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577-5C2A-418E-B289-C5492C5B46AD}" type="datetimeFigureOut">
              <a:rPr lang="fr-FR" smtClean="0"/>
              <a:pPr/>
              <a:t>20/01/2019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A1F-9F21-4722-B90B-15F4703065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577-5C2A-418E-B289-C5492C5B46AD}" type="datetimeFigureOut">
              <a:rPr lang="fr-FR" smtClean="0"/>
              <a:pPr/>
              <a:t>20/01/2019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A1F-9F21-4722-B90B-15F4703065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577-5C2A-418E-B289-C5492C5B46AD}" type="datetimeFigureOut">
              <a:rPr lang="fr-FR" smtClean="0"/>
              <a:pPr/>
              <a:t>20/01/2019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A1F-9F21-4722-B90B-15F4703065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577-5C2A-418E-B289-C5492C5B46AD}" type="datetimeFigureOut">
              <a:rPr lang="fr-FR" smtClean="0"/>
              <a:pPr/>
              <a:t>20/01/2019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A1F-9F21-4722-B90B-15F4703065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577-5C2A-418E-B289-C5492C5B46AD}" type="datetimeFigureOut">
              <a:rPr lang="fr-FR" smtClean="0"/>
              <a:pPr/>
              <a:t>20/01/2019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A1F-9F21-4722-B90B-15F4703065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577-5C2A-418E-B289-C5492C5B46AD}" type="datetimeFigureOut">
              <a:rPr lang="fr-FR" smtClean="0"/>
              <a:pPr/>
              <a:t>20/01/2019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A1F-9F21-4722-B90B-15F4703065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577-5C2A-418E-B289-C5492C5B46AD}" type="datetimeFigureOut">
              <a:rPr lang="fr-FR" smtClean="0"/>
              <a:pPr/>
              <a:t>20/01/2019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A1F-9F21-4722-B90B-15F4703065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577-5C2A-418E-B289-C5492C5B46AD}" type="datetimeFigureOut">
              <a:rPr lang="fr-FR" smtClean="0"/>
              <a:pPr/>
              <a:t>20/01/2019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A1F-9F21-4722-B90B-15F4703065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577-5C2A-418E-B289-C5492C5B46AD}" type="datetimeFigureOut">
              <a:rPr lang="fr-FR" smtClean="0"/>
              <a:pPr/>
              <a:t>20/01/2019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A1F-9F21-4722-B90B-15F4703065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577-5C2A-418E-B289-C5492C5B46AD}" type="datetimeFigureOut">
              <a:rPr lang="fr-FR" smtClean="0"/>
              <a:pPr/>
              <a:t>20/01/2019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A1F-9F21-4722-B90B-15F4703065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577-5C2A-418E-B289-C5492C5B46AD}" type="datetimeFigureOut">
              <a:rPr lang="fr-FR" smtClean="0"/>
              <a:pPr/>
              <a:t>20/01/2019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A1F-9F21-4722-B90B-15F4703065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67577-5C2A-418E-B289-C5492C5B46AD}" type="datetimeFigureOut">
              <a:rPr lang="fr-FR" smtClean="0"/>
              <a:pPr/>
              <a:t>20/01/2019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FA1F-9F21-4722-B90B-15F4703065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42852"/>
            <a:ext cx="3951293" cy="641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RÃ©sultat de recherche d'images pour &quot;ms word logo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42852"/>
            <a:ext cx="928694" cy="928694"/>
          </a:xfrm>
          <a:prstGeom prst="rect">
            <a:avLst/>
          </a:prstGeom>
          <a:noFill/>
        </p:spPr>
      </p:pic>
      <p:pic>
        <p:nvPicPr>
          <p:cNvPr id="1029" name="Picture 5" descr="RÃ©sultat de recherche d'images pour &quot;qgis logo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60" y="2786058"/>
            <a:ext cx="642910" cy="707910"/>
          </a:xfrm>
          <a:prstGeom prst="rect">
            <a:avLst/>
          </a:prstGeom>
          <a:noFill/>
        </p:spPr>
      </p:pic>
      <p:pic>
        <p:nvPicPr>
          <p:cNvPr id="1031" name="Picture 7" descr="Résultat de recherche d'images pour &quot;openoffice calc logo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94" y="3357562"/>
            <a:ext cx="571504" cy="571504"/>
          </a:xfrm>
          <a:prstGeom prst="rect">
            <a:avLst/>
          </a:prstGeom>
          <a:noFill/>
        </p:spPr>
      </p:pic>
      <p:pic>
        <p:nvPicPr>
          <p:cNvPr id="1033" name="Picture 9" descr="RÃ©sultat de recherche d'images pour &quot;base openoffice logo&quo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0816" y="2256214"/>
            <a:ext cx="509574" cy="509574"/>
          </a:xfrm>
          <a:prstGeom prst="rect">
            <a:avLst/>
          </a:prstGeom>
          <a:noFill/>
        </p:spPr>
      </p:pic>
      <p:pic>
        <p:nvPicPr>
          <p:cNvPr id="1035" name="Picture 11" descr="RÃ©sultat de recherche d'images pour &quot;sas software logo&quot;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928934"/>
            <a:ext cx="1030827" cy="422639"/>
          </a:xfrm>
          <a:prstGeom prst="rect">
            <a:avLst/>
          </a:prstGeom>
          <a:noFill/>
        </p:spPr>
      </p:pic>
      <p:pic>
        <p:nvPicPr>
          <p:cNvPr id="1037" name="Picture 13" descr="RÃ©sultat de recherche d'images pour &quot;pdf logo&quot;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86644" y="2357430"/>
            <a:ext cx="1714512" cy="1691653"/>
          </a:xfrm>
          <a:prstGeom prst="rect">
            <a:avLst/>
          </a:prstGeom>
          <a:noFill/>
        </p:spPr>
      </p:pic>
      <p:sp>
        <p:nvSpPr>
          <p:cNvPr id="16" name="Flèche vers le bas 15"/>
          <p:cNvSpPr/>
          <p:nvPr/>
        </p:nvSpPr>
        <p:spPr>
          <a:xfrm rot="16200000">
            <a:off x="1928794" y="2786058"/>
            <a:ext cx="1000132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 rot="16200000">
            <a:off x="6500826" y="2857496"/>
            <a:ext cx="1000132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Virage 17"/>
          <p:cNvSpPr/>
          <p:nvPr/>
        </p:nvSpPr>
        <p:spPr>
          <a:xfrm rot="10800000">
            <a:off x="1500198" y="3429000"/>
            <a:ext cx="285752" cy="3571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Virage 18"/>
          <p:cNvSpPr/>
          <p:nvPr/>
        </p:nvSpPr>
        <p:spPr>
          <a:xfrm>
            <a:off x="642942" y="2500306"/>
            <a:ext cx="285752" cy="3571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Virage 19"/>
          <p:cNvSpPr/>
          <p:nvPr/>
        </p:nvSpPr>
        <p:spPr>
          <a:xfrm rot="16200000">
            <a:off x="607223" y="3321843"/>
            <a:ext cx="285752" cy="3571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Virage 20"/>
          <p:cNvSpPr/>
          <p:nvPr/>
        </p:nvSpPr>
        <p:spPr>
          <a:xfrm rot="5400000">
            <a:off x="1535917" y="2464587"/>
            <a:ext cx="285752" cy="3571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714488"/>
            <a:ext cx="5967256" cy="260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ccolade ouvrante 4"/>
          <p:cNvSpPr/>
          <p:nvPr/>
        </p:nvSpPr>
        <p:spPr>
          <a:xfrm>
            <a:off x="2285984" y="1714488"/>
            <a:ext cx="142876" cy="642942"/>
          </a:xfrm>
          <a:prstGeom prst="leftBrace">
            <a:avLst/>
          </a:prstGeom>
          <a:ln w="15875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ouvrante 5"/>
          <p:cNvSpPr/>
          <p:nvPr/>
        </p:nvSpPr>
        <p:spPr>
          <a:xfrm>
            <a:off x="2285984" y="2428868"/>
            <a:ext cx="142876" cy="571504"/>
          </a:xfrm>
          <a:prstGeom prst="leftBrace">
            <a:avLst/>
          </a:prstGeom>
          <a:ln w="15875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ouvrante 6"/>
          <p:cNvSpPr/>
          <p:nvPr/>
        </p:nvSpPr>
        <p:spPr>
          <a:xfrm>
            <a:off x="2285984" y="3071810"/>
            <a:ext cx="142876" cy="1285884"/>
          </a:xfrm>
          <a:prstGeom prst="leftBrace">
            <a:avLst/>
          </a:prstGeom>
          <a:ln w="15875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14348" y="1714488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Métadonnées YAML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714348" y="250030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Chunks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714348" y="342900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Texte</a:t>
            </a:r>
            <a:endParaRPr lang="fr-FR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engrenage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35959"/>
            <a:ext cx="1433501" cy="1433501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14282" y="3286124"/>
            <a:ext cx="1378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 </a:t>
            </a:r>
            <a:r>
              <a:rPr lang="fr-FR" dirty="0" err="1" smtClean="0"/>
              <a:t>Markdown</a:t>
            </a:r>
            <a:endParaRPr lang="fr-FR" dirty="0" smtClean="0"/>
          </a:p>
          <a:p>
            <a:r>
              <a:rPr lang="fr-FR" dirty="0" smtClean="0"/>
              <a:t>.</a:t>
            </a:r>
            <a:r>
              <a:rPr lang="fr-FR" dirty="0" err="1" smtClean="0"/>
              <a:t>Rmd</a:t>
            </a:r>
            <a:endParaRPr lang="fr-FR" dirty="0"/>
          </a:p>
        </p:txBody>
      </p:sp>
      <p:pic>
        <p:nvPicPr>
          <p:cNvPr id="2052" name="Picture 4" descr="RÃ©sultat de recherche d'images pour &quot;document image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283" y="2310409"/>
            <a:ext cx="1000132" cy="88460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3239991" y="3357562"/>
            <a:ext cx="120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Markdown</a:t>
            </a:r>
            <a:endParaRPr lang="fr-FR" dirty="0" smtClean="0"/>
          </a:p>
          <a:p>
            <a:r>
              <a:rPr lang="fr-FR" dirty="0" smtClean="0"/>
              <a:t>.md</a:t>
            </a:r>
            <a:endParaRPr lang="fr-FR" dirty="0"/>
          </a:p>
        </p:txBody>
      </p:sp>
      <p:pic>
        <p:nvPicPr>
          <p:cNvPr id="10" name="Picture 4" descr="RÃ©sultat de recherche d'images pour &quot;document image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2310409"/>
            <a:ext cx="1000132" cy="884600"/>
          </a:xfrm>
          <a:prstGeom prst="rect">
            <a:avLst/>
          </a:prstGeom>
          <a:noFill/>
        </p:spPr>
      </p:pic>
      <p:pic>
        <p:nvPicPr>
          <p:cNvPr id="11" name="Picture 2" descr="RÃ©sultat de recherche d'images pour &quot;engrenage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035959"/>
            <a:ext cx="1433501" cy="1433501"/>
          </a:xfrm>
          <a:prstGeom prst="rect">
            <a:avLst/>
          </a:prstGeom>
          <a:noFill/>
        </p:spPr>
      </p:pic>
      <p:pic>
        <p:nvPicPr>
          <p:cNvPr id="2054" name="Picture 6" descr="RÃ©sultat de recherche d'images pour &quot;knitr logo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1473486"/>
            <a:ext cx="928694" cy="891547"/>
          </a:xfrm>
          <a:prstGeom prst="rect">
            <a:avLst/>
          </a:prstGeom>
          <a:noFill/>
        </p:spPr>
      </p:pic>
      <p:pic>
        <p:nvPicPr>
          <p:cNvPr id="2056" name="Picture 8" descr="RÃ©sultat de recherche d'images pour &quot;pandoc logo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190" y="1500174"/>
            <a:ext cx="1299488" cy="838170"/>
          </a:xfrm>
          <a:prstGeom prst="rect">
            <a:avLst/>
          </a:prstGeom>
          <a:noFill/>
        </p:spPr>
      </p:pic>
      <p:pic>
        <p:nvPicPr>
          <p:cNvPr id="2062" name="Picture 14" descr="RÃ©sultat de recherche d'images pour &quot;ms word logo&quot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86644" y="1000108"/>
            <a:ext cx="713043" cy="700079"/>
          </a:xfrm>
          <a:prstGeom prst="rect">
            <a:avLst/>
          </a:prstGeom>
          <a:noFill/>
        </p:spPr>
      </p:pic>
      <p:pic>
        <p:nvPicPr>
          <p:cNvPr id="17" name="Picture 13" descr="RÃ©sultat de recherche d'images pour &quot;pdf logo&quot;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15206" y="2285992"/>
            <a:ext cx="714380" cy="704855"/>
          </a:xfrm>
          <a:prstGeom prst="rect">
            <a:avLst/>
          </a:prstGeom>
          <a:noFill/>
        </p:spPr>
      </p:pic>
      <p:pic>
        <p:nvPicPr>
          <p:cNvPr id="2064" name="Picture 16" descr="RÃ©sultat de recherche d'images pour &quot;html 5 logo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15206" y="3571876"/>
            <a:ext cx="844525" cy="844525"/>
          </a:xfrm>
          <a:prstGeom prst="rect">
            <a:avLst/>
          </a:prstGeom>
          <a:noFill/>
        </p:spPr>
      </p:pic>
      <p:sp>
        <p:nvSpPr>
          <p:cNvPr id="19" name="Flèche droite 18"/>
          <p:cNvSpPr/>
          <p:nvPr/>
        </p:nvSpPr>
        <p:spPr>
          <a:xfrm>
            <a:off x="1500166" y="2643182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4643438" y="2643182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6650067" y="2643182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 rot="2100000">
            <a:off x="6650067" y="3458014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19500000" flipV="1">
            <a:off x="6650067" y="1756572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</Words>
  <Application>Microsoft Office PowerPoint</Application>
  <PresentationFormat>Affichage à l'écran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Bénédicte</dc:creator>
  <cp:lastModifiedBy>Bénédicte</cp:lastModifiedBy>
  <cp:revision>9</cp:revision>
  <dcterms:created xsi:type="dcterms:W3CDTF">2019-01-19T03:21:26Z</dcterms:created>
  <dcterms:modified xsi:type="dcterms:W3CDTF">2019-01-20T15:52:46Z</dcterms:modified>
</cp:coreProperties>
</file>