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5" r:id="rId14"/>
    <p:sldId id="269" r:id="rId15"/>
    <p:sldId id="270" r:id="rId16"/>
    <p:sldId id="271" r:id="rId17"/>
    <p:sldId id="274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797675" cy="992822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94" d="100"/>
          <a:sy n="94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AA1F-8D62-435A-A4C0-352A37D9F2D3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FEAA-250A-415C-B090-133E4486A6C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28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AFEAA-250A-415C-B090-133E4486A6C7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08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AFEAA-250A-415C-B090-133E4486A6C7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00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0E49-500D-490B-8198-7E510361FA4F}" type="datetimeFigureOut">
              <a:rPr lang="es-AR" smtClean="0"/>
              <a:pPr/>
              <a:t>21/04/2015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1714488"/>
            <a:ext cx="5486400" cy="15716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AR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ELEMENTOS DEL ACTO ADMINISTRATIVO</a:t>
            </a:r>
            <a:endParaRPr lang="es-AR" sz="40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1187624" y="4581128"/>
            <a:ext cx="6768752" cy="1368152"/>
          </a:xfrm>
        </p:spPr>
        <p:txBody>
          <a:bodyPr>
            <a:noAutofit/>
          </a:bodyPr>
          <a:lstStyle/>
          <a:p>
            <a:pPr algn="ctr"/>
            <a:r>
              <a:rPr lang="es-AR" sz="4000" b="1" dirty="0" smtClean="0">
                <a:solidFill>
                  <a:srgbClr val="FF0000"/>
                </a:solidFill>
              </a:rPr>
              <a:t>UN RESONADO Y PAVOROSO CASO DE NULIDAD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cap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708920"/>
            <a:ext cx="2143140" cy="3715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FORMA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Física y materialmente, trasladando los pastelitos a la casa de la Abuelita.</a:t>
            </a:r>
          </a:p>
          <a:p>
            <a:r>
              <a:rPr lang="es-AR" dirty="0" smtClean="0"/>
              <a:t>Los pastelitos deben ser de membrillo.</a:t>
            </a:r>
          </a:p>
          <a:p>
            <a:r>
              <a:rPr lang="es-AR" dirty="0" smtClean="0"/>
              <a:t>La canasta debe ser de mimbre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178696" cy="4691063"/>
          </a:xfrm>
        </p:spPr>
        <p:txBody>
          <a:bodyPr/>
          <a:lstStyle/>
          <a:p>
            <a:r>
              <a:rPr lang="es-AR" sz="4000" b="1" i="1" dirty="0" smtClean="0"/>
              <a:t>CÓMO</a:t>
            </a:r>
            <a:r>
              <a:rPr lang="es-AR" dirty="0" smtClean="0"/>
              <a:t> </a:t>
            </a:r>
            <a:endParaRPr lang="es-AR" dirty="0" smtClean="0"/>
          </a:p>
          <a:p>
            <a:r>
              <a:rPr lang="es-AR" sz="2400" dirty="0" smtClean="0"/>
              <a:t>realiza </a:t>
            </a:r>
            <a:r>
              <a:rPr lang="es-AR" sz="2400" dirty="0" smtClean="0"/>
              <a:t>Caperucita el OBJETO?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000" dirty="0" smtClean="0"/>
              <a:t>Pero…</a:t>
            </a:r>
            <a:endParaRPr lang="es-AR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Caperucita se aparta del camino trazado en el bosque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0" y="1435100"/>
            <a:ext cx="3786182" cy="4691063"/>
          </a:xfrm>
        </p:spPr>
        <p:txBody>
          <a:bodyPr>
            <a:normAutofit/>
          </a:bodyPr>
          <a:lstStyle/>
          <a:p>
            <a:pPr algn="ctr"/>
            <a:r>
              <a:rPr lang="es-AR" sz="4000" dirty="0" smtClean="0"/>
              <a:t>ERROR DE PROCEDIMIENTO</a:t>
            </a:r>
            <a:endParaRPr lang="es-AR" sz="4000" dirty="0"/>
          </a:p>
        </p:txBody>
      </p:sp>
      <p:pic>
        <p:nvPicPr>
          <p:cNvPr id="5" name="4 Imagen" descr="voaQ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3071834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000" dirty="0" smtClean="0"/>
              <a:t>Y entonces…</a:t>
            </a:r>
            <a:endParaRPr lang="es-AR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Caperucita entrega los pastelitos al lobo.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ERROR EN EL OBJETO</a:t>
            </a:r>
            <a:endParaRPr lang="es-AR" sz="4000" dirty="0"/>
          </a:p>
        </p:txBody>
      </p:sp>
      <p:pic>
        <p:nvPicPr>
          <p:cNvPr id="6" name="5 Imagen" descr="lobods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3700" y="2728912"/>
            <a:ext cx="4901834" cy="2200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Entonces …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CAPERUCITA teme haber cometido un acto IRREGULAR.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3000" b="1" dirty="0" smtClean="0"/>
              <a:t>ALTERNATIVA 1</a:t>
            </a:r>
            <a:endParaRPr lang="es-AR" sz="3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36912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000" dirty="0" smtClean="0"/>
              <a:t>Y si fuera así…</a:t>
            </a:r>
            <a:endParaRPr lang="es-AR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DEBE SER REVOCADO en SEDE ADMINISTRATIVA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353347"/>
          </a:xfrm>
        </p:spPr>
        <p:txBody>
          <a:bodyPr/>
          <a:lstStyle/>
          <a:p>
            <a:r>
              <a:rPr lang="es-AR" sz="2400" dirty="0" smtClean="0"/>
              <a:t>SI EL  ACTO FUERA </a:t>
            </a:r>
            <a:r>
              <a:rPr lang="es-AR" sz="4000" dirty="0" smtClean="0"/>
              <a:t>IRREGULAR</a:t>
            </a:r>
            <a:r>
              <a:rPr lang="es-AR" dirty="0" smtClean="0"/>
              <a:t> </a:t>
            </a:r>
            <a:r>
              <a:rPr lang="es-AR" sz="2400" dirty="0" smtClean="0"/>
              <a:t>y</a:t>
            </a:r>
            <a:endParaRPr lang="es-AR" sz="2400" dirty="0"/>
          </a:p>
        </p:txBody>
      </p:sp>
      <p:pic>
        <p:nvPicPr>
          <p:cNvPr id="6" name="5 Imagen" descr="hacha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628775"/>
            <a:ext cx="3786214" cy="30146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000" dirty="0" smtClean="0"/>
              <a:t>Aunque</a:t>
            </a:r>
            <a:endParaRPr lang="es-AR" sz="3000" dirty="0"/>
          </a:p>
        </p:txBody>
      </p:sp>
      <p:pic>
        <p:nvPicPr>
          <p:cNvPr id="5" name="4 Marcador de contenido" descr="lobo-caperucita-roj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25925" y="1929606"/>
            <a:ext cx="3810000" cy="2540000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GENERÓ DERECHOS SUBJETIVOS QUE SE ESTÁN CUMPLIENDO</a:t>
            </a:r>
            <a:endParaRPr lang="es-AR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000" dirty="0" smtClean="0"/>
              <a:t>Por lo que </a:t>
            </a:r>
            <a:endParaRPr lang="es-AR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ACCIÓN DE LESIVIDAD, buscando que un juez cazador mate al lobo.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22712" cy="4691063"/>
          </a:xfrm>
        </p:spPr>
        <p:txBody>
          <a:bodyPr>
            <a:normAutofit/>
          </a:bodyPr>
          <a:lstStyle/>
          <a:p>
            <a:r>
              <a:rPr lang="es-AR" sz="2400" dirty="0" smtClean="0"/>
              <a:t>Debería solicitarse al Poder Judicial decrete su NULIDAD mediante </a:t>
            </a:r>
            <a:r>
              <a:rPr lang="es-AR" sz="2400" dirty="0" smtClean="0"/>
              <a:t>la…</a:t>
            </a:r>
            <a:endParaRPr lang="es-AR" sz="2400" dirty="0"/>
          </a:p>
        </p:txBody>
      </p:sp>
      <p:pic>
        <p:nvPicPr>
          <p:cNvPr id="5" name="4 Imagen" descr="ca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2071678"/>
            <a:ext cx="2500330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99766"/>
          </a:xfrm>
        </p:spPr>
        <p:txBody>
          <a:bodyPr>
            <a:noAutofit/>
          </a:bodyPr>
          <a:lstStyle/>
          <a:p>
            <a:r>
              <a:rPr lang="es-AR" sz="2400" dirty="0" smtClean="0"/>
              <a:t>El juez declara la NULIDAD del ACTO</a:t>
            </a:r>
            <a:endParaRPr lang="es-AR" sz="2400" dirty="0"/>
          </a:p>
        </p:txBody>
      </p:sp>
      <p:pic>
        <p:nvPicPr>
          <p:cNvPr id="5" name="4 Marcador de contenido" descr="caperuci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14810" y="1142984"/>
            <a:ext cx="3571900" cy="3429024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3357562"/>
            <a:ext cx="3008313" cy="2768601"/>
          </a:xfrm>
        </p:spPr>
        <p:txBody>
          <a:bodyPr/>
          <a:lstStyle/>
          <a:p>
            <a:r>
              <a:rPr lang="es-AR" sz="2400" b="1" dirty="0" smtClean="0"/>
              <a:t>…y todo vuelve al estado anterior.</a:t>
            </a:r>
          </a:p>
          <a:p>
            <a:endParaRPr lang="es-A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Entonces …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CAPERUCITA cree haber ejecutado un acto REGULAR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3000" b="1" dirty="0" smtClean="0"/>
              <a:t>ALTERNATIVA 2</a:t>
            </a:r>
            <a:endParaRPr lang="es-AR" sz="3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597666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6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000" dirty="0" smtClean="0"/>
              <a:t>Aunque… </a:t>
            </a:r>
            <a:endParaRPr lang="es-AR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... Caperucita tramitó la revocación del acto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…inquieta </a:t>
            </a:r>
            <a:r>
              <a:rPr lang="es-ES_tradnl" sz="2400" dirty="0" smtClean="0"/>
              <a:t>porque los pastelitos pudieran haberle caído mal a la abuela, convirtiéndola en otra </a:t>
            </a:r>
            <a:r>
              <a:rPr lang="es-ES_tradnl" sz="2400" dirty="0" smtClean="0"/>
              <a:t>cosa…</a:t>
            </a:r>
            <a:endParaRPr lang="es-AR" sz="2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88840"/>
            <a:ext cx="36004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1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286256"/>
            <a:ext cx="5486400" cy="5000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AR" sz="3000" dirty="0" smtClean="0"/>
              <a:t>…si Caperucita Roja</a:t>
            </a:r>
            <a:endParaRPr lang="es-AR" sz="3000" dirty="0"/>
          </a:p>
        </p:txBody>
      </p:sp>
      <p:sp>
        <p:nvSpPr>
          <p:cNvPr id="5" name="4 Marcador de posición de imagen"/>
          <p:cNvSpPr>
            <a:spLocks noGrp="1"/>
          </p:cNvSpPr>
          <p:nvPr>
            <p:ph type="pic" idx="1"/>
          </p:nvPr>
        </p:nvSpPr>
        <p:spPr>
          <a:xfrm>
            <a:off x="1785918" y="357166"/>
            <a:ext cx="5486400" cy="3500462"/>
          </a:xfrm>
        </p:spPr>
      </p:sp>
      <p:sp>
        <p:nvSpPr>
          <p:cNvPr id="3" name="2 Subtítulo"/>
          <p:cNvSpPr>
            <a:spLocks noGrp="1"/>
          </p:cNvSpPr>
          <p:nvPr>
            <p:ph type="body" sz="half" idx="2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AR" sz="2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s-AR" sz="2600" dirty="0" smtClean="0">
                <a:solidFill>
                  <a:srgbClr val="FF0000"/>
                </a:solidFill>
              </a:rPr>
              <a:t>fuera </a:t>
            </a:r>
            <a:r>
              <a:rPr lang="es-AR" sz="2600" dirty="0" smtClean="0">
                <a:solidFill>
                  <a:srgbClr val="FF0000"/>
                </a:solidFill>
              </a:rPr>
              <a:t>un </a:t>
            </a:r>
            <a:r>
              <a:rPr lang="es-AR" sz="2600" b="1" dirty="0" smtClean="0">
                <a:solidFill>
                  <a:srgbClr val="FF0000"/>
                </a:solidFill>
              </a:rPr>
              <a:t>Acto Administrativo…</a:t>
            </a:r>
            <a:endParaRPr lang="es-AR" sz="2600" b="1" dirty="0">
              <a:solidFill>
                <a:srgbClr val="FF0000"/>
              </a:solidFill>
            </a:endParaRPr>
          </a:p>
        </p:txBody>
      </p:sp>
      <p:pic>
        <p:nvPicPr>
          <p:cNvPr id="4" name="3 Imagen" descr="caperuci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394951"/>
            <a:ext cx="5429288" cy="353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000" dirty="0" smtClean="0"/>
              <a:t>El lobo se opuso</a:t>
            </a:r>
            <a:endParaRPr lang="es-AR" sz="3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…asegurando el carácter IRREVOCABLE de los ACTOS REGULARES</a:t>
            </a:r>
            <a:endParaRPr lang="es-AR" sz="2400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1988840"/>
            <a:ext cx="3582218" cy="2664295"/>
          </a:xfrm>
        </p:spPr>
      </p:pic>
    </p:spTree>
    <p:extLst>
      <p:ext uri="{BB962C8B-B14F-4D97-AF65-F5344CB8AC3E}">
        <p14:creationId xmlns:p14="http://schemas.microsoft.com/office/powerpoint/2010/main" val="385808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400" dirty="0" smtClean="0"/>
              <a:t>… pero de ese acto administrativo dictado mediante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lobo conocía el vicio.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628800"/>
            <a:ext cx="3008313" cy="4497363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… el ERROR DE PROCEDIMIENTO</a:t>
            </a:r>
          </a:p>
          <a:p>
            <a:r>
              <a:rPr lang="es-ES_tradnl" sz="2400" dirty="0" smtClean="0"/>
              <a:t>y el ERROR DE OBJETO,</a:t>
            </a:r>
          </a:p>
          <a:p>
            <a:r>
              <a:rPr lang="es-ES_tradnl" sz="2400" dirty="0"/>
              <a:t>q</a:t>
            </a:r>
            <a:r>
              <a:rPr lang="es-ES_tradnl" sz="2400" dirty="0" smtClean="0"/>
              <a:t>ue provocaban la ilegalidad e </a:t>
            </a:r>
            <a:r>
              <a:rPr lang="es-ES_tradnl" sz="2400" dirty="0" err="1" smtClean="0"/>
              <a:t>irrazonabilidad</a:t>
            </a:r>
            <a:r>
              <a:rPr lang="es-ES_tradnl" sz="2400" dirty="0" smtClean="0"/>
              <a:t> del acto…</a:t>
            </a:r>
            <a:endParaRPr lang="es-AR" sz="2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0201"/>
            <a:ext cx="3312368" cy="37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Por lo que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Podía revocarlo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Caperucita, sin perjudicar a terceros…</a:t>
            </a:r>
            <a:endParaRPr lang="es-AR" sz="2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060848"/>
            <a:ext cx="338437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Volviendo todo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Alguna vez.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…a como había sido </a:t>
            </a:r>
            <a:endParaRPr lang="es-AR" sz="2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396044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OBJETO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Llevar pastelitos para su abuelita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22712" cy="4691063"/>
          </a:xfrm>
        </p:spPr>
        <p:txBody>
          <a:bodyPr/>
          <a:lstStyle/>
          <a:p>
            <a:r>
              <a:rPr lang="es-AR" sz="4000" i="1" dirty="0" smtClean="0"/>
              <a:t>Qué</a:t>
            </a:r>
            <a:r>
              <a:rPr lang="es-AR" dirty="0" smtClean="0"/>
              <a:t> </a:t>
            </a:r>
            <a:endParaRPr lang="es-AR" dirty="0" smtClean="0"/>
          </a:p>
          <a:p>
            <a:r>
              <a:rPr lang="es-AR" sz="2400" dirty="0" smtClean="0"/>
              <a:t>debe </a:t>
            </a:r>
            <a:r>
              <a:rPr lang="es-AR" sz="2400" dirty="0" smtClean="0"/>
              <a:t>hacer Caperucita </a:t>
            </a:r>
            <a:r>
              <a:rPr lang="es-AR" sz="2400" dirty="0" smtClean="0"/>
              <a:t>Roja?</a:t>
            </a:r>
            <a:endParaRPr lang="es-AR" sz="2400" dirty="0"/>
          </a:p>
        </p:txBody>
      </p:sp>
      <p:pic>
        <p:nvPicPr>
          <p:cNvPr id="5" name="4 Imagen" descr="cuento-de-la-caperucita-roja-de-los-hermanos-grim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1857364"/>
            <a:ext cx="3095625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000" dirty="0" smtClean="0"/>
              <a:t>CAUSA DE HECHO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 abuela está sola y temporalmente en cama.</a:t>
            </a:r>
          </a:p>
          <a:p>
            <a:r>
              <a:rPr lang="es-AR" dirty="0" smtClean="0"/>
              <a:t>La abuela necesita comer </a:t>
            </a:r>
          </a:p>
          <a:p>
            <a:r>
              <a:rPr lang="es-AR" dirty="0" smtClean="0"/>
              <a:t>A la abuela le gustan los pastelitos.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DADO QUÉ</a:t>
            </a:r>
            <a:r>
              <a:rPr lang="es-AR" dirty="0" smtClean="0"/>
              <a:t> </a:t>
            </a:r>
            <a:r>
              <a:rPr lang="es-AR" sz="2400" dirty="0" smtClean="0"/>
              <a:t>Caperucita realiza el OBJETO?</a:t>
            </a:r>
            <a:endParaRPr lang="es-AR" sz="2400" dirty="0"/>
          </a:p>
        </p:txBody>
      </p:sp>
      <p:pic>
        <p:nvPicPr>
          <p:cNvPr id="6" name="5 Imagen" descr="abuela 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314" y="3500438"/>
            <a:ext cx="2786082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000" dirty="0" smtClean="0"/>
              <a:t>CAUSA DE DERECHO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Las nietas buenas llevan pastelitos a sus abuelas</a:t>
            </a:r>
          </a:p>
          <a:p>
            <a:r>
              <a:rPr lang="es-AR" dirty="0" smtClean="0"/>
              <a:t>Las hijas buenas cumplen los mandatos de sus mayores</a:t>
            </a:r>
          </a:p>
          <a:p>
            <a:r>
              <a:rPr lang="es-AR" dirty="0" smtClean="0"/>
              <a:t>Una norma explícita le indicó que lleve los pastelitos a la abuela</a:t>
            </a:r>
          </a:p>
          <a:p>
            <a:r>
              <a:rPr lang="es-AR" dirty="0" smtClean="0"/>
              <a:t>Las abuelitas necesitan los pastelitos de sus nietas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178696" cy="5018236"/>
          </a:xfrm>
        </p:spPr>
        <p:txBody>
          <a:bodyPr/>
          <a:lstStyle/>
          <a:p>
            <a:r>
              <a:rPr lang="es-AR" sz="4000" i="1" dirty="0" smtClean="0"/>
              <a:t>EN FUNCIÓN DE QUÉ</a:t>
            </a:r>
            <a:r>
              <a:rPr lang="es-AR" dirty="0" smtClean="0"/>
              <a:t> </a:t>
            </a:r>
            <a:r>
              <a:rPr lang="es-AR" sz="2400" dirty="0" smtClean="0"/>
              <a:t>normas, reglas, principios o argumentos Caperucita lleva a cabo el OBJETO?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6" name="5 Imagen" descr="hkh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3933056"/>
            <a:ext cx="184785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3050"/>
            <a:ext cx="3643338" cy="1162050"/>
          </a:xfrm>
        </p:spPr>
        <p:txBody>
          <a:bodyPr>
            <a:noAutofit/>
          </a:bodyPr>
          <a:lstStyle/>
          <a:p>
            <a:r>
              <a:rPr lang="es-AR" sz="4000" dirty="0" smtClean="0"/>
              <a:t>COMPETENCIA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CAPERUCITA. Es ella quien tiene el derecho/deber de hacerlo.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QUIÉN</a:t>
            </a:r>
            <a:r>
              <a:rPr lang="es-AR" dirty="0" smtClean="0"/>
              <a:t> </a:t>
            </a:r>
            <a:endParaRPr lang="es-AR" dirty="0" smtClean="0"/>
          </a:p>
          <a:p>
            <a:r>
              <a:rPr lang="es-AR" sz="2400" dirty="0" smtClean="0"/>
              <a:t>tiene </a:t>
            </a:r>
            <a:r>
              <a:rPr lang="es-AR" sz="2400" dirty="0" smtClean="0"/>
              <a:t>que llevar los pastelitos a la abuelita?</a:t>
            </a:r>
            <a:endParaRPr lang="es-AR" sz="2400" dirty="0"/>
          </a:p>
        </p:txBody>
      </p:sp>
      <p:pic>
        <p:nvPicPr>
          <p:cNvPr id="5" name="4 Imagen" descr="CA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2214554"/>
            <a:ext cx="2214578" cy="3390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3050"/>
            <a:ext cx="3465513" cy="1162050"/>
          </a:xfrm>
        </p:spPr>
        <p:txBody>
          <a:bodyPr>
            <a:normAutofit fontScale="90000"/>
          </a:bodyPr>
          <a:lstStyle/>
          <a:p>
            <a:r>
              <a:rPr lang="es-AR" sz="4000" dirty="0" smtClean="0"/>
              <a:t>PROCEDIMIENTO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través del camino abierto en el interior del bosque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dirty="0" smtClean="0"/>
              <a:t>CÓMO</a:t>
            </a:r>
            <a:r>
              <a:rPr lang="es-AR" dirty="0" smtClean="0"/>
              <a:t> </a:t>
            </a:r>
            <a:endParaRPr lang="es-AR" dirty="0" smtClean="0"/>
          </a:p>
          <a:p>
            <a:r>
              <a:rPr lang="es-AR" sz="2400" dirty="0" smtClean="0"/>
              <a:t>se </a:t>
            </a:r>
            <a:r>
              <a:rPr lang="es-AR" sz="2400" dirty="0" smtClean="0"/>
              <a:t>llega al OBJETO requerido?</a:t>
            </a:r>
            <a:endParaRPr lang="es-AR" sz="2400" dirty="0"/>
          </a:p>
        </p:txBody>
      </p:sp>
      <p:pic>
        <p:nvPicPr>
          <p:cNvPr id="5" name="4 Imagen" descr="CAPE B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1714488"/>
            <a:ext cx="2714644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FINALIDAD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fin de que la Abuelita se ponga mejor</a:t>
            </a:r>
          </a:p>
          <a:p>
            <a:r>
              <a:rPr lang="es-AR" dirty="0" smtClean="0"/>
              <a:t>De ese modo logrará constituirse en una buena nietita</a:t>
            </a:r>
          </a:p>
          <a:p>
            <a:r>
              <a:rPr lang="es-AR" dirty="0" smtClean="0"/>
              <a:t>Con el propósito de alimentar a su Abuelita</a:t>
            </a:r>
          </a:p>
          <a:p>
            <a:r>
              <a:rPr lang="es-AR" dirty="0" smtClean="0"/>
              <a:t>A los efectos de recibir el aprecio de su Abuelita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PARA QUÉ</a:t>
            </a:r>
            <a:r>
              <a:rPr lang="es-AR" dirty="0" smtClean="0"/>
              <a:t> </a:t>
            </a:r>
            <a:r>
              <a:rPr lang="es-AR" sz="2400" dirty="0" smtClean="0"/>
              <a:t>Caperucita realiza el OBJETO?</a:t>
            </a:r>
            <a:endParaRPr lang="es-AR" sz="2400" dirty="0"/>
          </a:p>
        </p:txBody>
      </p:sp>
      <p:pic>
        <p:nvPicPr>
          <p:cNvPr id="5" name="4 Imagen" descr="abue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286124"/>
            <a:ext cx="2133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MOTIVACIÓN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necesario alimentar a las Abuelitas</a:t>
            </a:r>
          </a:p>
          <a:p>
            <a:r>
              <a:rPr lang="es-AR" dirty="0" smtClean="0"/>
              <a:t>Resulta pertinente alcanzar los alimentos a quienes no pueden ir por ellos</a:t>
            </a:r>
          </a:p>
          <a:p>
            <a:r>
              <a:rPr lang="es-AR" dirty="0" smtClean="0"/>
              <a:t>Deviene apropiado alcanzar los pastelitos de oficio a aquellos sitios que se encuentren en el interior del bosque.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POR </a:t>
            </a:r>
            <a:r>
              <a:rPr lang="es-AR" sz="4000" i="1" dirty="0" smtClean="0"/>
              <a:t>QUÉ</a:t>
            </a:r>
          </a:p>
          <a:p>
            <a:r>
              <a:rPr lang="es-AR" sz="2400" dirty="0" smtClean="0"/>
              <a:t> </a:t>
            </a:r>
            <a:r>
              <a:rPr lang="es-AR" sz="2400" dirty="0" smtClean="0"/>
              <a:t>Caperucita realiza el OBJETO?</a:t>
            </a:r>
          </a:p>
          <a:p>
            <a:endParaRPr lang="es-AR" dirty="0"/>
          </a:p>
        </p:txBody>
      </p:sp>
      <p:pic>
        <p:nvPicPr>
          <p:cNvPr id="8" name="7 Imagen" descr="h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5" y="3501008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FF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502</Words>
  <Application>Microsoft Office PowerPoint</Application>
  <PresentationFormat>Presentación en pantalla (4:3)</PresentationFormat>
  <Paragraphs>86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ELEMENTOS DEL ACTO ADMINISTRATIVO</vt:lpstr>
      <vt:lpstr>…si Caperucita Roja</vt:lpstr>
      <vt:lpstr>OBJETO</vt:lpstr>
      <vt:lpstr>CAUSA DE HECHO</vt:lpstr>
      <vt:lpstr>CAUSA DE DERECHO</vt:lpstr>
      <vt:lpstr>COMPETENCIA</vt:lpstr>
      <vt:lpstr>PROCEDIMIENTO</vt:lpstr>
      <vt:lpstr>FINALIDAD</vt:lpstr>
      <vt:lpstr>MOTIVACIÓN</vt:lpstr>
      <vt:lpstr>FORMA</vt:lpstr>
      <vt:lpstr>Pero…</vt:lpstr>
      <vt:lpstr>Y entonces…</vt:lpstr>
      <vt:lpstr>Entonces …</vt:lpstr>
      <vt:lpstr>Y si fuera así…</vt:lpstr>
      <vt:lpstr>Aunque</vt:lpstr>
      <vt:lpstr>Por lo que </vt:lpstr>
      <vt:lpstr>El juez declara la NULIDAD del ACTO</vt:lpstr>
      <vt:lpstr>Entonces …</vt:lpstr>
      <vt:lpstr>Aunque… </vt:lpstr>
      <vt:lpstr>El lobo se opuso</vt:lpstr>
      <vt:lpstr>… pero de ese acto administrativo dictado mediante</vt:lpstr>
      <vt:lpstr>Por lo que</vt:lpstr>
      <vt:lpstr>Volviendo 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Leandro Esteban Daniel Gatti</cp:lastModifiedBy>
  <cp:revision>20</cp:revision>
  <cp:lastPrinted>2015-03-25T14:38:42Z</cp:lastPrinted>
  <dcterms:created xsi:type="dcterms:W3CDTF">2013-05-24T01:09:41Z</dcterms:created>
  <dcterms:modified xsi:type="dcterms:W3CDTF">2015-04-21T22:39:37Z</dcterms:modified>
</cp:coreProperties>
</file>