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2070" y="15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22/04/2015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22/04/2015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22/04/2015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22/04/2015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22/04/2015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ncursos.js.org/capacitat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6672" y="323528"/>
            <a:ext cx="5829300" cy="3600400"/>
          </a:xfrm>
        </p:spPr>
        <p:txBody>
          <a:bodyPr>
            <a:normAutofit fontScale="90000"/>
          </a:bodyPr>
          <a:lstStyle/>
          <a:p>
            <a:r>
              <a:rPr lang="es-ES" sz="6700" b="1" dirty="0" smtClean="0"/>
              <a:t>Concursos 2015</a:t>
            </a:r>
            <a:r>
              <a:rPr lang="es-ES" b="1" dirty="0" smtClean="0"/>
              <a:t/>
            </a:r>
            <a:br>
              <a:rPr lang="es-ES" b="1" dirty="0" smtClean="0"/>
            </a:br>
            <a:r>
              <a:rPr lang="es-ES" b="1" dirty="0" smtClean="0"/>
              <a:t/>
            </a:r>
            <a:br>
              <a:rPr lang="es-ES" b="1" dirty="0" smtClean="0"/>
            </a:br>
            <a:r>
              <a:rPr lang="es-ES" sz="4700" b="1" dirty="0" smtClean="0"/>
              <a:t>Capacitación en Empleo Público y Derecho Administrativo</a:t>
            </a:r>
            <a:endParaRPr lang="es-AR" sz="4700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76672" y="4211960"/>
            <a:ext cx="5829300" cy="36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AR" sz="2400" dirty="0"/>
          </a:p>
        </p:txBody>
      </p:sp>
      <p:sp>
        <p:nvSpPr>
          <p:cNvPr id="4" name="3 CuadroTexto"/>
          <p:cNvSpPr txBox="1"/>
          <p:nvPr/>
        </p:nvSpPr>
        <p:spPr>
          <a:xfrm>
            <a:off x="620688" y="5292080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/>
              <a:t>- Derecho Administrativo</a:t>
            </a:r>
          </a:p>
          <a:p>
            <a:r>
              <a:rPr lang="es-AR" sz="2400" smtClean="0"/>
              <a:t>- </a:t>
            </a:r>
            <a:r>
              <a:rPr lang="es-AR" sz="2400" dirty="0" smtClean="0"/>
              <a:t>Empleo Público</a:t>
            </a:r>
          </a:p>
          <a:p>
            <a:r>
              <a:rPr lang="es-AR" sz="2400" dirty="0" smtClean="0"/>
              <a:t>- Convenio Colectivo de Trabajo – </a:t>
            </a:r>
            <a:r>
              <a:rPr lang="es-AR" sz="2400" dirty="0" smtClean="0"/>
              <a:t>SINEP</a:t>
            </a:r>
            <a:endParaRPr lang="es-AR" sz="2400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351" y="7845385"/>
            <a:ext cx="954633" cy="972203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404663" y="7862360"/>
            <a:ext cx="44956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Este material también se encuentra disponible en línea en la Biblioteca Digital de concursos: </a:t>
            </a:r>
            <a:r>
              <a:rPr lang="es-AR" sz="1600" dirty="0" smtClean="0">
                <a:hlinkClick r:id="rId3"/>
              </a:rPr>
              <a:t>http://concursos.js.org/capacitate</a:t>
            </a:r>
            <a:endParaRPr lang="es-AR" sz="1600" dirty="0" smtClean="0"/>
          </a:p>
          <a:p>
            <a:endParaRPr lang="es-A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</Words>
  <Application>Microsoft Office PowerPoint</Application>
  <PresentationFormat>Presentación en pantalla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Concursos 2015  Capacitación en Empleo Público y Derecho Administrativo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Concursos 2015   Capacitación en Empleo Público y Derecho Administrativo</dc:title>
  <dc:creator>Graciela Lopez De Montanari</dc:creator>
  <cp:lastModifiedBy>Leandro Esteban Daniel Gatti</cp:lastModifiedBy>
  <cp:revision>4</cp:revision>
  <dcterms:created xsi:type="dcterms:W3CDTF">2015-04-21T23:05:01Z</dcterms:created>
  <dcterms:modified xsi:type="dcterms:W3CDTF">2015-04-22T22:34:29Z</dcterms:modified>
</cp:coreProperties>
</file>