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2" r:id="rId17"/>
    <p:sldId id="271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BA995-B684-481A-88A4-10EA1FC5C255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9765962B-B214-4914-B61A-68CE03A971BB}">
      <dgm:prSet phldrT="[Texto]" custT="1"/>
      <dgm:spPr/>
      <dgm:t>
        <a:bodyPr/>
        <a:lstStyle/>
        <a:p>
          <a:r>
            <a:rPr lang="es-AR" sz="1600" dirty="0" smtClean="0"/>
            <a:t>OBJETIVOS</a:t>
          </a:r>
          <a:endParaRPr lang="es-AR" sz="1600" dirty="0"/>
        </a:p>
      </dgm:t>
    </dgm:pt>
    <dgm:pt modelId="{335B9A2B-05EF-44AE-ADF2-64B9DE00667E}" type="parTrans" cxnId="{9D73A9FF-2E2F-4538-A277-DACCF07A95DB}">
      <dgm:prSet/>
      <dgm:spPr/>
      <dgm:t>
        <a:bodyPr/>
        <a:lstStyle/>
        <a:p>
          <a:endParaRPr lang="es-AR"/>
        </a:p>
      </dgm:t>
    </dgm:pt>
    <dgm:pt modelId="{0326EF25-5AE1-4593-A625-5E4E21B822CA}" type="sibTrans" cxnId="{9D73A9FF-2E2F-4538-A277-DACCF07A95DB}">
      <dgm:prSet/>
      <dgm:spPr/>
      <dgm:t>
        <a:bodyPr/>
        <a:lstStyle/>
        <a:p>
          <a:endParaRPr lang="es-AR"/>
        </a:p>
      </dgm:t>
    </dgm:pt>
    <dgm:pt modelId="{839A5828-E781-4DCD-A8FA-9384012C65B4}">
      <dgm:prSet phldrT="[Texto]" custT="1"/>
      <dgm:spPr/>
      <dgm:t>
        <a:bodyPr/>
        <a:lstStyle/>
        <a:p>
          <a:r>
            <a:rPr lang="es-AR" sz="1600" dirty="0" smtClean="0"/>
            <a:t>RECURSOS</a:t>
          </a:r>
          <a:endParaRPr lang="es-AR" sz="1600" dirty="0"/>
        </a:p>
      </dgm:t>
    </dgm:pt>
    <dgm:pt modelId="{D9650CAF-EC35-44E0-AAC8-C87CE56ACA6C}" type="parTrans" cxnId="{82B5C35B-4A8C-4D99-BE81-71CC03CEB8A5}">
      <dgm:prSet/>
      <dgm:spPr/>
      <dgm:t>
        <a:bodyPr/>
        <a:lstStyle/>
        <a:p>
          <a:endParaRPr lang="es-AR"/>
        </a:p>
      </dgm:t>
    </dgm:pt>
    <dgm:pt modelId="{B3D373C7-97A7-430B-97B7-57FDC94BC103}" type="sibTrans" cxnId="{82B5C35B-4A8C-4D99-BE81-71CC03CEB8A5}">
      <dgm:prSet/>
      <dgm:spPr/>
      <dgm:t>
        <a:bodyPr/>
        <a:lstStyle/>
        <a:p>
          <a:endParaRPr lang="es-AR"/>
        </a:p>
      </dgm:t>
    </dgm:pt>
    <dgm:pt modelId="{961B30ED-8FC3-4637-9F0D-7D3CDEAD855E}">
      <dgm:prSet phldrT="[Texto]" custT="1"/>
      <dgm:spPr/>
      <dgm:t>
        <a:bodyPr/>
        <a:lstStyle/>
        <a:p>
          <a:r>
            <a:rPr lang="es-AR" sz="1600" dirty="0" smtClean="0"/>
            <a:t>GASTOS</a:t>
          </a:r>
          <a:endParaRPr lang="es-AR" sz="1600" dirty="0"/>
        </a:p>
      </dgm:t>
    </dgm:pt>
    <dgm:pt modelId="{7A0D5715-0009-447C-91E6-DEFB2B5E737C}" type="parTrans" cxnId="{D1087CA8-BA33-4F27-B4D1-117F69C2616A}">
      <dgm:prSet/>
      <dgm:spPr/>
      <dgm:t>
        <a:bodyPr/>
        <a:lstStyle/>
        <a:p>
          <a:endParaRPr lang="es-AR"/>
        </a:p>
      </dgm:t>
    </dgm:pt>
    <dgm:pt modelId="{B11699E0-D84A-487E-891C-AD22D36CFDB7}" type="sibTrans" cxnId="{D1087CA8-BA33-4F27-B4D1-117F69C2616A}">
      <dgm:prSet/>
      <dgm:spPr/>
      <dgm:t>
        <a:bodyPr/>
        <a:lstStyle/>
        <a:p>
          <a:endParaRPr lang="es-AR"/>
        </a:p>
      </dgm:t>
    </dgm:pt>
    <dgm:pt modelId="{82C95949-3EFF-4564-886F-3C2851D15D66}">
      <dgm:prSet phldrT="[Texto]" custT="1"/>
      <dgm:spPr/>
      <dgm:t>
        <a:bodyPr/>
        <a:lstStyle/>
        <a:p>
          <a:r>
            <a:rPr lang="es-AR" sz="1600" dirty="0" smtClean="0"/>
            <a:t>ESTADO</a:t>
          </a:r>
          <a:endParaRPr lang="es-AR" sz="1600" dirty="0"/>
        </a:p>
      </dgm:t>
    </dgm:pt>
    <dgm:pt modelId="{C56FA496-961F-4487-ADBA-FF1DC8C75E82}" type="parTrans" cxnId="{FE970B3D-1FED-4EE6-A76C-B9E212BDE672}">
      <dgm:prSet/>
      <dgm:spPr/>
      <dgm:t>
        <a:bodyPr/>
        <a:lstStyle/>
        <a:p>
          <a:endParaRPr lang="es-AR"/>
        </a:p>
      </dgm:t>
    </dgm:pt>
    <dgm:pt modelId="{B7B3649D-0A47-4314-8921-D813A58B607A}" type="sibTrans" cxnId="{FE970B3D-1FED-4EE6-A76C-B9E212BDE672}">
      <dgm:prSet/>
      <dgm:spPr/>
      <dgm:t>
        <a:bodyPr/>
        <a:lstStyle/>
        <a:p>
          <a:endParaRPr lang="es-AR"/>
        </a:p>
      </dgm:t>
    </dgm:pt>
    <dgm:pt modelId="{E6C5EBB5-1FA4-4387-B490-78B30D12496F}" type="pres">
      <dgm:prSet presAssocID="{97FBA995-B684-481A-88A4-10EA1FC5C255}" presName="arrowDiagram" presStyleCnt="0">
        <dgm:presLayoutVars>
          <dgm:chMax val="5"/>
          <dgm:dir/>
          <dgm:resizeHandles val="exact"/>
        </dgm:presLayoutVars>
      </dgm:prSet>
      <dgm:spPr/>
    </dgm:pt>
    <dgm:pt modelId="{902321D4-3FB6-4501-B12A-5695302DF5A8}" type="pres">
      <dgm:prSet presAssocID="{97FBA995-B684-481A-88A4-10EA1FC5C255}" presName="arrow" presStyleLbl="bgShp" presStyleIdx="0" presStyleCnt="1" custScaleX="211643" custLinFactNeighborX="8002" custLinFactNeighborY="3846"/>
      <dgm:spPr/>
    </dgm:pt>
    <dgm:pt modelId="{2312BF2C-6183-43E5-9379-E40B3DA0BC88}" type="pres">
      <dgm:prSet presAssocID="{97FBA995-B684-481A-88A4-10EA1FC5C255}" presName="arrowDiagram4" presStyleCnt="0"/>
      <dgm:spPr/>
    </dgm:pt>
    <dgm:pt modelId="{EF85BF79-5BD1-4CEF-96CF-D4692122CF22}" type="pres">
      <dgm:prSet presAssocID="{82C95949-3EFF-4564-886F-3C2851D15D66}" presName="bullet4a" presStyleLbl="node1" presStyleIdx="0" presStyleCnt="4"/>
      <dgm:spPr/>
    </dgm:pt>
    <dgm:pt modelId="{7DBF72F1-97E2-4AD8-BB97-71D639483FD1}" type="pres">
      <dgm:prSet presAssocID="{82C95949-3EFF-4564-886F-3C2851D15D66}" presName="textBox4a" presStyleLbl="revTx" presStyleIdx="0" presStyleCnt="4" custScaleX="187450" custScaleY="93923" custLinFactX="-113000" custLinFactNeighborX="-200000" custLinFactNeighborY="4654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7F0587-1446-4BAD-AF0A-92D525571126}" type="pres">
      <dgm:prSet presAssocID="{9765962B-B214-4914-B61A-68CE03A971BB}" presName="bullet4b" presStyleLbl="node1" presStyleIdx="1" presStyleCnt="4" custLinFactX="-300000" custLinFactNeighborX="-310539" custLinFactNeighborY="14063"/>
      <dgm:spPr/>
    </dgm:pt>
    <dgm:pt modelId="{0E0877AC-95A9-4A38-99DE-CAE2F3756035}" type="pres">
      <dgm:prSet presAssocID="{9765962B-B214-4914-B61A-68CE03A971BB}" presName="textBox4b" presStyleLbl="revTx" presStyleIdx="1" presStyleCnt="4" custScaleX="246936" custScaleY="51489" custLinFactX="-44523" custLinFactNeighborX="-100000" custLinFactNeighborY="84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C193A8-5F5D-4B8E-A08B-40CF0F809ED7}" type="pres">
      <dgm:prSet presAssocID="{839A5828-E781-4DCD-A8FA-9384012C65B4}" presName="bullet4c" presStyleLbl="node1" presStyleIdx="2" presStyleCnt="4" custLinFactNeighborX="12265" custLinFactNeighborY="24057"/>
      <dgm:spPr/>
    </dgm:pt>
    <dgm:pt modelId="{B98926B0-4A2E-4452-9568-DA9C5B33F6CA}" type="pres">
      <dgm:prSet presAssocID="{839A5828-E781-4DCD-A8FA-9384012C65B4}" presName="textBox4c" presStyleLbl="revTx" presStyleIdx="2" presStyleCnt="4" custScaleX="209707" custScaleY="50212" custLinFactNeighborX="-57234" custLinFactNeighborY="42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C26B6-517C-4AAA-8CD9-797E0694F730}" type="pres">
      <dgm:prSet presAssocID="{961B30ED-8FC3-4637-9F0D-7D3CDEAD855E}" presName="bullet4d" presStyleLbl="node1" presStyleIdx="3" presStyleCnt="4" custLinFactX="135482" custLinFactNeighborX="200000" custLinFactNeighborY="4022"/>
      <dgm:spPr/>
    </dgm:pt>
    <dgm:pt modelId="{5A594EAD-CDEC-4569-BE58-5EBB5BC676EC}" type="pres">
      <dgm:prSet presAssocID="{961B30ED-8FC3-4637-9F0D-7D3CDEAD855E}" presName="textBox4d" presStyleLbl="revTx" presStyleIdx="3" presStyleCnt="4" custScaleX="174727" custScaleY="24901" custLinFactNeighborX="73626" custLinFactNeighborY="-1801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1087CA8-BA33-4F27-B4D1-117F69C2616A}" srcId="{97FBA995-B684-481A-88A4-10EA1FC5C255}" destId="{961B30ED-8FC3-4637-9F0D-7D3CDEAD855E}" srcOrd="3" destOrd="0" parTransId="{7A0D5715-0009-447C-91E6-DEFB2B5E737C}" sibTransId="{B11699E0-D84A-487E-891C-AD22D36CFDB7}"/>
    <dgm:cxn modelId="{3926E320-9150-40AC-9426-0DE7439520A1}" type="presOf" srcId="{839A5828-E781-4DCD-A8FA-9384012C65B4}" destId="{B98926B0-4A2E-4452-9568-DA9C5B33F6CA}" srcOrd="0" destOrd="0" presId="urn:microsoft.com/office/officeart/2005/8/layout/arrow2"/>
    <dgm:cxn modelId="{B57B9744-F8A0-4B69-9BF1-81C0349510B7}" type="presOf" srcId="{961B30ED-8FC3-4637-9F0D-7D3CDEAD855E}" destId="{5A594EAD-CDEC-4569-BE58-5EBB5BC676EC}" srcOrd="0" destOrd="0" presId="urn:microsoft.com/office/officeart/2005/8/layout/arrow2"/>
    <dgm:cxn modelId="{3E77B613-CE56-4F3F-A350-2A63BD93D3CF}" type="presOf" srcId="{97FBA995-B684-481A-88A4-10EA1FC5C255}" destId="{E6C5EBB5-1FA4-4387-B490-78B30D12496F}" srcOrd="0" destOrd="0" presId="urn:microsoft.com/office/officeart/2005/8/layout/arrow2"/>
    <dgm:cxn modelId="{9D73A9FF-2E2F-4538-A277-DACCF07A95DB}" srcId="{97FBA995-B684-481A-88A4-10EA1FC5C255}" destId="{9765962B-B214-4914-B61A-68CE03A971BB}" srcOrd="1" destOrd="0" parTransId="{335B9A2B-05EF-44AE-ADF2-64B9DE00667E}" sibTransId="{0326EF25-5AE1-4593-A625-5E4E21B822CA}"/>
    <dgm:cxn modelId="{AF509D86-81FF-43DA-8B6E-53F3828B302E}" type="presOf" srcId="{82C95949-3EFF-4564-886F-3C2851D15D66}" destId="{7DBF72F1-97E2-4AD8-BB97-71D639483FD1}" srcOrd="0" destOrd="0" presId="urn:microsoft.com/office/officeart/2005/8/layout/arrow2"/>
    <dgm:cxn modelId="{FE970B3D-1FED-4EE6-A76C-B9E212BDE672}" srcId="{97FBA995-B684-481A-88A4-10EA1FC5C255}" destId="{82C95949-3EFF-4564-886F-3C2851D15D66}" srcOrd="0" destOrd="0" parTransId="{C56FA496-961F-4487-ADBA-FF1DC8C75E82}" sibTransId="{B7B3649D-0A47-4314-8921-D813A58B607A}"/>
    <dgm:cxn modelId="{82B5C35B-4A8C-4D99-BE81-71CC03CEB8A5}" srcId="{97FBA995-B684-481A-88A4-10EA1FC5C255}" destId="{839A5828-E781-4DCD-A8FA-9384012C65B4}" srcOrd="2" destOrd="0" parTransId="{D9650CAF-EC35-44E0-AAC8-C87CE56ACA6C}" sibTransId="{B3D373C7-97A7-430B-97B7-57FDC94BC103}"/>
    <dgm:cxn modelId="{704E003D-139E-436D-913C-35E495FB9080}" type="presOf" srcId="{9765962B-B214-4914-B61A-68CE03A971BB}" destId="{0E0877AC-95A9-4A38-99DE-CAE2F3756035}" srcOrd="0" destOrd="0" presId="urn:microsoft.com/office/officeart/2005/8/layout/arrow2"/>
    <dgm:cxn modelId="{17EAE0E6-77CF-4C6F-9933-8B3DD5605260}" type="presParOf" srcId="{E6C5EBB5-1FA4-4387-B490-78B30D12496F}" destId="{902321D4-3FB6-4501-B12A-5695302DF5A8}" srcOrd="0" destOrd="0" presId="urn:microsoft.com/office/officeart/2005/8/layout/arrow2"/>
    <dgm:cxn modelId="{F6920E66-4908-4FD0-9791-3391B160F3A8}" type="presParOf" srcId="{E6C5EBB5-1FA4-4387-B490-78B30D12496F}" destId="{2312BF2C-6183-43E5-9379-E40B3DA0BC88}" srcOrd="1" destOrd="0" presId="urn:microsoft.com/office/officeart/2005/8/layout/arrow2"/>
    <dgm:cxn modelId="{DEC4A3B0-06FF-4D5B-8907-1F3C39D3D54C}" type="presParOf" srcId="{2312BF2C-6183-43E5-9379-E40B3DA0BC88}" destId="{EF85BF79-5BD1-4CEF-96CF-D4692122CF22}" srcOrd="0" destOrd="0" presId="urn:microsoft.com/office/officeart/2005/8/layout/arrow2"/>
    <dgm:cxn modelId="{3CD4EAA7-CDB5-4E74-8F40-3727577A46F5}" type="presParOf" srcId="{2312BF2C-6183-43E5-9379-E40B3DA0BC88}" destId="{7DBF72F1-97E2-4AD8-BB97-71D639483FD1}" srcOrd="1" destOrd="0" presId="urn:microsoft.com/office/officeart/2005/8/layout/arrow2"/>
    <dgm:cxn modelId="{1A463CFB-7DB5-43A3-9114-4A110F7E7483}" type="presParOf" srcId="{2312BF2C-6183-43E5-9379-E40B3DA0BC88}" destId="{C87F0587-1446-4BAD-AF0A-92D525571126}" srcOrd="2" destOrd="0" presId="urn:microsoft.com/office/officeart/2005/8/layout/arrow2"/>
    <dgm:cxn modelId="{AE8E27D5-799E-4663-8BAD-22DA341EFEAD}" type="presParOf" srcId="{2312BF2C-6183-43E5-9379-E40B3DA0BC88}" destId="{0E0877AC-95A9-4A38-99DE-CAE2F3756035}" srcOrd="3" destOrd="0" presId="urn:microsoft.com/office/officeart/2005/8/layout/arrow2"/>
    <dgm:cxn modelId="{A876FC69-404C-406D-BAAC-34D6C663A7E1}" type="presParOf" srcId="{2312BF2C-6183-43E5-9379-E40B3DA0BC88}" destId="{29C193A8-5F5D-4B8E-A08B-40CF0F809ED7}" srcOrd="4" destOrd="0" presId="urn:microsoft.com/office/officeart/2005/8/layout/arrow2"/>
    <dgm:cxn modelId="{D476C63B-4789-4327-8C16-8CEB9816DCF8}" type="presParOf" srcId="{2312BF2C-6183-43E5-9379-E40B3DA0BC88}" destId="{B98926B0-4A2E-4452-9568-DA9C5B33F6CA}" srcOrd="5" destOrd="0" presId="urn:microsoft.com/office/officeart/2005/8/layout/arrow2"/>
    <dgm:cxn modelId="{F757B9CC-1528-4D48-9C93-9304BC2ECC87}" type="presParOf" srcId="{2312BF2C-6183-43E5-9379-E40B3DA0BC88}" destId="{CD9C26B6-517C-4AAA-8CD9-797E0694F730}" srcOrd="6" destOrd="0" presId="urn:microsoft.com/office/officeart/2005/8/layout/arrow2"/>
    <dgm:cxn modelId="{0567C0A5-038D-4AB7-906E-7EB4E7458753}" type="presParOf" srcId="{2312BF2C-6183-43E5-9379-E40B3DA0BC88}" destId="{5A594EAD-CDEC-4569-BE58-5EBB5BC676E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00889-3153-475E-A747-B8D5F31A38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82DB39B-CA18-4D90-9B38-F5BA8E3BD15C}">
      <dgm:prSet phldrT="[Texto]"/>
      <dgm:spPr/>
      <dgm:t>
        <a:bodyPr/>
        <a:lstStyle/>
        <a:p>
          <a:r>
            <a:rPr lang="es-AR" dirty="0" smtClean="0"/>
            <a:t>Su contenido Incluye</a:t>
          </a:r>
          <a:endParaRPr lang="es-AR" dirty="0"/>
        </a:p>
      </dgm:t>
    </dgm:pt>
    <dgm:pt modelId="{A3C1824F-AC91-48AB-BC45-8ECC718D3A38}" type="parTrans" cxnId="{29D96243-FB3A-4EB3-9DBF-2AAF627771D9}">
      <dgm:prSet/>
      <dgm:spPr/>
      <dgm:t>
        <a:bodyPr/>
        <a:lstStyle/>
        <a:p>
          <a:endParaRPr lang="es-AR"/>
        </a:p>
      </dgm:t>
    </dgm:pt>
    <dgm:pt modelId="{AC8CDFC9-D675-4739-B91C-3366D15E6EF6}" type="sibTrans" cxnId="{29D96243-FB3A-4EB3-9DBF-2AAF627771D9}">
      <dgm:prSet/>
      <dgm:spPr/>
      <dgm:t>
        <a:bodyPr/>
        <a:lstStyle/>
        <a:p>
          <a:endParaRPr lang="es-AR"/>
        </a:p>
      </dgm:t>
    </dgm:pt>
    <dgm:pt modelId="{D242EC1D-E84A-47AD-8C7D-8C391711463C}">
      <dgm:prSet phldrT="[Texto]"/>
      <dgm:spPr/>
      <dgm:t>
        <a:bodyPr/>
        <a:lstStyle/>
        <a:p>
          <a:r>
            <a:rPr lang="es-AR" dirty="0" smtClean="0"/>
            <a:t>Identificación de las políticas públicas y áreas responsables</a:t>
          </a:r>
          <a:endParaRPr lang="es-AR" dirty="0"/>
        </a:p>
      </dgm:t>
    </dgm:pt>
    <dgm:pt modelId="{F283A087-9400-482D-AC47-11259F55B9F7}" type="parTrans" cxnId="{104B7420-0FB3-43A6-8DA0-9C6BCC6D1DF6}">
      <dgm:prSet/>
      <dgm:spPr/>
      <dgm:t>
        <a:bodyPr/>
        <a:lstStyle/>
        <a:p>
          <a:endParaRPr lang="es-AR"/>
        </a:p>
      </dgm:t>
    </dgm:pt>
    <dgm:pt modelId="{BBD33425-DB02-4049-A229-559ED1026BD9}" type="sibTrans" cxnId="{104B7420-0FB3-43A6-8DA0-9C6BCC6D1DF6}">
      <dgm:prSet/>
      <dgm:spPr/>
      <dgm:t>
        <a:bodyPr/>
        <a:lstStyle/>
        <a:p>
          <a:endParaRPr lang="es-AR"/>
        </a:p>
      </dgm:t>
    </dgm:pt>
    <dgm:pt modelId="{7979F20B-321F-46FB-AE2C-71488F56B2A8}">
      <dgm:prSet phldrT="[Texto]"/>
      <dgm:spPr/>
      <dgm:t>
        <a:bodyPr/>
        <a:lstStyle/>
        <a:p>
          <a:r>
            <a:rPr lang="es-AR" dirty="0" smtClean="0"/>
            <a:t>Autorización de Gastos</a:t>
          </a:r>
          <a:endParaRPr lang="es-AR" dirty="0"/>
        </a:p>
      </dgm:t>
    </dgm:pt>
    <dgm:pt modelId="{A2D5246A-0B62-41BE-AE38-64A9498FF4FE}" type="parTrans" cxnId="{C9678D8D-295C-44C5-9A47-91C6CA3CDF0E}">
      <dgm:prSet/>
      <dgm:spPr/>
      <dgm:t>
        <a:bodyPr/>
        <a:lstStyle/>
        <a:p>
          <a:endParaRPr lang="es-AR"/>
        </a:p>
      </dgm:t>
    </dgm:pt>
    <dgm:pt modelId="{5DD5000B-C5EC-4274-89BC-665D27636B0A}" type="sibTrans" cxnId="{C9678D8D-295C-44C5-9A47-91C6CA3CDF0E}">
      <dgm:prSet/>
      <dgm:spPr/>
      <dgm:t>
        <a:bodyPr/>
        <a:lstStyle/>
        <a:p>
          <a:endParaRPr lang="es-AR"/>
        </a:p>
      </dgm:t>
    </dgm:pt>
    <dgm:pt modelId="{A89C1D99-FB4A-4153-9187-1A51860022F4}">
      <dgm:prSet phldrT="[Texto]"/>
      <dgm:spPr/>
      <dgm:t>
        <a:bodyPr/>
        <a:lstStyle/>
        <a:p>
          <a:r>
            <a:rPr lang="es-AR" dirty="0" smtClean="0"/>
            <a:t>Estimación de recursos</a:t>
          </a:r>
          <a:endParaRPr lang="es-AR" dirty="0"/>
        </a:p>
      </dgm:t>
    </dgm:pt>
    <dgm:pt modelId="{81530C8A-34D7-4140-9D8D-B4E6F48ADB45}" type="parTrans" cxnId="{8DDA4D26-E24A-4EDE-8AEA-3C4915427303}">
      <dgm:prSet/>
      <dgm:spPr/>
      <dgm:t>
        <a:bodyPr/>
        <a:lstStyle/>
        <a:p>
          <a:endParaRPr lang="es-AR"/>
        </a:p>
      </dgm:t>
    </dgm:pt>
    <dgm:pt modelId="{3A096BB4-C5DB-41F3-A5FD-980236380941}" type="sibTrans" cxnId="{8DDA4D26-E24A-4EDE-8AEA-3C4915427303}">
      <dgm:prSet/>
      <dgm:spPr/>
      <dgm:t>
        <a:bodyPr/>
        <a:lstStyle/>
        <a:p>
          <a:endParaRPr lang="es-AR"/>
        </a:p>
      </dgm:t>
    </dgm:pt>
    <dgm:pt modelId="{62E8084C-C27B-41F0-B6EA-D0932225D7DE}" type="pres">
      <dgm:prSet presAssocID="{3A000889-3153-475E-A747-B8D5F31A38D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96C2CD1D-54B4-463A-A554-46EF9757C79C}" type="pres">
      <dgm:prSet presAssocID="{082DB39B-CA18-4D90-9B38-F5BA8E3BD15C}" presName="thickLine" presStyleLbl="alignNode1" presStyleIdx="0" presStyleCnt="1"/>
      <dgm:spPr/>
    </dgm:pt>
    <dgm:pt modelId="{3C4225CA-B679-4514-B964-660EB8A3F4E5}" type="pres">
      <dgm:prSet presAssocID="{082DB39B-CA18-4D90-9B38-F5BA8E3BD15C}" presName="horz1" presStyleCnt="0"/>
      <dgm:spPr/>
    </dgm:pt>
    <dgm:pt modelId="{06759202-CA56-4B3F-A05C-22B888FA95F9}" type="pres">
      <dgm:prSet presAssocID="{082DB39B-CA18-4D90-9B38-F5BA8E3BD15C}" presName="tx1" presStyleLbl="revTx" presStyleIdx="0" presStyleCnt="4"/>
      <dgm:spPr/>
      <dgm:t>
        <a:bodyPr/>
        <a:lstStyle/>
        <a:p>
          <a:endParaRPr lang="es-AR"/>
        </a:p>
      </dgm:t>
    </dgm:pt>
    <dgm:pt modelId="{85C5F7A7-1DD5-408A-84FC-5C89FADD68F5}" type="pres">
      <dgm:prSet presAssocID="{082DB39B-CA18-4D90-9B38-F5BA8E3BD15C}" presName="vert1" presStyleCnt="0"/>
      <dgm:spPr/>
    </dgm:pt>
    <dgm:pt modelId="{AB960B35-AE7A-4105-BE17-197C2FD4069D}" type="pres">
      <dgm:prSet presAssocID="{D242EC1D-E84A-47AD-8C7D-8C391711463C}" presName="vertSpace2a" presStyleCnt="0"/>
      <dgm:spPr/>
    </dgm:pt>
    <dgm:pt modelId="{A08CF503-D110-43DC-8D0E-3ECAA105D5D8}" type="pres">
      <dgm:prSet presAssocID="{D242EC1D-E84A-47AD-8C7D-8C391711463C}" presName="horz2" presStyleCnt="0"/>
      <dgm:spPr/>
    </dgm:pt>
    <dgm:pt modelId="{6BD01D7B-B265-47CB-AB3D-30DF49618FB9}" type="pres">
      <dgm:prSet presAssocID="{D242EC1D-E84A-47AD-8C7D-8C391711463C}" presName="horzSpace2" presStyleCnt="0"/>
      <dgm:spPr/>
    </dgm:pt>
    <dgm:pt modelId="{0415432F-8105-4C71-9A38-199F8AD81B80}" type="pres">
      <dgm:prSet presAssocID="{D242EC1D-E84A-47AD-8C7D-8C391711463C}" presName="tx2" presStyleLbl="revTx" presStyleIdx="1" presStyleCnt="4"/>
      <dgm:spPr/>
      <dgm:t>
        <a:bodyPr/>
        <a:lstStyle/>
        <a:p>
          <a:endParaRPr lang="es-AR"/>
        </a:p>
      </dgm:t>
    </dgm:pt>
    <dgm:pt modelId="{ECF1CB05-4455-4887-8515-CC104865DB03}" type="pres">
      <dgm:prSet presAssocID="{D242EC1D-E84A-47AD-8C7D-8C391711463C}" presName="vert2" presStyleCnt="0"/>
      <dgm:spPr/>
    </dgm:pt>
    <dgm:pt modelId="{A24BDD0A-286C-4763-8E62-0A731CF342ED}" type="pres">
      <dgm:prSet presAssocID="{D242EC1D-E84A-47AD-8C7D-8C391711463C}" presName="thinLine2b" presStyleLbl="callout" presStyleIdx="0" presStyleCnt="3"/>
      <dgm:spPr/>
    </dgm:pt>
    <dgm:pt modelId="{40B69FE5-4261-4CF1-AB71-0521CDBF4238}" type="pres">
      <dgm:prSet presAssocID="{D242EC1D-E84A-47AD-8C7D-8C391711463C}" presName="vertSpace2b" presStyleCnt="0"/>
      <dgm:spPr/>
    </dgm:pt>
    <dgm:pt modelId="{D07B1C8A-B25D-45BF-A752-BAF5A0BC3086}" type="pres">
      <dgm:prSet presAssocID="{7979F20B-321F-46FB-AE2C-71488F56B2A8}" presName="horz2" presStyleCnt="0"/>
      <dgm:spPr/>
    </dgm:pt>
    <dgm:pt modelId="{3C4A9D12-841C-499E-9A21-A340FCF3F8C4}" type="pres">
      <dgm:prSet presAssocID="{7979F20B-321F-46FB-AE2C-71488F56B2A8}" presName="horzSpace2" presStyleCnt="0"/>
      <dgm:spPr/>
    </dgm:pt>
    <dgm:pt modelId="{66313A42-1154-4BE9-80D8-1CA3E8338582}" type="pres">
      <dgm:prSet presAssocID="{7979F20B-321F-46FB-AE2C-71488F56B2A8}" presName="tx2" presStyleLbl="revTx" presStyleIdx="2" presStyleCnt="4"/>
      <dgm:spPr/>
      <dgm:t>
        <a:bodyPr/>
        <a:lstStyle/>
        <a:p>
          <a:endParaRPr lang="es-AR"/>
        </a:p>
      </dgm:t>
    </dgm:pt>
    <dgm:pt modelId="{AC2F1C1B-3638-4518-AD09-6A028A7899BD}" type="pres">
      <dgm:prSet presAssocID="{7979F20B-321F-46FB-AE2C-71488F56B2A8}" presName="vert2" presStyleCnt="0"/>
      <dgm:spPr/>
    </dgm:pt>
    <dgm:pt modelId="{57B012A4-FD9A-4E99-A600-0963EFEE3408}" type="pres">
      <dgm:prSet presAssocID="{7979F20B-321F-46FB-AE2C-71488F56B2A8}" presName="thinLine2b" presStyleLbl="callout" presStyleIdx="1" presStyleCnt="3"/>
      <dgm:spPr/>
    </dgm:pt>
    <dgm:pt modelId="{33D9B7B2-1ACA-40EA-8220-DADE5DC2F092}" type="pres">
      <dgm:prSet presAssocID="{7979F20B-321F-46FB-AE2C-71488F56B2A8}" presName="vertSpace2b" presStyleCnt="0"/>
      <dgm:spPr/>
    </dgm:pt>
    <dgm:pt modelId="{1B7D41AE-5F95-45C1-9AFB-36FF8305A965}" type="pres">
      <dgm:prSet presAssocID="{A89C1D99-FB4A-4153-9187-1A51860022F4}" presName="horz2" presStyleCnt="0"/>
      <dgm:spPr/>
    </dgm:pt>
    <dgm:pt modelId="{328DE67F-4DC5-4818-8DC0-468DE891430B}" type="pres">
      <dgm:prSet presAssocID="{A89C1D99-FB4A-4153-9187-1A51860022F4}" presName="horzSpace2" presStyleCnt="0"/>
      <dgm:spPr/>
    </dgm:pt>
    <dgm:pt modelId="{1A1EF695-8E33-4432-AFAA-7ABD1EA304B6}" type="pres">
      <dgm:prSet presAssocID="{A89C1D99-FB4A-4153-9187-1A51860022F4}" presName="tx2" presStyleLbl="revTx" presStyleIdx="3" presStyleCnt="4"/>
      <dgm:spPr/>
      <dgm:t>
        <a:bodyPr/>
        <a:lstStyle/>
        <a:p>
          <a:endParaRPr lang="es-AR"/>
        </a:p>
      </dgm:t>
    </dgm:pt>
    <dgm:pt modelId="{CB4B887B-768C-4513-BDE2-B1143E36958F}" type="pres">
      <dgm:prSet presAssocID="{A89C1D99-FB4A-4153-9187-1A51860022F4}" presName="vert2" presStyleCnt="0"/>
      <dgm:spPr/>
    </dgm:pt>
    <dgm:pt modelId="{E5801437-4AC9-43D0-B75C-F9E29BD3E7C5}" type="pres">
      <dgm:prSet presAssocID="{A89C1D99-FB4A-4153-9187-1A51860022F4}" presName="thinLine2b" presStyleLbl="callout" presStyleIdx="2" presStyleCnt="3"/>
      <dgm:spPr/>
    </dgm:pt>
    <dgm:pt modelId="{06F60981-1EBD-4790-B778-A9C8991DE988}" type="pres">
      <dgm:prSet presAssocID="{A89C1D99-FB4A-4153-9187-1A51860022F4}" presName="vertSpace2b" presStyleCnt="0"/>
      <dgm:spPr/>
    </dgm:pt>
  </dgm:ptLst>
  <dgm:cxnLst>
    <dgm:cxn modelId="{E51FF88E-011C-4FC4-80FD-50CC87493F77}" type="presOf" srcId="{A89C1D99-FB4A-4153-9187-1A51860022F4}" destId="{1A1EF695-8E33-4432-AFAA-7ABD1EA304B6}" srcOrd="0" destOrd="0" presId="urn:microsoft.com/office/officeart/2008/layout/LinedList"/>
    <dgm:cxn modelId="{FFCA4B5F-BFAB-4771-B026-8BA99FA9E51F}" type="presOf" srcId="{082DB39B-CA18-4D90-9B38-F5BA8E3BD15C}" destId="{06759202-CA56-4B3F-A05C-22B888FA95F9}" srcOrd="0" destOrd="0" presId="urn:microsoft.com/office/officeart/2008/layout/LinedList"/>
    <dgm:cxn modelId="{8DDA4D26-E24A-4EDE-8AEA-3C4915427303}" srcId="{082DB39B-CA18-4D90-9B38-F5BA8E3BD15C}" destId="{A89C1D99-FB4A-4153-9187-1A51860022F4}" srcOrd="2" destOrd="0" parTransId="{81530C8A-34D7-4140-9D8D-B4E6F48ADB45}" sibTransId="{3A096BB4-C5DB-41F3-A5FD-980236380941}"/>
    <dgm:cxn modelId="{104B7420-0FB3-43A6-8DA0-9C6BCC6D1DF6}" srcId="{082DB39B-CA18-4D90-9B38-F5BA8E3BD15C}" destId="{D242EC1D-E84A-47AD-8C7D-8C391711463C}" srcOrd="0" destOrd="0" parTransId="{F283A087-9400-482D-AC47-11259F55B9F7}" sibTransId="{BBD33425-DB02-4049-A229-559ED1026BD9}"/>
    <dgm:cxn modelId="{29D96243-FB3A-4EB3-9DBF-2AAF627771D9}" srcId="{3A000889-3153-475E-A747-B8D5F31A38D8}" destId="{082DB39B-CA18-4D90-9B38-F5BA8E3BD15C}" srcOrd="0" destOrd="0" parTransId="{A3C1824F-AC91-48AB-BC45-8ECC718D3A38}" sibTransId="{AC8CDFC9-D675-4739-B91C-3366D15E6EF6}"/>
    <dgm:cxn modelId="{3AF5D596-9376-4269-9F9B-71052E22B1E0}" type="presOf" srcId="{D242EC1D-E84A-47AD-8C7D-8C391711463C}" destId="{0415432F-8105-4C71-9A38-199F8AD81B80}" srcOrd="0" destOrd="0" presId="urn:microsoft.com/office/officeart/2008/layout/LinedList"/>
    <dgm:cxn modelId="{FF65F32B-7C85-4DBC-AC53-8E49A853782F}" type="presOf" srcId="{3A000889-3153-475E-A747-B8D5F31A38D8}" destId="{62E8084C-C27B-41F0-B6EA-D0932225D7DE}" srcOrd="0" destOrd="0" presId="urn:microsoft.com/office/officeart/2008/layout/LinedList"/>
    <dgm:cxn modelId="{32135867-DF09-45A3-BA95-24BC32C83DB5}" type="presOf" srcId="{7979F20B-321F-46FB-AE2C-71488F56B2A8}" destId="{66313A42-1154-4BE9-80D8-1CA3E8338582}" srcOrd="0" destOrd="0" presId="urn:microsoft.com/office/officeart/2008/layout/LinedList"/>
    <dgm:cxn modelId="{C9678D8D-295C-44C5-9A47-91C6CA3CDF0E}" srcId="{082DB39B-CA18-4D90-9B38-F5BA8E3BD15C}" destId="{7979F20B-321F-46FB-AE2C-71488F56B2A8}" srcOrd="1" destOrd="0" parTransId="{A2D5246A-0B62-41BE-AE38-64A9498FF4FE}" sibTransId="{5DD5000B-C5EC-4274-89BC-665D27636B0A}"/>
    <dgm:cxn modelId="{81F9C17F-6F9E-45FB-8353-99F5ABF491F8}" type="presParOf" srcId="{62E8084C-C27B-41F0-B6EA-D0932225D7DE}" destId="{96C2CD1D-54B4-463A-A554-46EF9757C79C}" srcOrd="0" destOrd="0" presId="urn:microsoft.com/office/officeart/2008/layout/LinedList"/>
    <dgm:cxn modelId="{E37653FC-C665-42D0-A5B6-51228B121323}" type="presParOf" srcId="{62E8084C-C27B-41F0-B6EA-D0932225D7DE}" destId="{3C4225CA-B679-4514-B964-660EB8A3F4E5}" srcOrd="1" destOrd="0" presId="urn:microsoft.com/office/officeart/2008/layout/LinedList"/>
    <dgm:cxn modelId="{493DAAEA-8818-47B8-BF2A-1AA365B735CA}" type="presParOf" srcId="{3C4225CA-B679-4514-B964-660EB8A3F4E5}" destId="{06759202-CA56-4B3F-A05C-22B888FA95F9}" srcOrd="0" destOrd="0" presId="urn:microsoft.com/office/officeart/2008/layout/LinedList"/>
    <dgm:cxn modelId="{E57B94DA-F168-4B1B-AEA1-E3EAD393E1B4}" type="presParOf" srcId="{3C4225CA-B679-4514-B964-660EB8A3F4E5}" destId="{85C5F7A7-1DD5-408A-84FC-5C89FADD68F5}" srcOrd="1" destOrd="0" presId="urn:microsoft.com/office/officeart/2008/layout/LinedList"/>
    <dgm:cxn modelId="{D823FDD3-636D-45A5-94C0-CD5701B23F06}" type="presParOf" srcId="{85C5F7A7-1DD5-408A-84FC-5C89FADD68F5}" destId="{AB960B35-AE7A-4105-BE17-197C2FD4069D}" srcOrd="0" destOrd="0" presId="urn:microsoft.com/office/officeart/2008/layout/LinedList"/>
    <dgm:cxn modelId="{D2EB84E9-EE5B-4F27-A83A-EE23E49C18B3}" type="presParOf" srcId="{85C5F7A7-1DD5-408A-84FC-5C89FADD68F5}" destId="{A08CF503-D110-43DC-8D0E-3ECAA105D5D8}" srcOrd="1" destOrd="0" presId="urn:microsoft.com/office/officeart/2008/layout/LinedList"/>
    <dgm:cxn modelId="{62C43A24-ABC1-415C-BAEF-5FBAC4F0F6CA}" type="presParOf" srcId="{A08CF503-D110-43DC-8D0E-3ECAA105D5D8}" destId="{6BD01D7B-B265-47CB-AB3D-30DF49618FB9}" srcOrd="0" destOrd="0" presId="urn:microsoft.com/office/officeart/2008/layout/LinedList"/>
    <dgm:cxn modelId="{C87DD63E-3FDF-492F-A786-7322305395E2}" type="presParOf" srcId="{A08CF503-D110-43DC-8D0E-3ECAA105D5D8}" destId="{0415432F-8105-4C71-9A38-199F8AD81B80}" srcOrd="1" destOrd="0" presId="urn:microsoft.com/office/officeart/2008/layout/LinedList"/>
    <dgm:cxn modelId="{073C4658-9945-43CF-9362-36E83ED58488}" type="presParOf" srcId="{A08CF503-D110-43DC-8D0E-3ECAA105D5D8}" destId="{ECF1CB05-4455-4887-8515-CC104865DB03}" srcOrd="2" destOrd="0" presId="urn:microsoft.com/office/officeart/2008/layout/LinedList"/>
    <dgm:cxn modelId="{A2F8E5B6-84F0-48D5-ABFF-6006D77148CD}" type="presParOf" srcId="{85C5F7A7-1DD5-408A-84FC-5C89FADD68F5}" destId="{A24BDD0A-286C-4763-8E62-0A731CF342ED}" srcOrd="2" destOrd="0" presId="urn:microsoft.com/office/officeart/2008/layout/LinedList"/>
    <dgm:cxn modelId="{F9209AE2-03B4-4FE2-B1F5-7225EE677BDE}" type="presParOf" srcId="{85C5F7A7-1DD5-408A-84FC-5C89FADD68F5}" destId="{40B69FE5-4261-4CF1-AB71-0521CDBF4238}" srcOrd="3" destOrd="0" presId="urn:microsoft.com/office/officeart/2008/layout/LinedList"/>
    <dgm:cxn modelId="{108F9188-8C10-4447-A60B-759FC9ECF43A}" type="presParOf" srcId="{85C5F7A7-1DD5-408A-84FC-5C89FADD68F5}" destId="{D07B1C8A-B25D-45BF-A752-BAF5A0BC3086}" srcOrd="4" destOrd="0" presId="urn:microsoft.com/office/officeart/2008/layout/LinedList"/>
    <dgm:cxn modelId="{C99C8CDC-AEBE-450A-AF57-DC52F9F1CE2D}" type="presParOf" srcId="{D07B1C8A-B25D-45BF-A752-BAF5A0BC3086}" destId="{3C4A9D12-841C-499E-9A21-A340FCF3F8C4}" srcOrd="0" destOrd="0" presId="urn:microsoft.com/office/officeart/2008/layout/LinedList"/>
    <dgm:cxn modelId="{2B8ACD7B-AA15-4E2F-9B49-C204D88E152E}" type="presParOf" srcId="{D07B1C8A-B25D-45BF-A752-BAF5A0BC3086}" destId="{66313A42-1154-4BE9-80D8-1CA3E8338582}" srcOrd="1" destOrd="0" presId="urn:microsoft.com/office/officeart/2008/layout/LinedList"/>
    <dgm:cxn modelId="{FABC5555-B254-4185-8795-13D97BBB3D06}" type="presParOf" srcId="{D07B1C8A-B25D-45BF-A752-BAF5A0BC3086}" destId="{AC2F1C1B-3638-4518-AD09-6A028A7899BD}" srcOrd="2" destOrd="0" presId="urn:microsoft.com/office/officeart/2008/layout/LinedList"/>
    <dgm:cxn modelId="{83C3225C-E769-4876-98EE-C7B0C0C3BD45}" type="presParOf" srcId="{85C5F7A7-1DD5-408A-84FC-5C89FADD68F5}" destId="{57B012A4-FD9A-4E99-A600-0963EFEE3408}" srcOrd="5" destOrd="0" presId="urn:microsoft.com/office/officeart/2008/layout/LinedList"/>
    <dgm:cxn modelId="{BE323839-C1DB-4086-9384-4F86DA974FC5}" type="presParOf" srcId="{85C5F7A7-1DD5-408A-84FC-5C89FADD68F5}" destId="{33D9B7B2-1ACA-40EA-8220-DADE5DC2F092}" srcOrd="6" destOrd="0" presId="urn:microsoft.com/office/officeart/2008/layout/LinedList"/>
    <dgm:cxn modelId="{5973B29A-0218-41BC-9BD3-B80F493B98E7}" type="presParOf" srcId="{85C5F7A7-1DD5-408A-84FC-5C89FADD68F5}" destId="{1B7D41AE-5F95-45C1-9AFB-36FF8305A965}" srcOrd="7" destOrd="0" presId="urn:microsoft.com/office/officeart/2008/layout/LinedList"/>
    <dgm:cxn modelId="{6028ADEE-FA5E-455E-B896-B63D7F565970}" type="presParOf" srcId="{1B7D41AE-5F95-45C1-9AFB-36FF8305A965}" destId="{328DE67F-4DC5-4818-8DC0-468DE891430B}" srcOrd="0" destOrd="0" presId="urn:microsoft.com/office/officeart/2008/layout/LinedList"/>
    <dgm:cxn modelId="{1C1E4F9C-C497-4F60-BC69-6167EEBE736D}" type="presParOf" srcId="{1B7D41AE-5F95-45C1-9AFB-36FF8305A965}" destId="{1A1EF695-8E33-4432-AFAA-7ABD1EA304B6}" srcOrd="1" destOrd="0" presId="urn:microsoft.com/office/officeart/2008/layout/LinedList"/>
    <dgm:cxn modelId="{F2DF812F-7E62-4586-B802-4BC59BF396D6}" type="presParOf" srcId="{1B7D41AE-5F95-45C1-9AFB-36FF8305A965}" destId="{CB4B887B-768C-4513-BDE2-B1143E36958F}" srcOrd="2" destOrd="0" presId="urn:microsoft.com/office/officeart/2008/layout/LinedList"/>
    <dgm:cxn modelId="{78358C29-4A3F-4FBE-BAA6-21261E672CEF}" type="presParOf" srcId="{85C5F7A7-1DD5-408A-84FC-5C89FADD68F5}" destId="{E5801437-4AC9-43D0-B75C-F9E29BD3E7C5}" srcOrd="8" destOrd="0" presId="urn:microsoft.com/office/officeart/2008/layout/LinedList"/>
    <dgm:cxn modelId="{780349DF-65EE-4AE4-8FC9-3684321D819A}" type="presParOf" srcId="{85C5F7A7-1DD5-408A-84FC-5C89FADD68F5}" destId="{06F60981-1EBD-4790-B778-A9C8991DE98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1ADB63-C67B-4091-AAAC-A6A766FECB0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1B05E21A-94D8-499A-9E1F-92E95BF1E8B1}">
      <dgm:prSet phldrT="[Texto]"/>
      <dgm:spPr/>
      <dgm:t>
        <a:bodyPr/>
        <a:lstStyle/>
        <a:p>
          <a:r>
            <a:rPr lang="es-ES" b="0" dirty="0" smtClean="0">
              <a:cs typeface="Arial" pitchFamily="34" charset="0"/>
            </a:rPr>
            <a:t>El Congreso posee el poder de decidir acerca de los recursos y tributos a imponer y el destino a dar al producido de esos recursos.</a:t>
          </a:r>
          <a:endParaRPr lang="es-AR" dirty="0"/>
        </a:p>
      </dgm:t>
    </dgm:pt>
    <dgm:pt modelId="{C19A6044-F5A5-4E22-91B2-AA25FEA9BD39}" type="sibTrans" cxnId="{60F5A63C-2DE5-4C43-9D2C-8A520DE6FD7E}">
      <dgm:prSet/>
      <dgm:spPr/>
      <dgm:t>
        <a:bodyPr/>
        <a:lstStyle/>
        <a:p>
          <a:endParaRPr lang="es-AR"/>
        </a:p>
      </dgm:t>
    </dgm:pt>
    <dgm:pt modelId="{4B0D98EA-EC20-425B-A2F8-05772447E7DD}" type="parTrans" cxnId="{60F5A63C-2DE5-4C43-9D2C-8A520DE6FD7E}">
      <dgm:prSet/>
      <dgm:spPr/>
      <dgm:t>
        <a:bodyPr/>
        <a:lstStyle/>
        <a:p>
          <a:endParaRPr lang="es-AR"/>
        </a:p>
      </dgm:t>
    </dgm:pt>
    <dgm:pt modelId="{6586AFAF-0581-49EA-BE8C-37FAA795BD1B}">
      <dgm:prSet phldrT="[Texto]"/>
      <dgm:spPr/>
      <dgm:t>
        <a:bodyPr/>
        <a:lstStyle/>
        <a:p>
          <a:r>
            <a:rPr lang="es-ES" b="0" dirty="0" smtClean="0">
              <a:cs typeface="Arial" pitchFamily="34" charset="0"/>
            </a:rPr>
            <a:t>El poder de administrar es atribuido al Poder Ejecutivo y está encargado de recaudar las rentas y decretar su inversión. </a:t>
          </a:r>
          <a:endParaRPr lang="es-AR" dirty="0"/>
        </a:p>
      </dgm:t>
    </dgm:pt>
    <dgm:pt modelId="{F21DCFCB-E847-49C3-86B1-0E5E317C7C2D}" type="sibTrans" cxnId="{6FC832DC-F665-4BED-B84E-DC2376CD4E46}">
      <dgm:prSet/>
      <dgm:spPr/>
      <dgm:t>
        <a:bodyPr/>
        <a:lstStyle/>
        <a:p>
          <a:endParaRPr lang="es-AR"/>
        </a:p>
      </dgm:t>
    </dgm:pt>
    <dgm:pt modelId="{8F8AEF71-20C8-4F45-AF5F-BE8FEE8B9D2A}" type="parTrans" cxnId="{6FC832DC-F665-4BED-B84E-DC2376CD4E46}">
      <dgm:prSet/>
      <dgm:spPr/>
      <dgm:t>
        <a:bodyPr/>
        <a:lstStyle/>
        <a:p>
          <a:endParaRPr lang="es-AR"/>
        </a:p>
      </dgm:t>
    </dgm:pt>
    <dgm:pt modelId="{6E4A0974-E9B1-49E2-A11D-D10290DA6B3A}" type="pres">
      <dgm:prSet presAssocID="{A91ADB63-C67B-4091-AAAC-A6A766FECB0A}" presName="diagram" presStyleCnt="0">
        <dgm:presLayoutVars>
          <dgm:dir/>
          <dgm:animLvl val="lvl"/>
          <dgm:resizeHandles val="exact"/>
        </dgm:presLayoutVars>
      </dgm:prSet>
      <dgm:spPr/>
    </dgm:pt>
    <dgm:pt modelId="{7623AA52-E20B-4195-8CED-574E1BE0AFC7}" type="pres">
      <dgm:prSet presAssocID="{1B05E21A-94D8-499A-9E1F-92E95BF1E8B1}" presName="compNode" presStyleCnt="0"/>
      <dgm:spPr/>
    </dgm:pt>
    <dgm:pt modelId="{698C7577-9D11-4210-835D-2A1EEE2B71B3}" type="pres">
      <dgm:prSet presAssocID="{1B05E21A-94D8-499A-9E1F-92E95BF1E8B1}" presName="childRect" presStyleLbl="bgAcc1" presStyleIdx="0" presStyleCnt="2">
        <dgm:presLayoutVars>
          <dgm:bulletEnabled val="1"/>
        </dgm:presLayoutVars>
      </dgm:prSet>
      <dgm:spPr/>
    </dgm:pt>
    <dgm:pt modelId="{2603D14C-9902-4D8B-ABE6-509CF646F4E9}" type="pres">
      <dgm:prSet presAssocID="{1B05E21A-94D8-499A-9E1F-92E95BF1E8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4A3BBE-8F44-4781-9063-0F9DD4597BD8}" type="pres">
      <dgm:prSet presAssocID="{1B05E21A-94D8-499A-9E1F-92E95BF1E8B1}" presName="parentRect" presStyleLbl="alignNode1" presStyleIdx="0" presStyleCnt="2" custScaleX="155410" custScaleY="562972" custLinFactY="-122015" custLinFactNeighborX="-27942" custLinFactNeighborY="-200000"/>
      <dgm:spPr/>
      <dgm:t>
        <a:bodyPr/>
        <a:lstStyle/>
        <a:p>
          <a:endParaRPr lang="es-AR"/>
        </a:p>
      </dgm:t>
    </dgm:pt>
    <dgm:pt modelId="{583CE437-25F5-45BE-A85B-42A6D6AF2162}" type="pres">
      <dgm:prSet presAssocID="{1B05E21A-94D8-499A-9E1F-92E95BF1E8B1}" presName="adorn" presStyleLbl="fgAccFollowNode1" presStyleIdx="0" presStyleCnt="2" custScaleX="325365" custScaleY="374006" custLinFactY="-100000" custLinFactNeighborX="18539" custLinFactNeighborY="-1355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C821EF7E-3A61-4F34-9583-AB8A0FFFC95F}" type="pres">
      <dgm:prSet presAssocID="{C19A6044-F5A5-4E22-91B2-AA25FEA9BD3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A099F476-6CC7-43D7-93D1-C74B713ABBD9}" type="pres">
      <dgm:prSet presAssocID="{6586AFAF-0581-49EA-BE8C-37FAA795BD1B}" presName="compNode" presStyleCnt="0"/>
      <dgm:spPr/>
    </dgm:pt>
    <dgm:pt modelId="{6981E049-A902-4974-B71B-FE949229B427}" type="pres">
      <dgm:prSet presAssocID="{6586AFAF-0581-49EA-BE8C-37FAA795BD1B}" presName="childRect" presStyleLbl="bgAcc1" presStyleIdx="1" presStyleCnt="2">
        <dgm:presLayoutVars>
          <dgm:bulletEnabled val="1"/>
        </dgm:presLayoutVars>
      </dgm:prSet>
      <dgm:spPr/>
    </dgm:pt>
    <dgm:pt modelId="{C6DD95DA-FA51-456D-90B1-079D8EBE54EC}" type="pres">
      <dgm:prSet presAssocID="{6586AFAF-0581-49EA-BE8C-37FAA795BD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D43569D-0317-4E22-B7FC-5328F1242977}" type="pres">
      <dgm:prSet presAssocID="{6586AFAF-0581-49EA-BE8C-37FAA795BD1B}" presName="parentRect" presStyleLbl="alignNode1" presStyleIdx="1" presStyleCnt="2" custScaleX="162978" custScaleY="559823"/>
      <dgm:spPr/>
      <dgm:t>
        <a:bodyPr/>
        <a:lstStyle/>
        <a:p>
          <a:endParaRPr lang="es-AR"/>
        </a:p>
      </dgm:t>
    </dgm:pt>
    <dgm:pt modelId="{3CD95E5D-45A3-4668-A666-DCBF3CA7F03D}" type="pres">
      <dgm:prSet presAssocID="{6586AFAF-0581-49EA-BE8C-37FAA795BD1B}" presName="adorn" presStyleLbl="fgAccFollowNode1" presStyleIdx="1" presStyleCnt="2" custScaleX="320925" custScaleY="374005" custLinFactX="20517" custLinFactY="-100000" custLinFactNeighborX="100000" custLinFactNeighborY="-12878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144FA609-E3B1-4B62-AC02-1AC26B0D5B67}" type="presOf" srcId="{6586AFAF-0581-49EA-BE8C-37FAA795BD1B}" destId="{8D43569D-0317-4E22-B7FC-5328F1242977}" srcOrd="1" destOrd="0" presId="urn:microsoft.com/office/officeart/2005/8/layout/bList2"/>
    <dgm:cxn modelId="{31AAC54D-B024-428F-97DE-D1E88966CB76}" type="presOf" srcId="{C19A6044-F5A5-4E22-91B2-AA25FEA9BD39}" destId="{C821EF7E-3A61-4F34-9583-AB8A0FFFC95F}" srcOrd="0" destOrd="0" presId="urn:microsoft.com/office/officeart/2005/8/layout/bList2"/>
    <dgm:cxn modelId="{53A36ED0-703E-4487-91C2-4F1D77871C34}" type="presOf" srcId="{A91ADB63-C67B-4091-AAAC-A6A766FECB0A}" destId="{6E4A0974-E9B1-49E2-A11D-D10290DA6B3A}" srcOrd="0" destOrd="0" presId="urn:microsoft.com/office/officeart/2005/8/layout/bList2"/>
    <dgm:cxn modelId="{60F5A63C-2DE5-4C43-9D2C-8A520DE6FD7E}" srcId="{A91ADB63-C67B-4091-AAAC-A6A766FECB0A}" destId="{1B05E21A-94D8-499A-9E1F-92E95BF1E8B1}" srcOrd="0" destOrd="0" parTransId="{4B0D98EA-EC20-425B-A2F8-05772447E7DD}" sibTransId="{C19A6044-F5A5-4E22-91B2-AA25FEA9BD39}"/>
    <dgm:cxn modelId="{6FC832DC-F665-4BED-B84E-DC2376CD4E46}" srcId="{A91ADB63-C67B-4091-AAAC-A6A766FECB0A}" destId="{6586AFAF-0581-49EA-BE8C-37FAA795BD1B}" srcOrd="1" destOrd="0" parTransId="{8F8AEF71-20C8-4F45-AF5F-BE8FEE8B9D2A}" sibTransId="{F21DCFCB-E847-49C3-86B1-0E5E317C7C2D}"/>
    <dgm:cxn modelId="{483F3F0A-218B-42F6-B6A8-64E0A9AF5620}" type="presOf" srcId="{1B05E21A-94D8-499A-9E1F-92E95BF1E8B1}" destId="{2603D14C-9902-4D8B-ABE6-509CF646F4E9}" srcOrd="0" destOrd="0" presId="urn:microsoft.com/office/officeart/2005/8/layout/bList2"/>
    <dgm:cxn modelId="{AFD632F9-EBA3-4595-9EDA-C0C5BD89827C}" type="presOf" srcId="{1B05E21A-94D8-499A-9E1F-92E95BF1E8B1}" destId="{354A3BBE-8F44-4781-9063-0F9DD4597BD8}" srcOrd="1" destOrd="0" presId="urn:microsoft.com/office/officeart/2005/8/layout/bList2"/>
    <dgm:cxn modelId="{3D8EE750-6E04-427C-A10E-336BA9DD1AD4}" type="presOf" srcId="{6586AFAF-0581-49EA-BE8C-37FAA795BD1B}" destId="{C6DD95DA-FA51-456D-90B1-079D8EBE54EC}" srcOrd="0" destOrd="0" presId="urn:microsoft.com/office/officeart/2005/8/layout/bList2"/>
    <dgm:cxn modelId="{6B50C1F2-643F-4CFC-80E5-4906953F2B2B}" type="presParOf" srcId="{6E4A0974-E9B1-49E2-A11D-D10290DA6B3A}" destId="{7623AA52-E20B-4195-8CED-574E1BE0AFC7}" srcOrd="0" destOrd="0" presId="urn:microsoft.com/office/officeart/2005/8/layout/bList2"/>
    <dgm:cxn modelId="{15690F96-B4EE-4DCE-A976-27543D5C9640}" type="presParOf" srcId="{7623AA52-E20B-4195-8CED-574E1BE0AFC7}" destId="{698C7577-9D11-4210-835D-2A1EEE2B71B3}" srcOrd="0" destOrd="0" presId="urn:microsoft.com/office/officeart/2005/8/layout/bList2"/>
    <dgm:cxn modelId="{03531770-735A-494B-BA7B-86731BF8E07D}" type="presParOf" srcId="{7623AA52-E20B-4195-8CED-574E1BE0AFC7}" destId="{2603D14C-9902-4D8B-ABE6-509CF646F4E9}" srcOrd="1" destOrd="0" presId="urn:microsoft.com/office/officeart/2005/8/layout/bList2"/>
    <dgm:cxn modelId="{73A9FFEC-2E5C-4DA2-8F57-202E878B9AD0}" type="presParOf" srcId="{7623AA52-E20B-4195-8CED-574E1BE0AFC7}" destId="{354A3BBE-8F44-4781-9063-0F9DD4597BD8}" srcOrd="2" destOrd="0" presId="urn:microsoft.com/office/officeart/2005/8/layout/bList2"/>
    <dgm:cxn modelId="{DB24B4D7-531D-4A78-A78A-2E549D3A1D97}" type="presParOf" srcId="{7623AA52-E20B-4195-8CED-574E1BE0AFC7}" destId="{583CE437-25F5-45BE-A85B-42A6D6AF2162}" srcOrd="3" destOrd="0" presId="urn:microsoft.com/office/officeart/2005/8/layout/bList2"/>
    <dgm:cxn modelId="{C0D35167-BB05-4CE3-9BD9-0F852312581B}" type="presParOf" srcId="{6E4A0974-E9B1-49E2-A11D-D10290DA6B3A}" destId="{C821EF7E-3A61-4F34-9583-AB8A0FFFC95F}" srcOrd="1" destOrd="0" presId="urn:microsoft.com/office/officeart/2005/8/layout/bList2"/>
    <dgm:cxn modelId="{24BFD92C-BCB9-4FB2-B8F6-D141497815AC}" type="presParOf" srcId="{6E4A0974-E9B1-49E2-A11D-D10290DA6B3A}" destId="{A099F476-6CC7-43D7-93D1-C74B713ABBD9}" srcOrd="2" destOrd="0" presId="urn:microsoft.com/office/officeart/2005/8/layout/bList2"/>
    <dgm:cxn modelId="{33DC8475-C886-4A82-8875-5A6FDF304A96}" type="presParOf" srcId="{A099F476-6CC7-43D7-93D1-C74B713ABBD9}" destId="{6981E049-A902-4974-B71B-FE949229B427}" srcOrd="0" destOrd="0" presId="urn:microsoft.com/office/officeart/2005/8/layout/bList2"/>
    <dgm:cxn modelId="{D239294C-6E0B-477B-9BC1-A0C8C8F40D57}" type="presParOf" srcId="{A099F476-6CC7-43D7-93D1-C74B713ABBD9}" destId="{C6DD95DA-FA51-456D-90B1-079D8EBE54EC}" srcOrd="1" destOrd="0" presId="urn:microsoft.com/office/officeart/2005/8/layout/bList2"/>
    <dgm:cxn modelId="{2BAB8233-8C8A-4F77-8039-DC5336337F84}" type="presParOf" srcId="{A099F476-6CC7-43D7-93D1-C74B713ABBD9}" destId="{8D43569D-0317-4E22-B7FC-5328F1242977}" srcOrd="2" destOrd="0" presId="urn:microsoft.com/office/officeart/2005/8/layout/bList2"/>
    <dgm:cxn modelId="{524D184C-F684-4FB6-82E0-203D1AD7EFA3}" type="presParOf" srcId="{A099F476-6CC7-43D7-93D1-C74B713ABBD9}" destId="{3CD95E5D-45A3-4668-A666-DCBF3CA7F03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A4C63D-DAB1-4C31-B4D3-0A2774FF108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0F5D31A-4051-43A0-96ED-758CE8ADE83A}">
      <dgm:prSet phldrT="[Texto]"/>
      <dgm:spPr>
        <a:solidFill>
          <a:srgbClr val="00B0F0"/>
        </a:solidFill>
      </dgm:spPr>
      <dgm:t>
        <a:bodyPr/>
        <a:lstStyle/>
        <a:p>
          <a:r>
            <a:rPr lang="es-AR" dirty="0" smtClean="0"/>
            <a:t>Sector Público Argentino</a:t>
          </a:r>
          <a:endParaRPr lang="es-AR" dirty="0"/>
        </a:p>
      </dgm:t>
    </dgm:pt>
    <dgm:pt modelId="{B2588153-8123-4C9D-AB06-B8FF8D1A8002}" type="parTrans" cxnId="{3C50EC5C-561F-4CB6-A50D-42CFE5B04A1F}">
      <dgm:prSet/>
      <dgm:spPr/>
      <dgm:t>
        <a:bodyPr/>
        <a:lstStyle/>
        <a:p>
          <a:endParaRPr lang="es-AR"/>
        </a:p>
      </dgm:t>
    </dgm:pt>
    <dgm:pt modelId="{BC53A720-3A2C-4964-9F8A-47E1A188F06F}" type="sibTrans" cxnId="{3C50EC5C-561F-4CB6-A50D-42CFE5B04A1F}">
      <dgm:prSet/>
      <dgm:spPr/>
      <dgm:t>
        <a:bodyPr/>
        <a:lstStyle/>
        <a:p>
          <a:endParaRPr lang="es-AR"/>
        </a:p>
      </dgm:t>
    </dgm:pt>
    <dgm:pt modelId="{55F450AE-B06C-44DC-88B2-1041377D6CC0}">
      <dgm:prSet phldrT="[Texto]"/>
      <dgm:spPr>
        <a:solidFill>
          <a:srgbClr val="00B0F0"/>
        </a:solidFill>
      </dgm:spPr>
      <dgm:t>
        <a:bodyPr/>
        <a:lstStyle/>
        <a:p>
          <a:r>
            <a:rPr lang="es-AR" dirty="0" smtClean="0"/>
            <a:t>Sector Público Nacional</a:t>
          </a:r>
          <a:endParaRPr lang="es-AR" dirty="0"/>
        </a:p>
      </dgm:t>
    </dgm:pt>
    <dgm:pt modelId="{042F9081-9CDF-4265-BD20-251BB3E875CE}" type="parTrans" cxnId="{03E57A9A-EE2E-4D3C-8B37-7FFC092DB092}">
      <dgm:prSet/>
      <dgm:spPr/>
      <dgm:t>
        <a:bodyPr/>
        <a:lstStyle/>
        <a:p>
          <a:endParaRPr lang="es-AR" dirty="0"/>
        </a:p>
      </dgm:t>
    </dgm:pt>
    <dgm:pt modelId="{3C055F2C-3291-4429-BF16-68164046544A}" type="sibTrans" cxnId="{03E57A9A-EE2E-4D3C-8B37-7FFC092DB092}">
      <dgm:prSet/>
      <dgm:spPr/>
      <dgm:t>
        <a:bodyPr/>
        <a:lstStyle/>
        <a:p>
          <a:endParaRPr lang="es-AR"/>
        </a:p>
      </dgm:t>
    </dgm:pt>
    <dgm:pt modelId="{55A968DC-F14A-40DF-A964-23C5F25873D3}">
      <dgm:prSet phldrT="[Texto]"/>
      <dgm:spPr>
        <a:solidFill>
          <a:srgbClr val="00B0F0"/>
        </a:solidFill>
      </dgm:spPr>
      <dgm:t>
        <a:bodyPr/>
        <a:lstStyle/>
        <a:p>
          <a:r>
            <a:rPr lang="es-AR" dirty="0" smtClean="0"/>
            <a:t>Sector Público Nacional No Financiero</a:t>
          </a:r>
          <a:endParaRPr lang="es-AR" dirty="0"/>
        </a:p>
      </dgm:t>
    </dgm:pt>
    <dgm:pt modelId="{0DDBA223-0B0C-4E6E-AB98-70F30F4EA2E9}" type="parTrans" cxnId="{7DA76566-1FCB-4AA8-88A8-B9A08EB93011}">
      <dgm:prSet/>
      <dgm:spPr/>
      <dgm:t>
        <a:bodyPr/>
        <a:lstStyle/>
        <a:p>
          <a:endParaRPr lang="es-AR" dirty="0"/>
        </a:p>
      </dgm:t>
    </dgm:pt>
    <dgm:pt modelId="{080F256B-6CF5-46BB-A653-AF2594F8D033}" type="sibTrans" cxnId="{7DA76566-1FCB-4AA8-88A8-B9A08EB93011}">
      <dgm:prSet/>
      <dgm:spPr/>
      <dgm:t>
        <a:bodyPr/>
        <a:lstStyle/>
        <a:p>
          <a:endParaRPr lang="es-AR"/>
        </a:p>
      </dgm:t>
    </dgm:pt>
    <dgm:pt modelId="{1D2B3352-3199-4E22-A88A-1F542F2694E1}">
      <dgm:prSet phldrT="[Texto]"/>
      <dgm:spPr>
        <a:solidFill>
          <a:srgbClr val="92D050"/>
        </a:solidFill>
      </dgm:spPr>
      <dgm:t>
        <a:bodyPr/>
        <a:lstStyle/>
        <a:p>
          <a:r>
            <a:rPr lang="es-AR" dirty="0" smtClean="0"/>
            <a:t>Sector Público Provincial</a:t>
          </a:r>
          <a:endParaRPr lang="es-AR" dirty="0"/>
        </a:p>
      </dgm:t>
    </dgm:pt>
    <dgm:pt modelId="{538603C2-F533-4298-824C-48B711D51FE9}" type="parTrans" cxnId="{36DF8658-E5FE-4ED6-B5A5-D6763C6C8129}">
      <dgm:prSet/>
      <dgm:spPr/>
      <dgm:t>
        <a:bodyPr/>
        <a:lstStyle/>
        <a:p>
          <a:endParaRPr lang="es-AR" dirty="0"/>
        </a:p>
      </dgm:t>
    </dgm:pt>
    <dgm:pt modelId="{A5A097B9-0551-4125-A66C-F8DA8B9CE1DE}" type="sibTrans" cxnId="{36DF8658-E5FE-4ED6-B5A5-D6763C6C8129}">
      <dgm:prSet/>
      <dgm:spPr/>
      <dgm:t>
        <a:bodyPr/>
        <a:lstStyle/>
        <a:p>
          <a:endParaRPr lang="es-AR"/>
        </a:p>
      </dgm:t>
    </dgm:pt>
    <dgm:pt modelId="{7042B2D2-733D-42FA-A67B-94DD3FCAE63B}">
      <dgm:prSet phldrT="[Texto]"/>
      <dgm:spPr>
        <a:solidFill>
          <a:schemeClr val="accent2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Administración Nacional</a:t>
          </a:r>
          <a:endParaRPr lang="es-AR" dirty="0">
            <a:solidFill>
              <a:schemeClr val="tx1"/>
            </a:solidFill>
          </a:endParaRPr>
        </a:p>
      </dgm:t>
    </dgm:pt>
    <dgm:pt modelId="{2B5B9EF7-2AD2-4D4A-8DEF-C5F16C2EAFE7}" type="parTrans" cxnId="{A978141D-BD81-470A-97E5-0249903BB5EB}">
      <dgm:prSet/>
      <dgm:spPr/>
      <dgm:t>
        <a:bodyPr/>
        <a:lstStyle/>
        <a:p>
          <a:endParaRPr lang="es-AR" dirty="0"/>
        </a:p>
      </dgm:t>
    </dgm:pt>
    <dgm:pt modelId="{C8B3D481-20E7-49DF-B763-C90BF835BD22}" type="sibTrans" cxnId="{A978141D-BD81-470A-97E5-0249903BB5EB}">
      <dgm:prSet/>
      <dgm:spPr/>
      <dgm:t>
        <a:bodyPr/>
        <a:lstStyle/>
        <a:p>
          <a:endParaRPr lang="es-AR"/>
        </a:p>
      </dgm:t>
    </dgm:pt>
    <dgm:pt modelId="{6D5086CB-666C-402F-8625-EFFBAD4CD9F1}">
      <dgm:prSet phldrT="[Texto]"/>
      <dgm:spPr>
        <a:solidFill>
          <a:srgbClr val="FFC000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Empresas y Sociedades del Estado (ej.: AySA, ArSat, etc.)</a:t>
          </a:r>
          <a:endParaRPr lang="es-AR" dirty="0">
            <a:solidFill>
              <a:schemeClr val="tx1"/>
            </a:solidFill>
          </a:endParaRPr>
        </a:p>
      </dgm:t>
    </dgm:pt>
    <dgm:pt modelId="{47D91EAF-204C-4C36-80C2-824EAEEA9D80}" type="parTrans" cxnId="{2031C81A-6BCE-4CD6-9A6C-8E3E919C613D}">
      <dgm:prSet/>
      <dgm:spPr/>
      <dgm:t>
        <a:bodyPr/>
        <a:lstStyle/>
        <a:p>
          <a:endParaRPr lang="es-AR" dirty="0"/>
        </a:p>
      </dgm:t>
    </dgm:pt>
    <dgm:pt modelId="{EE47E33A-F3E4-4B3F-8C31-66382A818DA7}" type="sibTrans" cxnId="{2031C81A-6BCE-4CD6-9A6C-8E3E919C613D}">
      <dgm:prSet/>
      <dgm:spPr/>
      <dgm:t>
        <a:bodyPr/>
        <a:lstStyle/>
        <a:p>
          <a:endParaRPr lang="es-AR"/>
        </a:p>
      </dgm:t>
    </dgm:pt>
    <dgm:pt modelId="{DF1B2123-538D-47F7-A2A9-B86EAF702CA3}">
      <dgm:prSet phldrT="[Texto]"/>
      <dgm:spPr>
        <a:solidFill>
          <a:schemeClr val="accent2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Administración Central</a:t>
          </a:r>
          <a:endParaRPr lang="es-AR" dirty="0">
            <a:solidFill>
              <a:schemeClr val="tx1"/>
            </a:solidFill>
          </a:endParaRPr>
        </a:p>
      </dgm:t>
    </dgm:pt>
    <dgm:pt modelId="{9C45E26B-5A7F-458B-BF0F-2D326E671D31}" type="parTrans" cxnId="{B351808A-E8C8-4B5F-AE0A-9962D125E66B}">
      <dgm:prSet/>
      <dgm:spPr/>
      <dgm:t>
        <a:bodyPr/>
        <a:lstStyle/>
        <a:p>
          <a:endParaRPr lang="es-AR" dirty="0"/>
        </a:p>
      </dgm:t>
    </dgm:pt>
    <dgm:pt modelId="{E7DC19B6-61EB-473D-BB1A-5A68D8974036}" type="sibTrans" cxnId="{B351808A-E8C8-4B5F-AE0A-9962D125E66B}">
      <dgm:prSet/>
      <dgm:spPr/>
      <dgm:t>
        <a:bodyPr/>
        <a:lstStyle/>
        <a:p>
          <a:endParaRPr lang="es-AR"/>
        </a:p>
      </dgm:t>
    </dgm:pt>
    <dgm:pt modelId="{8E22849B-CFBB-42EC-A86A-40F0ECC4FF12}">
      <dgm:prSet phldrT="[Texto]"/>
      <dgm:spPr>
        <a:solidFill>
          <a:schemeClr val="accent2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Organismos Descentralizados (INTA, AGN, etc.)</a:t>
          </a:r>
          <a:endParaRPr lang="es-AR" dirty="0">
            <a:solidFill>
              <a:schemeClr val="tx1"/>
            </a:solidFill>
          </a:endParaRPr>
        </a:p>
      </dgm:t>
    </dgm:pt>
    <dgm:pt modelId="{087EDF95-49D9-4BF6-A003-6CB867670FBD}" type="parTrans" cxnId="{3E602297-8710-4264-9C70-5F545A52B89B}">
      <dgm:prSet/>
      <dgm:spPr/>
      <dgm:t>
        <a:bodyPr/>
        <a:lstStyle/>
        <a:p>
          <a:endParaRPr lang="es-AR" dirty="0"/>
        </a:p>
      </dgm:t>
    </dgm:pt>
    <dgm:pt modelId="{3D5D257A-5A3A-46A5-AE47-B17028FB351F}" type="sibTrans" cxnId="{3E602297-8710-4264-9C70-5F545A52B89B}">
      <dgm:prSet/>
      <dgm:spPr/>
      <dgm:t>
        <a:bodyPr/>
        <a:lstStyle/>
        <a:p>
          <a:endParaRPr lang="es-AR"/>
        </a:p>
      </dgm:t>
    </dgm:pt>
    <dgm:pt modelId="{2482CF39-1DAC-476A-B302-E89570DCC3D0}">
      <dgm:prSet phldrT="[Texto]"/>
      <dgm:spPr>
        <a:solidFill>
          <a:schemeClr val="accent2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Instituciones de la Seguridad Social (ANSES)</a:t>
          </a:r>
          <a:endParaRPr lang="es-AR" dirty="0">
            <a:solidFill>
              <a:schemeClr val="tx1"/>
            </a:solidFill>
          </a:endParaRPr>
        </a:p>
      </dgm:t>
    </dgm:pt>
    <dgm:pt modelId="{4BCE13BF-A262-4F13-B43A-74071B5C8C50}" type="parTrans" cxnId="{A56E5A72-9599-477D-B17E-0641AD233E1D}">
      <dgm:prSet/>
      <dgm:spPr/>
      <dgm:t>
        <a:bodyPr/>
        <a:lstStyle/>
        <a:p>
          <a:endParaRPr lang="es-AR" dirty="0"/>
        </a:p>
      </dgm:t>
    </dgm:pt>
    <dgm:pt modelId="{20709313-9B46-4FA8-A122-61ABEE361E7F}" type="sibTrans" cxnId="{A56E5A72-9599-477D-B17E-0641AD233E1D}">
      <dgm:prSet/>
      <dgm:spPr/>
      <dgm:t>
        <a:bodyPr/>
        <a:lstStyle/>
        <a:p>
          <a:endParaRPr lang="es-AR"/>
        </a:p>
      </dgm:t>
    </dgm:pt>
    <dgm:pt modelId="{3DF9EF4E-2CB4-4569-AAB9-E4F8192B0447}">
      <dgm:prSet phldrT="[Texto]"/>
      <dgm:spPr>
        <a:solidFill>
          <a:srgbClr val="00B0F0"/>
        </a:solidFill>
      </dgm:spPr>
      <dgm:t>
        <a:bodyPr/>
        <a:lstStyle/>
        <a:p>
          <a:r>
            <a:rPr lang="es-AR" dirty="0" smtClean="0"/>
            <a:t>Sector Público Nacional Financiero (ej..: BNA, BCRA)</a:t>
          </a:r>
          <a:endParaRPr lang="es-AR" dirty="0"/>
        </a:p>
      </dgm:t>
    </dgm:pt>
    <dgm:pt modelId="{DB1C75D4-3720-4778-A7D4-48520E96AD23}" type="parTrans" cxnId="{1A442B45-0253-4C00-AAD8-CAB139C03E48}">
      <dgm:prSet/>
      <dgm:spPr/>
      <dgm:t>
        <a:bodyPr/>
        <a:lstStyle/>
        <a:p>
          <a:endParaRPr lang="es-AR" dirty="0"/>
        </a:p>
      </dgm:t>
    </dgm:pt>
    <dgm:pt modelId="{08E5C812-2513-40F7-9400-5ADCBDC2C896}" type="sibTrans" cxnId="{1A442B45-0253-4C00-AAD8-CAB139C03E48}">
      <dgm:prSet/>
      <dgm:spPr/>
      <dgm:t>
        <a:bodyPr/>
        <a:lstStyle/>
        <a:p>
          <a:endParaRPr lang="es-AR"/>
        </a:p>
      </dgm:t>
    </dgm:pt>
    <dgm:pt modelId="{544CDF82-4907-4222-8897-744093378A56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dirty="0" smtClean="0"/>
            <a:t>Municipios</a:t>
          </a:r>
          <a:endParaRPr lang="es-AR" dirty="0"/>
        </a:p>
      </dgm:t>
    </dgm:pt>
    <dgm:pt modelId="{63348236-1A55-4B0A-8C1F-6D2B1AAA0285}" type="parTrans" cxnId="{6E314758-3FC6-4512-9F5E-1D20BBD88C36}">
      <dgm:prSet/>
      <dgm:spPr/>
      <dgm:t>
        <a:bodyPr/>
        <a:lstStyle/>
        <a:p>
          <a:endParaRPr lang="es-AR" dirty="0"/>
        </a:p>
      </dgm:t>
    </dgm:pt>
    <dgm:pt modelId="{8578B3D1-FC26-48D9-9F39-9EE75E9024ED}" type="sibTrans" cxnId="{6E314758-3FC6-4512-9F5E-1D20BBD88C36}">
      <dgm:prSet/>
      <dgm:spPr/>
      <dgm:t>
        <a:bodyPr/>
        <a:lstStyle/>
        <a:p>
          <a:endParaRPr lang="es-AR"/>
        </a:p>
      </dgm:t>
    </dgm:pt>
    <dgm:pt modelId="{F3685646-AA15-464C-8069-A8597C96A525}">
      <dgm:prSet phldrT="[Texto]"/>
      <dgm:spPr>
        <a:solidFill>
          <a:srgbClr val="FFC000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Fondos Fiduciarios (Transporte, Gas, etc.)</a:t>
          </a:r>
          <a:endParaRPr lang="es-AR" dirty="0">
            <a:solidFill>
              <a:schemeClr val="tx1"/>
            </a:solidFill>
          </a:endParaRPr>
        </a:p>
      </dgm:t>
    </dgm:pt>
    <dgm:pt modelId="{5FAF948D-AA23-4B76-9A90-137349AF62DC}" type="parTrans" cxnId="{9D96AB22-67B6-48F6-A39F-5066D95ABDB4}">
      <dgm:prSet/>
      <dgm:spPr/>
      <dgm:t>
        <a:bodyPr/>
        <a:lstStyle/>
        <a:p>
          <a:endParaRPr lang="es-AR" dirty="0"/>
        </a:p>
      </dgm:t>
    </dgm:pt>
    <dgm:pt modelId="{36951751-5F11-4F9F-BB4E-B19CC6EE36B2}" type="sibTrans" cxnId="{9D96AB22-67B6-48F6-A39F-5066D95ABDB4}">
      <dgm:prSet/>
      <dgm:spPr/>
      <dgm:t>
        <a:bodyPr/>
        <a:lstStyle/>
        <a:p>
          <a:endParaRPr lang="es-AR"/>
        </a:p>
      </dgm:t>
    </dgm:pt>
    <dgm:pt modelId="{A218849C-F7E7-492C-B99A-59D088229907}">
      <dgm:prSet phldrT="[Texto]"/>
      <dgm:spPr>
        <a:solidFill>
          <a:srgbClr val="FFC000"/>
        </a:solidFill>
      </dgm:spPr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Otros Entes (Ej. INCAA, INSSJP, AFIP)</a:t>
          </a:r>
          <a:endParaRPr lang="es-AR" dirty="0">
            <a:solidFill>
              <a:schemeClr val="tx1"/>
            </a:solidFill>
          </a:endParaRPr>
        </a:p>
      </dgm:t>
    </dgm:pt>
    <dgm:pt modelId="{0B3A2D3F-ED1A-4886-B354-0F58926A9696}" type="parTrans" cxnId="{1D19488F-A71D-4B15-9419-9647F143BF6D}">
      <dgm:prSet/>
      <dgm:spPr/>
      <dgm:t>
        <a:bodyPr/>
        <a:lstStyle/>
        <a:p>
          <a:endParaRPr lang="es-AR" dirty="0"/>
        </a:p>
      </dgm:t>
    </dgm:pt>
    <dgm:pt modelId="{DF663FA1-FAEF-48B7-85F5-6BED74F0589D}" type="sibTrans" cxnId="{1D19488F-A71D-4B15-9419-9647F143BF6D}">
      <dgm:prSet/>
      <dgm:spPr/>
      <dgm:t>
        <a:bodyPr/>
        <a:lstStyle/>
        <a:p>
          <a:endParaRPr lang="es-AR"/>
        </a:p>
      </dgm:t>
    </dgm:pt>
    <dgm:pt modelId="{244DFA4A-CC5F-4E1E-8E7A-2B9BFA37E8BD}">
      <dgm:prSet phldrT="[Texto]"/>
      <dgm:spPr>
        <a:solidFill>
          <a:srgbClr val="92D050"/>
        </a:solidFill>
      </dgm:spPr>
      <dgm:t>
        <a:bodyPr/>
        <a:lstStyle/>
        <a:p>
          <a:r>
            <a:rPr lang="es-AR" dirty="0" smtClean="0"/>
            <a:t>23 Provincias y Una Ciudad Autónoma</a:t>
          </a:r>
          <a:endParaRPr lang="es-AR" dirty="0"/>
        </a:p>
      </dgm:t>
    </dgm:pt>
    <dgm:pt modelId="{5CE4553A-2227-4C5E-A6A1-E56362CC2CB0}" type="parTrans" cxnId="{BE1F9DBE-50EB-4408-B269-1FEA48772113}">
      <dgm:prSet/>
      <dgm:spPr/>
      <dgm:t>
        <a:bodyPr/>
        <a:lstStyle/>
        <a:p>
          <a:endParaRPr lang="es-AR" dirty="0"/>
        </a:p>
      </dgm:t>
    </dgm:pt>
    <dgm:pt modelId="{CFF7BBAA-4659-407B-A1C6-574CCFCAD217}" type="sibTrans" cxnId="{BE1F9DBE-50EB-4408-B269-1FEA48772113}">
      <dgm:prSet/>
      <dgm:spPr/>
      <dgm:t>
        <a:bodyPr/>
        <a:lstStyle/>
        <a:p>
          <a:endParaRPr lang="es-AR"/>
        </a:p>
      </dgm:t>
    </dgm:pt>
    <dgm:pt modelId="{7444B291-A21A-481E-9345-5A94FDB5D55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dirty="0" smtClean="0"/>
            <a:t>Aprox. 2200</a:t>
          </a:r>
          <a:endParaRPr lang="es-AR" dirty="0"/>
        </a:p>
      </dgm:t>
    </dgm:pt>
    <dgm:pt modelId="{FF424B00-4CD0-4A9C-8415-34628D24E4D0}" type="parTrans" cxnId="{6F079EF8-9A7D-4301-ADC7-4D172ABE39DD}">
      <dgm:prSet/>
      <dgm:spPr/>
      <dgm:t>
        <a:bodyPr/>
        <a:lstStyle/>
        <a:p>
          <a:endParaRPr lang="es-AR" dirty="0"/>
        </a:p>
      </dgm:t>
    </dgm:pt>
    <dgm:pt modelId="{BAD64A4C-1035-4A8F-AA43-94D496DF68BE}" type="sibTrans" cxnId="{6F079EF8-9A7D-4301-ADC7-4D172ABE39DD}">
      <dgm:prSet/>
      <dgm:spPr/>
      <dgm:t>
        <a:bodyPr/>
        <a:lstStyle/>
        <a:p>
          <a:endParaRPr lang="es-AR"/>
        </a:p>
      </dgm:t>
    </dgm:pt>
    <dgm:pt modelId="{611C3B97-9B33-47C4-88C5-14A6381E4D97}" type="pres">
      <dgm:prSet presAssocID="{D8A4C63D-DAB1-4C31-B4D3-0A2774FF10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7AA7147-2DF7-4122-9C38-E7D3ED3D3044}" type="pres">
      <dgm:prSet presAssocID="{D8A4C63D-DAB1-4C31-B4D3-0A2774FF1081}" presName="hierFlow" presStyleCnt="0"/>
      <dgm:spPr/>
    </dgm:pt>
    <dgm:pt modelId="{D4967701-E183-4F3A-AB80-5EC3CE8E983C}" type="pres">
      <dgm:prSet presAssocID="{D8A4C63D-DAB1-4C31-B4D3-0A2774FF10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D525D56-AFE1-428A-825E-361EFFBB5DB5}" type="pres">
      <dgm:prSet presAssocID="{F0F5D31A-4051-43A0-96ED-758CE8ADE83A}" presName="Name17" presStyleCnt="0"/>
      <dgm:spPr/>
    </dgm:pt>
    <dgm:pt modelId="{1269EE93-61CA-48B1-A757-FFD53219E9DB}" type="pres">
      <dgm:prSet presAssocID="{F0F5D31A-4051-43A0-96ED-758CE8ADE8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575E07-36AA-43C0-9D23-7572C8CBEA3D}" type="pres">
      <dgm:prSet presAssocID="{F0F5D31A-4051-43A0-96ED-758CE8ADE83A}" presName="hierChild2" presStyleCnt="0"/>
      <dgm:spPr/>
    </dgm:pt>
    <dgm:pt modelId="{AB6D344C-1BC2-4D45-8181-A47FA2BBB539}" type="pres">
      <dgm:prSet presAssocID="{042F9081-9CDF-4265-BD20-251BB3E875CE}" presName="Name25" presStyleLbl="parChTrans1D2" presStyleIdx="0" presStyleCnt="3"/>
      <dgm:spPr/>
      <dgm:t>
        <a:bodyPr/>
        <a:lstStyle/>
        <a:p>
          <a:endParaRPr lang="es-AR"/>
        </a:p>
      </dgm:t>
    </dgm:pt>
    <dgm:pt modelId="{63E06D72-B6AC-4EE8-A957-73F5C1A47D9C}" type="pres">
      <dgm:prSet presAssocID="{042F9081-9CDF-4265-BD20-251BB3E875CE}" presName="connTx" presStyleLbl="parChTrans1D2" presStyleIdx="0" presStyleCnt="3"/>
      <dgm:spPr/>
      <dgm:t>
        <a:bodyPr/>
        <a:lstStyle/>
        <a:p>
          <a:endParaRPr lang="es-AR"/>
        </a:p>
      </dgm:t>
    </dgm:pt>
    <dgm:pt modelId="{ABF3604F-4561-4843-B126-0AEED336D450}" type="pres">
      <dgm:prSet presAssocID="{55F450AE-B06C-44DC-88B2-1041377D6CC0}" presName="Name30" presStyleCnt="0"/>
      <dgm:spPr/>
    </dgm:pt>
    <dgm:pt modelId="{7A7BDA4A-88AC-4C80-A8C3-6EA744FF8F79}" type="pres">
      <dgm:prSet presAssocID="{55F450AE-B06C-44DC-88B2-1041377D6CC0}" presName="level2Shape" presStyleLbl="node2" presStyleIdx="0" presStyleCnt="3"/>
      <dgm:spPr/>
      <dgm:t>
        <a:bodyPr/>
        <a:lstStyle/>
        <a:p>
          <a:endParaRPr lang="es-AR"/>
        </a:p>
      </dgm:t>
    </dgm:pt>
    <dgm:pt modelId="{2A43563A-E599-4EF4-81AD-798AD9ECF446}" type="pres">
      <dgm:prSet presAssocID="{55F450AE-B06C-44DC-88B2-1041377D6CC0}" presName="hierChild3" presStyleCnt="0"/>
      <dgm:spPr/>
    </dgm:pt>
    <dgm:pt modelId="{B1E03ACE-F1FD-4A8F-8265-113360965341}" type="pres">
      <dgm:prSet presAssocID="{DB1C75D4-3720-4778-A7D4-48520E96AD23}" presName="Name25" presStyleLbl="parChTrans1D3" presStyleIdx="0" presStyleCnt="4"/>
      <dgm:spPr/>
      <dgm:t>
        <a:bodyPr/>
        <a:lstStyle/>
        <a:p>
          <a:endParaRPr lang="es-AR"/>
        </a:p>
      </dgm:t>
    </dgm:pt>
    <dgm:pt modelId="{CE3C315E-0BB5-4EF1-825B-D6A9C1973D83}" type="pres">
      <dgm:prSet presAssocID="{DB1C75D4-3720-4778-A7D4-48520E96AD23}" presName="connTx" presStyleLbl="parChTrans1D3" presStyleIdx="0" presStyleCnt="4"/>
      <dgm:spPr/>
      <dgm:t>
        <a:bodyPr/>
        <a:lstStyle/>
        <a:p>
          <a:endParaRPr lang="es-AR"/>
        </a:p>
      </dgm:t>
    </dgm:pt>
    <dgm:pt modelId="{9AFE27DF-65FF-4405-A7B0-64605DD6E0DD}" type="pres">
      <dgm:prSet presAssocID="{3DF9EF4E-2CB4-4569-AAB9-E4F8192B0447}" presName="Name30" presStyleCnt="0"/>
      <dgm:spPr/>
    </dgm:pt>
    <dgm:pt modelId="{1E64C63E-00B5-453D-B820-1F26C8BBE7DA}" type="pres">
      <dgm:prSet presAssocID="{3DF9EF4E-2CB4-4569-AAB9-E4F8192B0447}" presName="level2Shape" presStyleLbl="node3" presStyleIdx="0" presStyleCnt="4"/>
      <dgm:spPr/>
      <dgm:t>
        <a:bodyPr/>
        <a:lstStyle/>
        <a:p>
          <a:endParaRPr lang="es-AR"/>
        </a:p>
      </dgm:t>
    </dgm:pt>
    <dgm:pt modelId="{528031BE-9EEF-485D-B633-340C1656BA87}" type="pres">
      <dgm:prSet presAssocID="{3DF9EF4E-2CB4-4569-AAB9-E4F8192B0447}" presName="hierChild3" presStyleCnt="0"/>
      <dgm:spPr/>
    </dgm:pt>
    <dgm:pt modelId="{271C76EC-A292-403D-9E04-932F98674A67}" type="pres">
      <dgm:prSet presAssocID="{0DDBA223-0B0C-4E6E-AB98-70F30F4EA2E9}" presName="Name25" presStyleLbl="parChTrans1D3" presStyleIdx="1" presStyleCnt="4"/>
      <dgm:spPr/>
      <dgm:t>
        <a:bodyPr/>
        <a:lstStyle/>
        <a:p>
          <a:endParaRPr lang="es-AR"/>
        </a:p>
      </dgm:t>
    </dgm:pt>
    <dgm:pt modelId="{C05AE736-9904-4D7F-9234-EF4CC82087EF}" type="pres">
      <dgm:prSet presAssocID="{0DDBA223-0B0C-4E6E-AB98-70F30F4EA2E9}" presName="connTx" presStyleLbl="parChTrans1D3" presStyleIdx="1" presStyleCnt="4"/>
      <dgm:spPr/>
      <dgm:t>
        <a:bodyPr/>
        <a:lstStyle/>
        <a:p>
          <a:endParaRPr lang="es-AR"/>
        </a:p>
      </dgm:t>
    </dgm:pt>
    <dgm:pt modelId="{46FA9A11-2AB2-447E-859D-23FCFFEC3FE5}" type="pres">
      <dgm:prSet presAssocID="{55A968DC-F14A-40DF-A964-23C5F25873D3}" presName="Name30" presStyleCnt="0"/>
      <dgm:spPr/>
    </dgm:pt>
    <dgm:pt modelId="{AFDE2D68-94D1-4AC1-8B1F-C6F36ABB5369}" type="pres">
      <dgm:prSet presAssocID="{55A968DC-F14A-40DF-A964-23C5F25873D3}" presName="level2Shape" presStyleLbl="node3" presStyleIdx="1" presStyleCnt="4"/>
      <dgm:spPr/>
      <dgm:t>
        <a:bodyPr/>
        <a:lstStyle/>
        <a:p>
          <a:endParaRPr lang="es-AR"/>
        </a:p>
      </dgm:t>
    </dgm:pt>
    <dgm:pt modelId="{7EFB8020-5FAE-4D79-A4CC-393D26AAAC1B}" type="pres">
      <dgm:prSet presAssocID="{55A968DC-F14A-40DF-A964-23C5F25873D3}" presName="hierChild3" presStyleCnt="0"/>
      <dgm:spPr/>
    </dgm:pt>
    <dgm:pt modelId="{2464573E-673D-43F5-B297-3636A2C8F160}" type="pres">
      <dgm:prSet presAssocID="{2B5B9EF7-2AD2-4D4A-8DEF-C5F16C2EAFE7}" presName="Name25" presStyleLbl="parChTrans1D4" presStyleIdx="0" presStyleCnt="7"/>
      <dgm:spPr/>
      <dgm:t>
        <a:bodyPr/>
        <a:lstStyle/>
        <a:p>
          <a:endParaRPr lang="es-AR"/>
        </a:p>
      </dgm:t>
    </dgm:pt>
    <dgm:pt modelId="{5DEED96F-D381-4511-B28D-28E01082DE2D}" type="pres">
      <dgm:prSet presAssocID="{2B5B9EF7-2AD2-4D4A-8DEF-C5F16C2EAFE7}" presName="connTx" presStyleLbl="parChTrans1D4" presStyleIdx="0" presStyleCnt="7"/>
      <dgm:spPr/>
      <dgm:t>
        <a:bodyPr/>
        <a:lstStyle/>
        <a:p>
          <a:endParaRPr lang="es-AR"/>
        </a:p>
      </dgm:t>
    </dgm:pt>
    <dgm:pt modelId="{20A38F9E-C05B-461E-BB49-9FEEA70420AB}" type="pres">
      <dgm:prSet presAssocID="{7042B2D2-733D-42FA-A67B-94DD3FCAE63B}" presName="Name30" presStyleCnt="0"/>
      <dgm:spPr/>
    </dgm:pt>
    <dgm:pt modelId="{DF36B2E8-8866-464B-AAED-EDF2240A2D8F}" type="pres">
      <dgm:prSet presAssocID="{7042B2D2-733D-42FA-A67B-94DD3FCAE63B}" presName="level2Shape" presStyleLbl="node4" presStyleIdx="0" presStyleCnt="7"/>
      <dgm:spPr/>
      <dgm:t>
        <a:bodyPr/>
        <a:lstStyle/>
        <a:p>
          <a:endParaRPr lang="es-AR"/>
        </a:p>
      </dgm:t>
    </dgm:pt>
    <dgm:pt modelId="{D095F392-5A34-4F0E-90B5-6C486F4769D7}" type="pres">
      <dgm:prSet presAssocID="{7042B2D2-733D-42FA-A67B-94DD3FCAE63B}" presName="hierChild3" presStyleCnt="0"/>
      <dgm:spPr/>
    </dgm:pt>
    <dgm:pt modelId="{858C9D18-77D1-4B62-9654-1C72719064F4}" type="pres">
      <dgm:prSet presAssocID="{9C45E26B-5A7F-458B-BF0F-2D326E671D31}" presName="Name25" presStyleLbl="parChTrans1D4" presStyleIdx="1" presStyleCnt="7"/>
      <dgm:spPr/>
      <dgm:t>
        <a:bodyPr/>
        <a:lstStyle/>
        <a:p>
          <a:endParaRPr lang="es-AR"/>
        </a:p>
      </dgm:t>
    </dgm:pt>
    <dgm:pt modelId="{C03F7E9A-B856-4386-8A5D-06B528AA5954}" type="pres">
      <dgm:prSet presAssocID="{9C45E26B-5A7F-458B-BF0F-2D326E671D31}" presName="connTx" presStyleLbl="parChTrans1D4" presStyleIdx="1" presStyleCnt="7"/>
      <dgm:spPr/>
      <dgm:t>
        <a:bodyPr/>
        <a:lstStyle/>
        <a:p>
          <a:endParaRPr lang="es-AR"/>
        </a:p>
      </dgm:t>
    </dgm:pt>
    <dgm:pt modelId="{467E95B7-E275-4C43-A8D6-D38C54F0B1FA}" type="pres">
      <dgm:prSet presAssocID="{DF1B2123-538D-47F7-A2A9-B86EAF702CA3}" presName="Name30" presStyleCnt="0"/>
      <dgm:spPr/>
    </dgm:pt>
    <dgm:pt modelId="{19332149-72CC-4701-AB5B-626D8FECBC37}" type="pres">
      <dgm:prSet presAssocID="{DF1B2123-538D-47F7-A2A9-B86EAF702CA3}" presName="level2Shape" presStyleLbl="node4" presStyleIdx="1" presStyleCnt="7"/>
      <dgm:spPr/>
      <dgm:t>
        <a:bodyPr/>
        <a:lstStyle/>
        <a:p>
          <a:endParaRPr lang="es-AR"/>
        </a:p>
      </dgm:t>
    </dgm:pt>
    <dgm:pt modelId="{EA561A3D-C347-4FDB-8750-989FBB2D452A}" type="pres">
      <dgm:prSet presAssocID="{DF1B2123-538D-47F7-A2A9-B86EAF702CA3}" presName="hierChild3" presStyleCnt="0"/>
      <dgm:spPr/>
    </dgm:pt>
    <dgm:pt modelId="{5B2770A2-5C83-454A-A05D-7DC45C9D6A94}" type="pres">
      <dgm:prSet presAssocID="{087EDF95-49D9-4BF6-A003-6CB867670FBD}" presName="Name25" presStyleLbl="parChTrans1D4" presStyleIdx="2" presStyleCnt="7"/>
      <dgm:spPr/>
      <dgm:t>
        <a:bodyPr/>
        <a:lstStyle/>
        <a:p>
          <a:endParaRPr lang="es-AR"/>
        </a:p>
      </dgm:t>
    </dgm:pt>
    <dgm:pt modelId="{EC4720E0-62E5-40CF-94BE-4BF0690FB390}" type="pres">
      <dgm:prSet presAssocID="{087EDF95-49D9-4BF6-A003-6CB867670FBD}" presName="connTx" presStyleLbl="parChTrans1D4" presStyleIdx="2" presStyleCnt="7"/>
      <dgm:spPr/>
      <dgm:t>
        <a:bodyPr/>
        <a:lstStyle/>
        <a:p>
          <a:endParaRPr lang="es-AR"/>
        </a:p>
      </dgm:t>
    </dgm:pt>
    <dgm:pt modelId="{3BFCE549-E430-4B79-9AC2-650BBBA9B972}" type="pres">
      <dgm:prSet presAssocID="{8E22849B-CFBB-42EC-A86A-40F0ECC4FF12}" presName="Name30" presStyleCnt="0"/>
      <dgm:spPr/>
    </dgm:pt>
    <dgm:pt modelId="{03928EAA-31C6-40D7-B611-1ED0908E8403}" type="pres">
      <dgm:prSet presAssocID="{8E22849B-CFBB-42EC-A86A-40F0ECC4FF12}" presName="level2Shape" presStyleLbl="node4" presStyleIdx="2" presStyleCnt="7"/>
      <dgm:spPr/>
      <dgm:t>
        <a:bodyPr/>
        <a:lstStyle/>
        <a:p>
          <a:endParaRPr lang="es-AR"/>
        </a:p>
      </dgm:t>
    </dgm:pt>
    <dgm:pt modelId="{A258ED92-48FC-4DB2-BA62-99FE9444D103}" type="pres">
      <dgm:prSet presAssocID="{8E22849B-CFBB-42EC-A86A-40F0ECC4FF12}" presName="hierChild3" presStyleCnt="0"/>
      <dgm:spPr/>
    </dgm:pt>
    <dgm:pt modelId="{48377C39-F326-4EEB-B961-8AE5AA2D294D}" type="pres">
      <dgm:prSet presAssocID="{4BCE13BF-A262-4F13-B43A-74071B5C8C50}" presName="Name25" presStyleLbl="parChTrans1D4" presStyleIdx="3" presStyleCnt="7"/>
      <dgm:spPr/>
      <dgm:t>
        <a:bodyPr/>
        <a:lstStyle/>
        <a:p>
          <a:endParaRPr lang="es-AR"/>
        </a:p>
      </dgm:t>
    </dgm:pt>
    <dgm:pt modelId="{B160C269-90D3-4A34-B40C-BE7AB755EE23}" type="pres">
      <dgm:prSet presAssocID="{4BCE13BF-A262-4F13-B43A-74071B5C8C50}" presName="connTx" presStyleLbl="parChTrans1D4" presStyleIdx="3" presStyleCnt="7"/>
      <dgm:spPr/>
      <dgm:t>
        <a:bodyPr/>
        <a:lstStyle/>
        <a:p>
          <a:endParaRPr lang="es-AR"/>
        </a:p>
      </dgm:t>
    </dgm:pt>
    <dgm:pt modelId="{C7A9D6AA-E45A-4FC7-9EDE-E7B44F18C69F}" type="pres">
      <dgm:prSet presAssocID="{2482CF39-1DAC-476A-B302-E89570DCC3D0}" presName="Name30" presStyleCnt="0"/>
      <dgm:spPr/>
    </dgm:pt>
    <dgm:pt modelId="{461CF624-EC98-4A6C-98C4-6E673E2FAA4C}" type="pres">
      <dgm:prSet presAssocID="{2482CF39-1DAC-476A-B302-E89570DCC3D0}" presName="level2Shape" presStyleLbl="node4" presStyleIdx="3" presStyleCnt="7"/>
      <dgm:spPr/>
      <dgm:t>
        <a:bodyPr/>
        <a:lstStyle/>
        <a:p>
          <a:endParaRPr lang="es-AR"/>
        </a:p>
      </dgm:t>
    </dgm:pt>
    <dgm:pt modelId="{984DDB31-4D69-4E9D-8960-E2F90A1571A6}" type="pres">
      <dgm:prSet presAssocID="{2482CF39-1DAC-476A-B302-E89570DCC3D0}" presName="hierChild3" presStyleCnt="0"/>
      <dgm:spPr/>
    </dgm:pt>
    <dgm:pt modelId="{DDA5D947-B5B5-40EF-BB1F-4DFB85DB5A7E}" type="pres">
      <dgm:prSet presAssocID="{47D91EAF-204C-4C36-80C2-824EAEEA9D80}" presName="Name25" presStyleLbl="parChTrans1D4" presStyleIdx="4" presStyleCnt="7"/>
      <dgm:spPr/>
      <dgm:t>
        <a:bodyPr/>
        <a:lstStyle/>
        <a:p>
          <a:endParaRPr lang="es-AR"/>
        </a:p>
      </dgm:t>
    </dgm:pt>
    <dgm:pt modelId="{03ACAD59-F833-4438-8888-B56BD8656616}" type="pres">
      <dgm:prSet presAssocID="{47D91EAF-204C-4C36-80C2-824EAEEA9D80}" presName="connTx" presStyleLbl="parChTrans1D4" presStyleIdx="4" presStyleCnt="7"/>
      <dgm:spPr/>
      <dgm:t>
        <a:bodyPr/>
        <a:lstStyle/>
        <a:p>
          <a:endParaRPr lang="es-AR"/>
        </a:p>
      </dgm:t>
    </dgm:pt>
    <dgm:pt modelId="{4A23FE89-D5C0-4B03-83D5-C50DA7F0B896}" type="pres">
      <dgm:prSet presAssocID="{6D5086CB-666C-402F-8625-EFFBAD4CD9F1}" presName="Name30" presStyleCnt="0"/>
      <dgm:spPr/>
    </dgm:pt>
    <dgm:pt modelId="{55BB84E3-73E6-44E0-B6E7-04EB92339BBF}" type="pres">
      <dgm:prSet presAssocID="{6D5086CB-666C-402F-8625-EFFBAD4CD9F1}" presName="level2Shape" presStyleLbl="node4" presStyleIdx="4" presStyleCnt="7"/>
      <dgm:spPr/>
      <dgm:t>
        <a:bodyPr/>
        <a:lstStyle/>
        <a:p>
          <a:endParaRPr lang="es-AR"/>
        </a:p>
      </dgm:t>
    </dgm:pt>
    <dgm:pt modelId="{28075042-4FE1-40A0-8DB9-DEC51F93E6AF}" type="pres">
      <dgm:prSet presAssocID="{6D5086CB-666C-402F-8625-EFFBAD4CD9F1}" presName="hierChild3" presStyleCnt="0"/>
      <dgm:spPr/>
    </dgm:pt>
    <dgm:pt modelId="{BEAEC24A-21B9-49DE-BCBE-3B75C8572EDF}" type="pres">
      <dgm:prSet presAssocID="{5FAF948D-AA23-4B76-9A90-137349AF62DC}" presName="Name25" presStyleLbl="parChTrans1D4" presStyleIdx="5" presStyleCnt="7"/>
      <dgm:spPr/>
      <dgm:t>
        <a:bodyPr/>
        <a:lstStyle/>
        <a:p>
          <a:endParaRPr lang="es-AR"/>
        </a:p>
      </dgm:t>
    </dgm:pt>
    <dgm:pt modelId="{7EBAA59D-6260-46A1-B98B-BD1071F77923}" type="pres">
      <dgm:prSet presAssocID="{5FAF948D-AA23-4B76-9A90-137349AF62DC}" presName="connTx" presStyleLbl="parChTrans1D4" presStyleIdx="5" presStyleCnt="7"/>
      <dgm:spPr/>
      <dgm:t>
        <a:bodyPr/>
        <a:lstStyle/>
        <a:p>
          <a:endParaRPr lang="es-AR"/>
        </a:p>
      </dgm:t>
    </dgm:pt>
    <dgm:pt modelId="{76ABE793-AC46-4466-8789-FB78E71D0F2A}" type="pres">
      <dgm:prSet presAssocID="{F3685646-AA15-464C-8069-A8597C96A525}" presName="Name30" presStyleCnt="0"/>
      <dgm:spPr/>
    </dgm:pt>
    <dgm:pt modelId="{9F130B42-2E0A-4939-BDA5-F67E635F0445}" type="pres">
      <dgm:prSet presAssocID="{F3685646-AA15-464C-8069-A8597C96A525}" presName="level2Shape" presStyleLbl="node4" presStyleIdx="5" presStyleCnt="7"/>
      <dgm:spPr/>
      <dgm:t>
        <a:bodyPr/>
        <a:lstStyle/>
        <a:p>
          <a:endParaRPr lang="es-AR"/>
        </a:p>
      </dgm:t>
    </dgm:pt>
    <dgm:pt modelId="{A42F4D71-B792-42CB-9521-6F55F5EBA2C5}" type="pres">
      <dgm:prSet presAssocID="{F3685646-AA15-464C-8069-A8597C96A525}" presName="hierChild3" presStyleCnt="0"/>
      <dgm:spPr/>
    </dgm:pt>
    <dgm:pt modelId="{AD3A04B4-C338-4F94-81E5-DC0FC2D630B6}" type="pres">
      <dgm:prSet presAssocID="{0B3A2D3F-ED1A-4886-B354-0F58926A9696}" presName="Name25" presStyleLbl="parChTrans1D4" presStyleIdx="6" presStyleCnt="7"/>
      <dgm:spPr/>
      <dgm:t>
        <a:bodyPr/>
        <a:lstStyle/>
        <a:p>
          <a:endParaRPr lang="es-AR"/>
        </a:p>
      </dgm:t>
    </dgm:pt>
    <dgm:pt modelId="{520D2EA1-B2E2-4C89-9DC6-F11671A42AE1}" type="pres">
      <dgm:prSet presAssocID="{0B3A2D3F-ED1A-4886-B354-0F58926A9696}" presName="connTx" presStyleLbl="parChTrans1D4" presStyleIdx="6" presStyleCnt="7"/>
      <dgm:spPr/>
      <dgm:t>
        <a:bodyPr/>
        <a:lstStyle/>
        <a:p>
          <a:endParaRPr lang="es-AR"/>
        </a:p>
      </dgm:t>
    </dgm:pt>
    <dgm:pt modelId="{7B498DB0-8F0C-45BE-BE04-C2A8F8F0FEAA}" type="pres">
      <dgm:prSet presAssocID="{A218849C-F7E7-492C-B99A-59D088229907}" presName="Name30" presStyleCnt="0"/>
      <dgm:spPr/>
    </dgm:pt>
    <dgm:pt modelId="{2106CBA2-E3B8-405F-94F7-E6BFB75FBB9E}" type="pres">
      <dgm:prSet presAssocID="{A218849C-F7E7-492C-B99A-59D088229907}" presName="level2Shape" presStyleLbl="node4" presStyleIdx="6" presStyleCnt="7"/>
      <dgm:spPr/>
      <dgm:t>
        <a:bodyPr/>
        <a:lstStyle/>
        <a:p>
          <a:endParaRPr lang="es-AR"/>
        </a:p>
      </dgm:t>
    </dgm:pt>
    <dgm:pt modelId="{D55FDC8E-4736-40E9-A6CC-1414780DEB92}" type="pres">
      <dgm:prSet presAssocID="{A218849C-F7E7-492C-B99A-59D088229907}" presName="hierChild3" presStyleCnt="0"/>
      <dgm:spPr/>
    </dgm:pt>
    <dgm:pt modelId="{6817823E-FC04-46BC-B6AA-3452DCF88905}" type="pres">
      <dgm:prSet presAssocID="{538603C2-F533-4298-824C-48B711D51FE9}" presName="Name25" presStyleLbl="parChTrans1D2" presStyleIdx="1" presStyleCnt="3"/>
      <dgm:spPr/>
      <dgm:t>
        <a:bodyPr/>
        <a:lstStyle/>
        <a:p>
          <a:endParaRPr lang="es-AR"/>
        </a:p>
      </dgm:t>
    </dgm:pt>
    <dgm:pt modelId="{3735D3B1-89B1-4348-A330-C0F0EFCF7142}" type="pres">
      <dgm:prSet presAssocID="{538603C2-F533-4298-824C-48B711D51FE9}" presName="connTx" presStyleLbl="parChTrans1D2" presStyleIdx="1" presStyleCnt="3"/>
      <dgm:spPr/>
      <dgm:t>
        <a:bodyPr/>
        <a:lstStyle/>
        <a:p>
          <a:endParaRPr lang="es-AR"/>
        </a:p>
      </dgm:t>
    </dgm:pt>
    <dgm:pt modelId="{5B436A00-916C-4EE7-B760-64F3A3C99E33}" type="pres">
      <dgm:prSet presAssocID="{1D2B3352-3199-4E22-A88A-1F542F2694E1}" presName="Name30" presStyleCnt="0"/>
      <dgm:spPr/>
    </dgm:pt>
    <dgm:pt modelId="{128EC940-FEC2-4F44-83D2-77EDC1591B14}" type="pres">
      <dgm:prSet presAssocID="{1D2B3352-3199-4E22-A88A-1F542F2694E1}" presName="level2Shape" presStyleLbl="node2" presStyleIdx="1" presStyleCnt="3"/>
      <dgm:spPr/>
      <dgm:t>
        <a:bodyPr/>
        <a:lstStyle/>
        <a:p>
          <a:endParaRPr lang="es-AR"/>
        </a:p>
      </dgm:t>
    </dgm:pt>
    <dgm:pt modelId="{B66CE5DE-31AB-4460-905F-05F7B611C204}" type="pres">
      <dgm:prSet presAssocID="{1D2B3352-3199-4E22-A88A-1F542F2694E1}" presName="hierChild3" presStyleCnt="0"/>
      <dgm:spPr/>
    </dgm:pt>
    <dgm:pt modelId="{D66D4CC9-7C2A-4BAC-9C3E-9B4B6C3159C4}" type="pres">
      <dgm:prSet presAssocID="{5CE4553A-2227-4C5E-A6A1-E56362CC2CB0}" presName="Name25" presStyleLbl="parChTrans1D3" presStyleIdx="2" presStyleCnt="4"/>
      <dgm:spPr/>
      <dgm:t>
        <a:bodyPr/>
        <a:lstStyle/>
        <a:p>
          <a:endParaRPr lang="es-AR"/>
        </a:p>
      </dgm:t>
    </dgm:pt>
    <dgm:pt modelId="{EC7D07B0-3F21-4797-9512-4757A12D516C}" type="pres">
      <dgm:prSet presAssocID="{5CE4553A-2227-4C5E-A6A1-E56362CC2CB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3BA95F79-C78D-4635-8DFB-94EFF028144E}" type="pres">
      <dgm:prSet presAssocID="{244DFA4A-CC5F-4E1E-8E7A-2B9BFA37E8BD}" presName="Name30" presStyleCnt="0"/>
      <dgm:spPr/>
    </dgm:pt>
    <dgm:pt modelId="{CC5D0E6F-DA62-4F72-ADA6-DD9C31C78ECA}" type="pres">
      <dgm:prSet presAssocID="{244DFA4A-CC5F-4E1E-8E7A-2B9BFA37E8BD}" presName="level2Shape" presStyleLbl="node3" presStyleIdx="2" presStyleCnt="4"/>
      <dgm:spPr/>
      <dgm:t>
        <a:bodyPr/>
        <a:lstStyle/>
        <a:p>
          <a:endParaRPr lang="es-AR"/>
        </a:p>
      </dgm:t>
    </dgm:pt>
    <dgm:pt modelId="{1A43D796-EC36-423C-B77F-FAEC17D73B4C}" type="pres">
      <dgm:prSet presAssocID="{244DFA4A-CC5F-4E1E-8E7A-2B9BFA37E8BD}" presName="hierChild3" presStyleCnt="0"/>
      <dgm:spPr/>
    </dgm:pt>
    <dgm:pt modelId="{347C3768-92D1-40C8-8965-6F08D5FBB3F1}" type="pres">
      <dgm:prSet presAssocID="{63348236-1A55-4B0A-8C1F-6D2B1AAA0285}" presName="Name25" presStyleLbl="parChTrans1D2" presStyleIdx="2" presStyleCnt="3"/>
      <dgm:spPr/>
      <dgm:t>
        <a:bodyPr/>
        <a:lstStyle/>
        <a:p>
          <a:endParaRPr lang="es-AR"/>
        </a:p>
      </dgm:t>
    </dgm:pt>
    <dgm:pt modelId="{A98ED858-18CE-4593-9AA2-A11BA9DDD6A5}" type="pres">
      <dgm:prSet presAssocID="{63348236-1A55-4B0A-8C1F-6D2B1AAA0285}" presName="connTx" presStyleLbl="parChTrans1D2" presStyleIdx="2" presStyleCnt="3"/>
      <dgm:spPr/>
      <dgm:t>
        <a:bodyPr/>
        <a:lstStyle/>
        <a:p>
          <a:endParaRPr lang="es-AR"/>
        </a:p>
      </dgm:t>
    </dgm:pt>
    <dgm:pt modelId="{023CB39D-44E7-4848-83BB-04F4290EBC80}" type="pres">
      <dgm:prSet presAssocID="{544CDF82-4907-4222-8897-744093378A56}" presName="Name30" presStyleCnt="0"/>
      <dgm:spPr/>
    </dgm:pt>
    <dgm:pt modelId="{1194F605-C2B3-4FBD-B98E-3DD1D52CF4D7}" type="pres">
      <dgm:prSet presAssocID="{544CDF82-4907-4222-8897-744093378A56}" presName="level2Shape" presStyleLbl="node2" presStyleIdx="2" presStyleCnt="3"/>
      <dgm:spPr/>
      <dgm:t>
        <a:bodyPr/>
        <a:lstStyle/>
        <a:p>
          <a:endParaRPr lang="es-AR"/>
        </a:p>
      </dgm:t>
    </dgm:pt>
    <dgm:pt modelId="{96753CE7-6165-476D-9146-974C37CAE887}" type="pres">
      <dgm:prSet presAssocID="{544CDF82-4907-4222-8897-744093378A56}" presName="hierChild3" presStyleCnt="0"/>
      <dgm:spPr/>
    </dgm:pt>
    <dgm:pt modelId="{46D4E22D-650A-428B-B854-57C900B90B98}" type="pres">
      <dgm:prSet presAssocID="{FF424B00-4CD0-4A9C-8415-34628D24E4D0}" presName="Name25" presStyleLbl="parChTrans1D3" presStyleIdx="3" presStyleCnt="4"/>
      <dgm:spPr/>
      <dgm:t>
        <a:bodyPr/>
        <a:lstStyle/>
        <a:p>
          <a:endParaRPr lang="es-AR"/>
        </a:p>
      </dgm:t>
    </dgm:pt>
    <dgm:pt modelId="{7185876F-5A68-4968-85AA-45766E7C1000}" type="pres">
      <dgm:prSet presAssocID="{FF424B00-4CD0-4A9C-8415-34628D24E4D0}" presName="connTx" presStyleLbl="parChTrans1D3" presStyleIdx="3" presStyleCnt="4"/>
      <dgm:spPr/>
      <dgm:t>
        <a:bodyPr/>
        <a:lstStyle/>
        <a:p>
          <a:endParaRPr lang="es-AR"/>
        </a:p>
      </dgm:t>
    </dgm:pt>
    <dgm:pt modelId="{6CFAFF51-FC51-4DFD-BA4C-674BB723071E}" type="pres">
      <dgm:prSet presAssocID="{7444B291-A21A-481E-9345-5A94FDB5D557}" presName="Name30" presStyleCnt="0"/>
      <dgm:spPr/>
    </dgm:pt>
    <dgm:pt modelId="{919C2770-8658-4FF1-89CB-C06314259DC8}" type="pres">
      <dgm:prSet presAssocID="{7444B291-A21A-481E-9345-5A94FDB5D557}" presName="level2Shape" presStyleLbl="node3" presStyleIdx="3" presStyleCnt="4"/>
      <dgm:spPr/>
      <dgm:t>
        <a:bodyPr/>
        <a:lstStyle/>
        <a:p>
          <a:endParaRPr lang="es-AR"/>
        </a:p>
      </dgm:t>
    </dgm:pt>
    <dgm:pt modelId="{B8A661E0-673E-4689-9063-64E3E7356521}" type="pres">
      <dgm:prSet presAssocID="{7444B291-A21A-481E-9345-5A94FDB5D557}" presName="hierChild3" presStyleCnt="0"/>
      <dgm:spPr/>
    </dgm:pt>
    <dgm:pt modelId="{44DBE37C-88CE-4E69-A067-13BD6D39ECC1}" type="pres">
      <dgm:prSet presAssocID="{D8A4C63D-DAB1-4C31-B4D3-0A2774FF1081}" presName="bgShapesFlow" presStyleCnt="0"/>
      <dgm:spPr/>
    </dgm:pt>
  </dgm:ptLst>
  <dgm:cxnLst>
    <dgm:cxn modelId="{2289F7AE-992C-4B54-9AC1-AC2AA45FCD78}" type="presOf" srcId="{F0F5D31A-4051-43A0-96ED-758CE8ADE83A}" destId="{1269EE93-61CA-48B1-A757-FFD53219E9DB}" srcOrd="0" destOrd="0" presId="urn:microsoft.com/office/officeart/2005/8/layout/hierarchy5"/>
    <dgm:cxn modelId="{44087F05-1B9A-4374-9DC9-5A6F94AEB792}" type="presOf" srcId="{F3685646-AA15-464C-8069-A8597C96A525}" destId="{9F130B42-2E0A-4939-BDA5-F67E635F0445}" srcOrd="0" destOrd="0" presId="urn:microsoft.com/office/officeart/2005/8/layout/hierarchy5"/>
    <dgm:cxn modelId="{BF7D55F8-8405-4CC8-8B53-396405FC516D}" type="presOf" srcId="{5FAF948D-AA23-4B76-9A90-137349AF62DC}" destId="{BEAEC24A-21B9-49DE-BCBE-3B75C8572EDF}" srcOrd="0" destOrd="0" presId="urn:microsoft.com/office/officeart/2005/8/layout/hierarchy5"/>
    <dgm:cxn modelId="{03E57A9A-EE2E-4D3C-8B37-7FFC092DB092}" srcId="{F0F5D31A-4051-43A0-96ED-758CE8ADE83A}" destId="{55F450AE-B06C-44DC-88B2-1041377D6CC0}" srcOrd="0" destOrd="0" parTransId="{042F9081-9CDF-4265-BD20-251BB3E875CE}" sibTransId="{3C055F2C-3291-4429-BF16-68164046544A}"/>
    <dgm:cxn modelId="{0034F33E-2C87-43A2-8F19-9BDF7B435FBB}" type="presOf" srcId="{47D91EAF-204C-4C36-80C2-824EAEEA9D80}" destId="{03ACAD59-F833-4438-8888-B56BD8656616}" srcOrd="1" destOrd="0" presId="urn:microsoft.com/office/officeart/2005/8/layout/hierarchy5"/>
    <dgm:cxn modelId="{BE1F9DBE-50EB-4408-B269-1FEA48772113}" srcId="{1D2B3352-3199-4E22-A88A-1F542F2694E1}" destId="{244DFA4A-CC5F-4E1E-8E7A-2B9BFA37E8BD}" srcOrd="0" destOrd="0" parTransId="{5CE4553A-2227-4C5E-A6A1-E56362CC2CB0}" sibTransId="{CFF7BBAA-4659-407B-A1C6-574CCFCAD217}"/>
    <dgm:cxn modelId="{ABDBB96F-9B7A-404E-98D4-20C8877F6B40}" type="presOf" srcId="{2B5B9EF7-2AD2-4D4A-8DEF-C5F16C2EAFE7}" destId="{2464573E-673D-43F5-B297-3636A2C8F160}" srcOrd="0" destOrd="0" presId="urn:microsoft.com/office/officeart/2005/8/layout/hierarchy5"/>
    <dgm:cxn modelId="{1A8E92E8-84B9-49E3-B2E8-0EE7CD6F838D}" type="presOf" srcId="{1D2B3352-3199-4E22-A88A-1F542F2694E1}" destId="{128EC940-FEC2-4F44-83D2-77EDC1591B14}" srcOrd="0" destOrd="0" presId="urn:microsoft.com/office/officeart/2005/8/layout/hierarchy5"/>
    <dgm:cxn modelId="{A3528DC7-B84D-4024-B42E-58A04EE710DB}" type="presOf" srcId="{D8A4C63D-DAB1-4C31-B4D3-0A2774FF1081}" destId="{611C3B97-9B33-47C4-88C5-14A6381E4D97}" srcOrd="0" destOrd="0" presId="urn:microsoft.com/office/officeart/2005/8/layout/hierarchy5"/>
    <dgm:cxn modelId="{3E602297-8710-4264-9C70-5F545A52B89B}" srcId="{7042B2D2-733D-42FA-A67B-94DD3FCAE63B}" destId="{8E22849B-CFBB-42EC-A86A-40F0ECC4FF12}" srcOrd="1" destOrd="0" parTransId="{087EDF95-49D9-4BF6-A003-6CB867670FBD}" sibTransId="{3D5D257A-5A3A-46A5-AE47-B17028FB351F}"/>
    <dgm:cxn modelId="{5B5ACD85-F533-4070-BE18-C076245939EE}" type="presOf" srcId="{63348236-1A55-4B0A-8C1F-6D2B1AAA0285}" destId="{A98ED858-18CE-4593-9AA2-A11BA9DDD6A5}" srcOrd="1" destOrd="0" presId="urn:microsoft.com/office/officeart/2005/8/layout/hierarchy5"/>
    <dgm:cxn modelId="{4E4A93E4-039F-453F-B0DE-4ED06888981B}" type="presOf" srcId="{3DF9EF4E-2CB4-4569-AAB9-E4F8192B0447}" destId="{1E64C63E-00B5-453D-B820-1F26C8BBE7DA}" srcOrd="0" destOrd="0" presId="urn:microsoft.com/office/officeart/2005/8/layout/hierarchy5"/>
    <dgm:cxn modelId="{3C50EC5C-561F-4CB6-A50D-42CFE5B04A1F}" srcId="{D8A4C63D-DAB1-4C31-B4D3-0A2774FF1081}" destId="{F0F5D31A-4051-43A0-96ED-758CE8ADE83A}" srcOrd="0" destOrd="0" parTransId="{B2588153-8123-4C9D-AB06-B8FF8D1A8002}" sibTransId="{BC53A720-3A2C-4964-9F8A-47E1A188F06F}"/>
    <dgm:cxn modelId="{0C807B2E-395D-4D1D-904B-DD5D67DE9605}" type="presOf" srcId="{8E22849B-CFBB-42EC-A86A-40F0ECC4FF12}" destId="{03928EAA-31C6-40D7-B611-1ED0908E8403}" srcOrd="0" destOrd="0" presId="urn:microsoft.com/office/officeart/2005/8/layout/hierarchy5"/>
    <dgm:cxn modelId="{657AE16B-E8A0-4DB7-AB46-89B4254F9D1F}" type="presOf" srcId="{7042B2D2-733D-42FA-A67B-94DD3FCAE63B}" destId="{DF36B2E8-8866-464B-AAED-EDF2240A2D8F}" srcOrd="0" destOrd="0" presId="urn:microsoft.com/office/officeart/2005/8/layout/hierarchy5"/>
    <dgm:cxn modelId="{FEE72F2A-AE3D-40AE-B8A8-84BA56B79F52}" type="presOf" srcId="{47D91EAF-204C-4C36-80C2-824EAEEA9D80}" destId="{DDA5D947-B5B5-40EF-BB1F-4DFB85DB5A7E}" srcOrd="0" destOrd="0" presId="urn:microsoft.com/office/officeart/2005/8/layout/hierarchy5"/>
    <dgm:cxn modelId="{A56E5A72-9599-477D-B17E-0641AD233E1D}" srcId="{7042B2D2-733D-42FA-A67B-94DD3FCAE63B}" destId="{2482CF39-1DAC-476A-B302-E89570DCC3D0}" srcOrd="2" destOrd="0" parTransId="{4BCE13BF-A262-4F13-B43A-74071B5C8C50}" sibTransId="{20709313-9B46-4FA8-A122-61ABEE361E7F}"/>
    <dgm:cxn modelId="{AD0255ED-86A9-4204-A0A0-1C2DE8DA5B9B}" type="presOf" srcId="{538603C2-F533-4298-824C-48B711D51FE9}" destId="{6817823E-FC04-46BC-B6AA-3452DCF88905}" srcOrd="0" destOrd="0" presId="urn:microsoft.com/office/officeart/2005/8/layout/hierarchy5"/>
    <dgm:cxn modelId="{B93D3F3D-0B55-4279-B4A1-9D317EEC9212}" type="presOf" srcId="{FF424B00-4CD0-4A9C-8415-34628D24E4D0}" destId="{46D4E22D-650A-428B-B854-57C900B90B98}" srcOrd="0" destOrd="0" presId="urn:microsoft.com/office/officeart/2005/8/layout/hierarchy5"/>
    <dgm:cxn modelId="{F44B2FC4-6FAB-44A0-A1B5-9DD61A53A54D}" type="presOf" srcId="{A218849C-F7E7-492C-B99A-59D088229907}" destId="{2106CBA2-E3B8-405F-94F7-E6BFB75FBB9E}" srcOrd="0" destOrd="0" presId="urn:microsoft.com/office/officeart/2005/8/layout/hierarchy5"/>
    <dgm:cxn modelId="{1DC2ECC7-2B19-41A4-B9EF-7847FFE12575}" type="presOf" srcId="{244DFA4A-CC5F-4E1E-8E7A-2B9BFA37E8BD}" destId="{CC5D0E6F-DA62-4F72-ADA6-DD9C31C78ECA}" srcOrd="0" destOrd="0" presId="urn:microsoft.com/office/officeart/2005/8/layout/hierarchy5"/>
    <dgm:cxn modelId="{10BB16C8-DAFA-46E1-A61F-0ED719D1DD76}" type="presOf" srcId="{0DDBA223-0B0C-4E6E-AB98-70F30F4EA2E9}" destId="{C05AE736-9904-4D7F-9234-EF4CC82087EF}" srcOrd="1" destOrd="0" presId="urn:microsoft.com/office/officeart/2005/8/layout/hierarchy5"/>
    <dgm:cxn modelId="{14A3B551-98C8-420B-91A7-1D8B01716D54}" type="presOf" srcId="{DF1B2123-538D-47F7-A2A9-B86EAF702CA3}" destId="{19332149-72CC-4701-AB5B-626D8FECBC37}" srcOrd="0" destOrd="0" presId="urn:microsoft.com/office/officeart/2005/8/layout/hierarchy5"/>
    <dgm:cxn modelId="{81AC8A6F-FD0F-4237-BF6F-F3E7911629D3}" type="presOf" srcId="{7444B291-A21A-481E-9345-5A94FDB5D557}" destId="{919C2770-8658-4FF1-89CB-C06314259DC8}" srcOrd="0" destOrd="0" presId="urn:microsoft.com/office/officeart/2005/8/layout/hierarchy5"/>
    <dgm:cxn modelId="{1F7AE410-1137-454F-83F2-29E36A188FF2}" type="presOf" srcId="{087EDF95-49D9-4BF6-A003-6CB867670FBD}" destId="{5B2770A2-5C83-454A-A05D-7DC45C9D6A94}" srcOrd="0" destOrd="0" presId="urn:microsoft.com/office/officeart/2005/8/layout/hierarchy5"/>
    <dgm:cxn modelId="{514FCA21-BB18-4D4B-B285-01E5149D4653}" type="presOf" srcId="{0B3A2D3F-ED1A-4886-B354-0F58926A9696}" destId="{520D2EA1-B2E2-4C89-9DC6-F11671A42AE1}" srcOrd="1" destOrd="0" presId="urn:microsoft.com/office/officeart/2005/8/layout/hierarchy5"/>
    <dgm:cxn modelId="{64EBA8CF-CF36-425E-9EFC-99D869F51A16}" type="presOf" srcId="{5CE4553A-2227-4C5E-A6A1-E56362CC2CB0}" destId="{EC7D07B0-3F21-4797-9512-4757A12D516C}" srcOrd="1" destOrd="0" presId="urn:microsoft.com/office/officeart/2005/8/layout/hierarchy5"/>
    <dgm:cxn modelId="{2031C81A-6BCE-4CD6-9A6C-8E3E919C613D}" srcId="{55A968DC-F14A-40DF-A964-23C5F25873D3}" destId="{6D5086CB-666C-402F-8625-EFFBAD4CD9F1}" srcOrd="1" destOrd="0" parTransId="{47D91EAF-204C-4C36-80C2-824EAEEA9D80}" sibTransId="{EE47E33A-F3E4-4B3F-8C31-66382A818DA7}"/>
    <dgm:cxn modelId="{74EE04AC-B8B2-4A63-933F-0D00979B4F68}" type="presOf" srcId="{6D5086CB-666C-402F-8625-EFFBAD4CD9F1}" destId="{55BB84E3-73E6-44E0-B6E7-04EB92339BBF}" srcOrd="0" destOrd="0" presId="urn:microsoft.com/office/officeart/2005/8/layout/hierarchy5"/>
    <dgm:cxn modelId="{1A442B45-0253-4C00-AAD8-CAB139C03E48}" srcId="{55F450AE-B06C-44DC-88B2-1041377D6CC0}" destId="{3DF9EF4E-2CB4-4569-AAB9-E4F8192B0447}" srcOrd="0" destOrd="0" parTransId="{DB1C75D4-3720-4778-A7D4-48520E96AD23}" sibTransId="{08E5C812-2513-40F7-9400-5ADCBDC2C896}"/>
    <dgm:cxn modelId="{3B2DC7D7-F55A-4E4A-BCAB-DF464C39C00A}" type="presOf" srcId="{087EDF95-49D9-4BF6-A003-6CB867670FBD}" destId="{EC4720E0-62E5-40CF-94BE-4BF0690FB390}" srcOrd="1" destOrd="0" presId="urn:microsoft.com/office/officeart/2005/8/layout/hierarchy5"/>
    <dgm:cxn modelId="{9D96AB22-67B6-48F6-A39F-5066D95ABDB4}" srcId="{55A968DC-F14A-40DF-A964-23C5F25873D3}" destId="{F3685646-AA15-464C-8069-A8597C96A525}" srcOrd="2" destOrd="0" parTransId="{5FAF948D-AA23-4B76-9A90-137349AF62DC}" sibTransId="{36951751-5F11-4F9F-BB4E-B19CC6EE36B2}"/>
    <dgm:cxn modelId="{60837327-8527-411A-8314-BA14CF20B413}" type="presOf" srcId="{0B3A2D3F-ED1A-4886-B354-0F58926A9696}" destId="{AD3A04B4-C338-4F94-81E5-DC0FC2D630B6}" srcOrd="0" destOrd="0" presId="urn:microsoft.com/office/officeart/2005/8/layout/hierarchy5"/>
    <dgm:cxn modelId="{F8F05BAB-1DA4-45C9-A955-E2B0182475FE}" type="presOf" srcId="{4BCE13BF-A262-4F13-B43A-74071B5C8C50}" destId="{B160C269-90D3-4A34-B40C-BE7AB755EE23}" srcOrd="1" destOrd="0" presId="urn:microsoft.com/office/officeart/2005/8/layout/hierarchy5"/>
    <dgm:cxn modelId="{5BF44861-C630-4651-8C39-FE1D1115FA09}" type="presOf" srcId="{9C45E26B-5A7F-458B-BF0F-2D326E671D31}" destId="{858C9D18-77D1-4B62-9654-1C72719064F4}" srcOrd="0" destOrd="0" presId="urn:microsoft.com/office/officeart/2005/8/layout/hierarchy5"/>
    <dgm:cxn modelId="{71396D83-30D8-4693-AD28-8E728E179CE2}" type="presOf" srcId="{538603C2-F533-4298-824C-48B711D51FE9}" destId="{3735D3B1-89B1-4348-A330-C0F0EFCF7142}" srcOrd="1" destOrd="0" presId="urn:microsoft.com/office/officeart/2005/8/layout/hierarchy5"/>
    <dgm:cxn modelId="{6E314758-3FC6-4512-9F5E-1D20BBD88C36}" srcId="{F0F5D31A-4051-43A0-96ED-758CE8ADE83A}" destId="{544CDF82-4907-4222-8897-744093378A56}" srcOrd="2" destOrd="0" parTransId="{63348236-1A55-4B0A-8C1F-6D2B1AAA0285}" sibTransId="{8578B3D1-FC26-48D9-9F39-9EE75E9024ED}"/>
    <dgm:cxn modelId="{F35E5D6F-547C-45B2-96B8-B5BCBEBE779B}" type="presOf" srcId="{55A968DC-F14A-40DF-A964-23C5F25873D3}" destId="{AFDE2D68-94D1-4AC1-8B1F-C6F36ABB5369}" srcOrd="0" destOrd="0" presId="urn:microsoft.com/office/officeart/2005/8/layout/hierarchy5"/>
    <dgm:cxn modelId="{FDE9B3B4-D194-4CE9-A752-CE5531C74DEA}" type="presOf" srcId="{DB1C75D4-3720-4778-A7D4-48520E96AD23}" destId="{B1E03ACE-F1FD-4A8F-8265-113360965341}" srcOrd="0" destOrd="0" presId="urn:microsoft.com/office/officeart/2005/8/layout/hierarchy5"/>
    <dgm:cxn modelId="{8E2CD417-A0F4-48A7-994B-CDE9215F9E4C}" type="presOf" srcId="{4BCE13BF-A262-4F13-B43A-74071B5C8C50}" destId="{48377C39-F326-4EEB-B961-8AE5AA2D294D}" srcOrd="0" destOrd="0" presId="urn:microsoft.com/office/officeart/2005/8/layout/hierarchy5"/>
    <dgm:cxn modelId="{C930CD8B-21B2-4A7A-B18B-9460F2E7D80F}" type="presOf" srcId="{DB1C75D4-3720-4778-A7D4-48520E96AD23}" destId="{CE3C315E-0BB5-4EF1-825B-D6A9C1973D83}" srcOrd="1" destOrd="0" presId="urn:microsoft.com/office/officeart/2005/8/layout/hierarchy5"/>
    <dgm:cxn modelId="{78FEAC79-46ED-4B0F-9199-9D291A507F9F}" type="presOf" srcId="{5CE4553A-2227-4C5E-A6A1-E56362CC2CB0}" destId="{D66D4CC9-7C2A-4BAC-9C3E-9B4B6C3159C4}" srcOrd="0" destOrd="0" presId="urn:microsoft.com/office/officeart/2005/8/layout/hierarchy5"/>
    <dgm:cxn modelId="{AE98B999-1601-4EB7-8E8B-898055D027CA}" type="presOf" srcId="{2B5B9EF7-2AD2-4D4A-8DEF-C5F16C2EAFE7}" destId="{5DEED96F-D381-4511-B28D-28E01082DE2D}" srcOrd="1" destOrd="0" presId="urn:microsoft.com/office/officeart/2005/8/layout/hierarchy5"/>
    <dgm:cxn modelId="{C20C3160-3799-40CC-859A-D9FD239F558D}" type="presOf" srcId="{9C45E26B-5A7F-458B-BF0F-2D326E671D31}" destId="{C03F7E9A-B856-4386-8A5D-06B528AA5954}" srcOrd="1" destOrd="0" presId="urn:microsoft.com/office/officeart/2005/8/layout/hierarchy5"/>
    <dgm:cxn modelId="{1D19488F-A71D-4B15-9419-9647F143BF6D}" srcId="{55A968DC-F14A-40DF-A964-23C5F25873D3}" destId="{A218849C-F7E7-492C-B99A-59D088229907}" srcOrd="3" destOrd="0" parTransId="{0B3A2D3F-ED1A-4886-B354-0F58926A9696}" sibTransId="{DF663FA1-FAEF-48B7-85F5-6BED74F0589D}"/>
    <dgm:cxn modelId="{4BE0C962-65CE-4927-85AA-0BD8A06D4F98}" type="presOf" srcId="{2482CF39-1DAC-476A-B302-E89570DCC3D0}" destId="{461CF624-EC98-4A6C-98C4-6E673E2FAA4C}" srcOrd="0" destOrd="0" presId="urn:microsoft.com/office/officeart/2005/8/layout/hierarchy5"/>
    <dgm:cxn modelId="{6BC3209F-24DF-499C-85D8-68F80F66124F}" type="presOf" srcId="{55F450AE-B06C-44DC-88B2-1041377D6CC0}" destId="{7A7BDA4A-88AC-4C80-A8C3-6EA744FF8F79}" srcOrd="0" destOrd="0" presId="urn:microsoft.com/office/officeart/2005/8/layout/hierarchy5"/>
    <dgm:cxn modelId="{A978141D-BD81-470A-97E5-0249903BB5EB}" srcId="{55A968DC-F14A-40DF-A964-23C5F25873D3}" destId="{7042B2D2-733D-42FA-A67B-94DD3FCAE63B}" srcOrd="0" destOrd="0" parTransId="{2B5B9EF7-2AD2-4D4A-8DEF-C5F16C2EAFE7}" sibTransId="{C8B3D481-20E7-49DF-B763-C90BF835BD22}"/>
    <dgm:cxn modelId="{27B26168-9C1C-42C1-BE27-CCED1345D55E}" type="presOf" srcId="{042F9081-9CDF-4265-BD20-251BB3E875CE}" destId="{63E06D72-B6AC-4EE8-A957-73F5C1A47D9C}" srcOrd="1" destOrd="0" presId="urn:microsoft.com/office/officeart/2005/8/layout/hierarchy5"/>
    <dgm:cxn modelId="{A82E05A0-1E53-4AAC-827D-A5D969D1EDA3}" type="presOf" srcId="{5FAF948D-AA23-4B76-9A90-137349AF62DC}" destId="{7EBAA59D-6260-46A1-B98B-BD1071F77923}" srcOrd="1" destOrd="0" presId="urn:microsoft.com/office/officeart/2005/8/layout/hierarchy5"/>
    <dgm:cxn modelId="{36DF8658-E5FE-4ED6-B5A5-D6763C6C8129}" srcId="{F0F5D31A-4051-43A0-96ED-758CE8ADE83A}" destId="{1D2B3352-3199-4E22-A88A-1F542F2694E1}" srcOrd="1" destOrd="0" parTransId="{538603C2-F533-4298-824C-48B711D51FE9}" sibTransId="{A5A097B9-0551-4125-A66C-F8DA8B9CE1DE}"/>
    <dgm:cxn modelId="{8D72EB7F-5732-4EE1-91FE-DC0973D7278F}" type="presOf" srcId="{63348236-1A55-4B0A-8C1F-6D2B1AAA0285}" destId="{347C3768-92D1-40C8-8965-6F08D5FBB3F1}" srcOrd="0" destOrd="0" presId="urn:microsoft.com/office/officeart/2005/8/layout/hierarchy5"/>
    <dgm:cxn modelId="{C473CD28-18D0-4DDB-8DD7-7F92F5063E03}" type="presOf" srcId="{FF424B00-4CD0-4A9C-8415-34628D24E4D0}" destId="{7185876F-5A68-4968-85AA-45766E7C1000}" srcOrd="1" destOrd="0" presId="urn:microsoft.com/office/officeart/2005/8/layout/hierarchy5"/>
    <dgm:cxn modelId="{B351808A-E8C8-4B5F-AE0A-9962D125E66B}" srcId="{7042B2D2-733D-42FA-A67B-94DD3FCAE63B}" destId="{DF1B2123-538D-47F7-A2A9-B86EAF702CA3}" srcOrd="0" destOrd="0" parTransId="{9C45E26B-5A7F-458B-BF0F-2D326E671D31}" sibTransId="{E7DC19B6-61EB-473D-BB1A-5A68D8974036}"/>
    <dgm:cxn modelId="{AA5C79AF-7848-4751-BCFE-58EFAB4CFCF0}" type="presOf" srcId="{042F9081-9CDF-4265-BD20-251BB3E875CE}" destId="{AB6D344C-1BC2-4D45-8181-A47FA2BBB539}" srcOrd="0" destOrd="0" presId="urn:microsoft.com/office/officeart/2005/8/layout/hierarchy5"/>
    <dgm:cxn modelId="{7DA76566-1FCB-4AA8-88A8-B9A08EB93011}" srcId="{55F450AE-B06C-44DC-88B2-1041377D6CC0}" destId="{55A968DC-F14A-40DF-A964-23C5F25873D3}" srcOrd="1" destOrd="0" parTransId="{0DDBA223-0B0C-4E6E-AB98-70F30F4EA2E9}" sibTransId="{080F256B-6CF5-46BB-A653-AF2594F8D033}"/>
    <dgm:cxn modelId="{6F079EF8-9A7D-4301-ADC7-4D172ABE39DD}" srcId="{544CDF82-4907-4222-8897-744093378A56}" destId="{7444B291-A21A-481E-9345-5A94FDB5D557}" srcOrd="0" destOrd="0" parTransId="{FF424B00-4CD0-4A9C-8415-34628D24E4D0}" sibTransId="{BAD64A4C-1035-4A8F-AA43-94D496DF68BE}"/>
    <dgm:cxn modelId="{522B581C-98CA-4088-8FA1-AF686F49154A}" type="presOf" srcId="{0DDBA223-0B0C-4E6E-AB98-70F30F4EA2E9}" destId="{271C76EC-A292-403D-9E04-932F98674A67}" srcOrd="0" destOrd="0" presId="urn:microsoft.com/office/officeart/2005/8/layout/hierarchy5"/>
    <dgm:cxn modelId="{527A3A01-A07B-4B35-9D48-6D05C20F3722}" type="presOf" srcId="{544CDF82-4907-4222-8897-744093378A56}" destId="{1194F605-C2B3-4FBD-B98E-3DD1D52CF4D7}" srcOrd="0" destOrd="0" presId="urn:microsoft.com/office/officeart/2005/8/layout/hierarchy5"/>
    <dgm:cxn modelId="{126BB9F8-5D08-43A2-B84B-CAF03D714684}" type="presParOf" srcId="{611C3B97-9B33-47C4-88C5-14A6381E4D97}" destId="{77AA7147-2DF7-4122-9C38-E7D3ED3D3044}" srcOrd="0" destOrd="0" presId="urn:microsoft.com/office/officeart/2005/8/layout/hierarchy5"/>
    <dgm:cxn modelId="{F6945F8C-A42F-4B9C-963B-12A0B9E09685}" type="presParOf" srcId="{77AA7147-2DF7-4122-9C38-E7D3ED3D3044}" destId="{D4967701-E183-4F3A-AB80-5EC3CE8E983C}" srcOrd="0" destOrd="0" presId="urn:microsoft.com/office/officeart/2005/8/layout/hierarchy5"/>
    <dgm:cxn modelId="{DD8316A0-8825-4C22-9F49-D48645A61D2E}" type="presParOf" srcId="{D4967701-E183-4F3A-AB80-5EC3CE8E983C}" destId="{8D525D56-AFE1-428A-825E-361EFFBB5DB5}" srcOrd="0" destOrd="0" presId="urn:microsoft.com/office/officeart/2005/8/layout/hierarchy5"/>
    <dgm:cxn modelId="{38BC2347-E6FE-4955-B690-9CF3EB456E5E}" type="presParOf" srcId="{8D525D56-AFE1-428A-825E-361EFFBB5DB5}" destId="{1269EE93-61CA-48B1-A757-FFD53219E9DB}" srcOrd="0" destOrd="0" presId="urn:microsoft.com/office/officeart/2005/8/layout/hierarchy5"/>
    <dgm:cxn modelId="{B3755A29-50CF-4486-B381-131EA1CCE7AE}" type="presParOf" srcId="{8D525D56-AFE1-428A-825E-361EFFBB5DB5}" destId="{9E575E07-36AA-43C0-9D23-7572C8CBEA3D}" srcOrd="1" destOrd="0" presId="urn:microsoft.com/office/officeart/2005/8/layout/hierarchy5"/>
    <dgm:cxn modelId="{7995786A-D88F-4B7F-891E-7362B2C2B793}" type="presParOf" srcId="{9E575E07-36AA-43C0-9D23-7572C8CBEA3D}" destId="{AB6D344C-1BC2-4D45-8181-A47FA2BBB539}" srcOrd="0" destOrd="0" presId="urn:microsoft.com/office/officeart/2005/8/layout/hierarchy5"/>
    <dgm:cxn modelId="{8AC35E90-FCC6-4323-9D32-BB5E23F6B8F5}" type="presParOf" srcId="{AB6D344C-1BC2-4D45-8181-A47FA2BBB539}" destId="{63E06D72-B6AC-4EE8-A957-73F5C1A47D9C}" srcOrd="0" destOrd="0" presId="urn:microsoft.com/office/officeart/2005/8/layout/hierarchy5"/>
    <dgm:cxn modelId="{628FFFE9-4AAB-4A2D-9578-554FBB306BFC}" type="presParOf" srcId="{9E575E07-36AA-43C0-9D23-7572C8CBEA3D}" destId="{ABF3604F-4561-4843-B126-0AEED336D450}" srcOrd="1" destOrd="0" presId="urn:microsoft.com/office/officeart/2005/8/layout/hierarchy5"/>
    <dgm:cxn modelId="{80B02C53-305F-4A46-9A05-5EB5CFBC23AA}" type="presParOf" srcId="{ABF3604F-4561-4843-B126-0AEED336D450}" destId="{7A7BDA4A-88AC-4C80-A8C3-6EA744FF8F79}" srcOrd="0" destOrd="0" presId="urn:microsoft.com/office/officeart/2005/8/layout/hierarchy5"/>
    <dgm:cxn modelId="{60B066CC-C2CB-4036-A564-D6C70BD3289A}" type="presParOf" srcId="{ABF3604F-4561-4843-B126-0AEED336D450}" destId="{2A43563A-E599-4EF4-81AD-798AD9ECF446}" srcOrd="1" destOrd="0" presId="urn:microsoft.com/office/officeart/2005/8/layout/hierarchy5"/>
    <dgm:cxn modelId="{D24CEC8C-F56E-4688-A810-AD1D468AA2AE}" type="presParOf" srcId="{2A43563A-E599-4EF4-81AD-798AD9ECF446}" destId="{B1E03ACE-F1FD-4A8F-8265-113360965341}" srcOrd="0" destOrd="0" presId="urn:microsoft.com/office/officeart/2005/8/layout/hierarchy5"/>
    <dgm:cxn modelId="{12281831-E3BC-43F0-9623-BBB00451E624}" type="presParOf" srcId="{B1E03ACE-F1FD-4A8F-8265-113360965341}" destId="{CE3C315E-0BB5-4EF1-825B-D6A9C1973D83}" srcOrd="0" destOrd="0" presId="urn:microsoft.com/office/officeart/2005/8/layout/hierarchy5"/>
    <dgm:cxn modelId="{D210CADD-1EDD-4200-ACEB-665020C97F84}" type="presParOf" srcId="{2A43563A-E599-4EF4-81AD-798AD9ECF446}" destId="{9AFE27DF-65FF-4405-A7B0-64605DD6E0DD}" srcOrd="1" destOrd="0" presId="urn:microsoft.com/office/officeart/2005/8/layout/hierarchy5"/>
    <dgm:cxn modelId="{7CD85E93-13BC-49F7-8CFE-746DA780117E}" type="presParOf" srcId="{9AFE27DF-65FF-4405-A7B0-64605DD6E0DD}" destId="{1E64C63E-00B5-453D-B820-1F26C8BBE7DA}" srcOrd="0" destOrd="0" presId="urn:microsoft.com/office/officeart/2005/8/layout/hierarchy5"/>
    <dgm:cxn modelId="{A7DD83B8-D746-4301-994A-DB0F92181B0F}" type="presParOf" srcId="{9AFE27DF-65FF-4405-A7B0-64605DD6E0DD}" destId="{528031BE-9EEF-485D-B633-340C1656BA87}" srcOrd="1" destOrd="0" presId="urn:microsoft.com/office/officeart/2005/8/layout/hierarchy5"/>
    <dgm:cxn modelId="{18F8ED5B-5419-4DC8-B60A-161371FA78D8}" type="presParOf" srcId="{2A43563A-E599-4EF4-81AD-798AD9ECF446}" destId="{271C76EC-A292-403D-9E04-932F98674A67}" srcOrd="2" destOrd="0" presId="urn:microsoft.com/office/officeart/2005/8/layout/hierarchy5"/>
    <dgm:cxn modelId="{7D904489-BE0D-4E23-8A5D-5EB46D2ECBFB}" type="presParOf" srcId="{271C76EC-A292-403D-9E04-932F98674A67}" destId="{C05AE736-9904-4D7F-9234-EF4CC82087EF}" srcOrd="0" destOrd="0" presId="urn:microsoft.com/office/officeart/2005/8/layout/hierarchy5"/>
    <dgm:cxn modelId="{FD24EB8B-5110-44FB-9B6A-76FE8C7272FB}" type="presParOf" srcId="{2A43563A-E599-4EF4-81AD-798AD9ECF446}" destId="{46FA9A11-2AB2-447E-859D-23FCFFEC3FE5}" srcOrd="3" destOrd="0" presId="urn:microsoft.com/office/officeart/2005/8/layout/hierarchy5"/>
    <dgm:cxn modelId="{BC20A1CC-31AD-4908-BF62-5B5E9539DB8D}" type="presParOf" srcId="{46FA9A11-2AB2-447E-859D-23FCFFEC3FE5}" destId="{AFDE2D68-94D1-4AC1-8B1F-C6F36ABB5369}" srcOrd="0" destOrd="0" presId="urn:microsoft.com/office/officeart/2005/8/layout/hierarchy5"/>
    <dgm:cxn modelId="{39AAF1CD-138B-497E-8EF2-3E6D0AB9A909}" type="presParOf" srcId="{46FA9A11-2AB2-447E-859D-23FCFFEC3FE5}" destId="{7EFB8020-5FAE-4D79-A4CC-393D26AAAC1B}" srcOrd="1" destOrd="0" presId="urn:microsoft.com/office/officeart/2005/8/layout/hierarchy5"/>
    <dgm:cxn modelId="{586FEBB6-A37F-4424-A995-5A2B14B8260C}" type="presParOf" srcId="{7EFB8020-5FAE-4D79-A4CC-393D26AAAC1B}" destId="{2464573E-673D-43F5-B297-3636A2C8F160}" srcOrd="0" destOrd="0" presId="urn:microsoft.com/office/officeart/2005/8/layout/hierarchy5"/>
    <dgm:cxn modelId="{4D86EAB1-3775-4D61-B6DC-44B18197EA7D}" type="presParOf" srcId="{2464573E-673D-43F5-B297-3636A2C8F160}" destId="{5DEED96F-D381-4511-B28D-28E01082DE2D}" srcOrd="0" destOrd="0" presId="urn:microsoft.com/office/officeart/2005/8/layout/hierarchy5"/>
    <dgm:cxn modelId="{F309CAFA-7763-4376-902C-F9B4F0442282}" type="presParOf" srcId="{7EFB8020-5FAE-4D79-A4CC-393D26AAAC1B}" destId="{20A38F9E-C05B-461E-BB49-9FEEA70420AB}" srcOrd="1" destOrd="0" presId="urn:microsoft.com/office/officeart/2005/8/layout/hierarchy5"/>
    <dgm:cxn modelId="{9E3262BD-0B49-4BE9-8584-BC8A48D8E26B}" type="presParOf" srcId="{20A38F9E-C05B-461E-BB49-9FEEA70420AB}" destId="{DF36B2E8-8866-464B-AAED-EDF2240A2D8F}" srcOrd="0" destOrd="0" presId="urn:microsoft.com/office/officeart/2005/8/layout/hierarchy5"/>
    <dgm:cxn modelId="{5C204845-9E00-4F55-9727-D36F31143DAB}" type="presParOf" srcId="{20A38F9E-C05B-461E-BB49-9FEEA70420AB}" destId="{D095F392-5A34-4F0E-90B5-6C486F4769D7}" srcOrd="1" destOrd="0" presId="urn:microsoft.com/office/officeart/2005/8/layout/hierarchy5"/>
    <dgm:cxn modelId="{CEC7AA18-D2CF-4688-91EF-C69CC626B47D}" type="presParOf" srcId="{D095F392-5A34-4F0E-90B5-6C486F4769D7}" destId="{858C9D18-77D1-4B62-9654-1C72719064F4}" srcOrd="0" destOrd="0" presId="urn:microsoft.com/office/officeart/2005/8/layout/hierarchy5"/>
    <dgm:cxn modelId="{A6E53328-61D4-4FE5-88DC-526368AD7F7F}" type="presParOf" srcId="{858C9D18-77D1-4B62-9654-1C72719064F4}" destId="{C03F7E9A-B856-4386-8A5D-06B528AA5954}" srcOrd="0" destOrd="0" presId="urn:microsoft.com/office/officeart/2005/8/layout/hierarchy5"/>
    <dgm:cxn modelId="{EB211FC0-3D19-4222-B08F-54FAA5A1ABA7}" type="presParOf" srcId="{D095F392-5A34-4F0E-90B5-6C486F4769D7}" destId="{467E95B7-E275-4C43-A8D6-D38C54F0B1FA}" srcOrd="1" destOrd="0" presId="urn:microsoft.com/office/officeart/2005/8/layout/hierarchy5"/>
    <dgm:cxn modelId="{78F85057-9FBA-4E99-8DEA-85F5BBD51F92}" type="presParOf" srcId="{467E95B7-E275-4C43-A8D6-D38C54F0B1FA}" destId="{19332149-72CC-4701-AB5B-626D8FECBC37}" srcOrd="0" destOrd="0" presId="urn:microsoft.com/office/officeart/2005/8/layout/hierarchy5"/>
    <dgm:cxn modelId="{4254D281-F991-4B2E-9396-DAA88D29D3F5}" type="presParOf" srcId="{467E95B7-E275-4C43-A8D6-D38C54F0B1FA}" destId="{EA561A3D-C347-4FDB-8750-989FBB2D452A}" srcOrd="1" destOrd="0" presId="urn:microsoft.com/office/officeart/2005/8/layout/hierarchy5"/>
    <dgm:cxn modelId="{EBA106BF-7D00-410B-9343-368EB40EDB6D}" type="presParOf" srcId="{D095F392-5A34-4F0E-90B5-6C486F4769D7}" destId="{5B2770A2-5C83-454A-A05D-7DC45C9D6A94}" srcOrd="2" destOrd="0" presId="urn:microsoft.com/office/officeart/2005/8/layout/hierarchy5"/>
    <dgm:cxn modelId="{37723361-FF49-4455-BED0-DC42841CD2CE}" type="presParOf" srcId="{5B2770A2-5C83-454A-A05D-7DC45C9D6A94}" destId="{EC4720E0-62E5-40CF-94BE-4BF0690FB390}" srcOrd="0" destOrd="0" presId="urn:microsoft.com/office/officeart/2005/8/layout/hierarchy5"/>
    <dgm:cxn modelId="{E0C581A2-721C-4182-AA23-05F15CED5257}" type="presParOf" srcId="{D095F392-5A34-4F0E-90B5-6C486F4769D7}" destId="{3BFCE549-E430-4B79-9AC2-650BBBA9B972}" srcOrd="3" destOrd="0" presId="urn:microsoft.com/office/officeart/2005/8/layout/hierarchy5"/>
    <dgm:cxn modelId="{9D572C96-AF1F-4447-877F-AA1EA253BA7B}" type="presParOf" srcId="{3BFCE549-E430-4B79-9AC2-650BBBA9B972}" destId="{03928EAA-31C6-40D7-B611-1ED0908E8403}" srcOrd="0" destOrd="0" presId="urn:microsoft.com/office/officeart/2005/8/layout/hierarchy5"/>
    <dgm:cxn modelId="{D056521D-D9CA-47EF-A1E5-F1565AB22F68}" type="presParOf" srcId="{3BFCE549-E430-4B79-9AC2-650BBBA9B972}" destId="{A258ED92-48FC-4DB2-BA62-99FE9444D103}" srcOrd="1" destOrd="0" presId="urn:microsoft.com/office/officeart/2005/8/layout/hierarchy5"/>
    <dgm:cxn modelId="{2C7C67EF-62C4-4A5D-8DCE-92448C2530CF}" type="presParOf" srcId="{D095F392-5A34-4F0E-90B5-6C486F4769D7}" destId="{48377C39-F326-4EEB-B961-8AE5AA2D294D}" srcOrd="4" destOrd="0" presId="urn:microsoft.com/office/officeart/2005/8/layout/hierarchy5"/>
    <dgm:cxn modelId="{42383372-01D3-4BC5-87C7-F95378B07F3C}" type="presParOf" srcId="{48377C39-F326-4EEB-B961-8AE5AA2D294D}" destId="{B160C269-90D3-4A34-B40C-BE7AB755EE23}" srcOrd="0" destOrd="0" presId="urn:microsoft.com/office/officeart/2005/8/layout/hierarchy5"/>
    <dgm:cxn modelId="{CBD4A84F-68A3-4D77-81A2-082562CCB2A4}" type="presParOf" srcId="{D095F392-5A34-4F0E-90B5-6C486F4769D7}" destId="{C7A9D6AA-E45A-4FC7-9EDE-E7B44F18C69F}" srcOrd="5" destOrd="0" presId="urn:microsoft.com/office/officeart/2005/8/layout/hierarchy5"/>
    <dgm:cxn modelId="{A792F3A3-03C9-4011-ABB2-A4D9D6432954}" type="presParOf" srcId="{C7A9D6AA-E45A-4FC7-9EDE-E7B44F18C69F}" destId="{461CF624-EC98-4A6C-98C4-6E673E2FAA4C}" srcOrd="0" destOrd="0" presId="urn:microsoft.com/office/officeart/2005/8/layout/hierarchy5"/>
    <dgm:cxn modelId="{127A50F8-EE3F-42B8-B892-0812863030B4}" type="presParOf" srcId="{C7A9D6AA-E45A-4FC7-9EDE-E7B44F18C69F}" destId="{984DDB31-4D69-4E9D-8960-E2F90A1571A6}" srcOrd="1" destOrd="0" presId="urn:microsoft.com/office/officeart/2005/8/layout/hierarchy5"/>
    <dgm:cxn modelId="{6BC22396-F935-4359-8D65-11603497FECE}" type="presParOf" srcId="{7EFB8020-5FAE-4D79-A4CC-393D26AAAC1B}" destId="{DDA5D947-B5B5-40EF-BB1F-4DFB85DB5A7E}" srcOrd="2" destOrd="0" presId="urn:microsoft.com/office/officeart/2005/8/layout/hierarchy5"/>
    <dgm:cxn modelId="{6E7B245A-63F3-4EEA-9CF5-2C46EDB5C9F5}" type="presParOf" srcId="{DDA5D947-B5B5-40EF-BB1F-4DFB85DB5A7E}" destId="{03ACAD59-F833-4438-8888-B56BD8656616}" srcOrd="0" destOrd="0" presId="urn:microsoft.com/office/officeart/2005/8/layout/hierarchy5"/>
    <dgm:cxn modelId="{8B699E27-D9A3-4956-83B4-77AE20BE9B49}" type="presParOf" srcId="{7EFB8020-5FAE-4D79-A4CC-393D26AAAC1B}" destId="{4A23FE89-D5C0-4B03-83D5-C50DA7F0B896}" srcOrd="3" destOrd="0" presId="urn:microsoft.com/office/officeart/2005/8/layout/hierarchy5"/>
    <dgm:cxn modelId="{0101962B-F36F-4E64-9EB6-F39368E54A2D}" type="presParOf" srcId="{4A23FE89-D5C0-4B03-83D5-C50DA7F0B896}" destId="{55BB84E3-73E6-44E0-B6E7-04EB92339BBF}" srcOrd="0" destOrd="0" presId="urn:microsoft.com/office/officeart/2005/8/layout/hierarchy5"/>
    <dgm:cxn modelId="{282B1A22-87C7-41EE-BB19-A022E343E3EA}" type="presParOf" srcId="{4A23FE89-D5C0-4B03-83D5-C50DA7F0B896}" destId="{28075042-4FE1-40A0-8DB9-DEC51F93E6AF}" srcOrd="1" destOrd="0" presId="urn:microsoft.com/office/officeart/2005/8/layout/hierarchy5"/>
    <dgm:cxn modelId="{6D2C9202-D5FA-403C-AAE0-8F6AE74DF2DB}" type="presParOf" srcId="{7EFB8020-5FAE-4D79-A4CC-393D26AAAC1B}" destId="{BEAEC24A-21B9-49DE-BCBE-3B75C8572EDF}" srcOrd="4" destOrd="0" presId="urn:microsoft.com/office/officeart/2005/8/layout/hierarchy5"/>
    <dgm:cxn modelId="{5FF2AE79-8BBF-44A0-AD07-4BE57FA2C2B9}" type="presParOf" srcId="{BEAEC24A-21B9-49DE-BCBE-3B75C8572EDF}" destId="{7EBAA59D-6260-46A1-B98B-BD1071F77923}" srcOrd="0" destOrd="0" presId="urn:microsoft.com/office/officeart/2005/8/layout/hierarchy5"/>
    <dgm:cxn modelId="{1BF2F621-12B8-4B37-B620-19079DB05BD7}" type="presParOf" srcId="{7EFB8020-5FAE-4D79-A4CC-393D26AAAC1B}" destId="{76ABE793-AC46-4466-8789-FB78E71D0F2A}" srcOrd="5" destOrd="0" presId="urn:microsoft.com/office/officeart/2005/8/layout/hierarchy5"/>
    <dgm:cxn modelId="{0FA58BC3-643E-4D12-BC5D-8A9E5BAB3922}" type="presParOf" srcId="{76ABE793-AC46-4466-8789-FB78E71D0F2A}" destId="{9F130B42-2E0A-4939-BDA5-F67E635F0445}" srcOrd="0" destOrd="0" presId="urn:microsoft.com/office/officeart/2005/8/layout/hierarchy5"/>
    <dgm:cxn modelId="{B550F7D2-63B7-48D9-A2EC-A444E56513F2}" type="presParOf" srcId="{76ABE793-AC46-4466-8789-FB78E71D0F2A}" destId="{A42F4D71-B792-42CB-9521-6F55F5EBA2C5}" srcOrd="1" destOrd="0" presId="urn:microsoft.com/office/officeart/2005/8/layout/hierarchy5"/>
    <dgm:cxn modelId="{F08C70D7-0E8E-49F7-A1F2-6864AD1D089C}" type="presParOf" srcId="{7EFB8020-5FAE-4D79-A4CC-393D26AAAC1B}" destId="{AD3A04B4-C338-4F94-81E5-DC0FC2D630B6}" srcOrd="6" destOrd="0" presId="urn:microsoft.com/office/officeart/2005/8/layout/hierarchy5"/>
    <dgm:cxn modelId="{8CA4117E-10B2-49C5-8F2E-2426D0FA9779}" type="presParOf" srcId="{AD3A04B4-C338-4F94-81E5-DC0FC2D630B6}" destId="{520D2EA1-B2E2-4C89-9DC6-F11671A42AE1}" srcOrd="0" destOrd="0" presId="urn:microsoft.com/office/officeart/2005/8/layout/hierarchy5"/>
    <dgm:cxn modelId="{7F9ECD50-BEF3-42EF-ADB6-0EB69431C0D5}" type="presParOf" srcId="{7EFB8020-5FAE-4D79-A4CC-393D26AAAC1B}" destId="{7B498DB0-8F0C-45BE-BE04-C2A8F8F0FEAA}" srcOrd="7" destOrd="0" presId="urn:microsoft.com/office/officeart/2005/8/layout/hierarchy5"/>
    <dgm:cxn modelId="{C15A095A-69F9-4064-BCA9-C41FD0F230DB}" type="presParOf" srcId="{7B498DB0-8F0C-45BE-BE04-C2A8F8F0FEAA}" destId="{2106CBA2-E3B8-405F-94F7-E6BFB75FBB9E}" srcOrd="0" destOrd="0" presId="urn:microsoft.com/office/officeart/2005/8/layout/hierarchy5"/>
    <dgm:cxn modelId="{8359630F-2E6D-4EE6-92BC-91027674B9A0}" type="presParOf" srcId="{7B498DB0-8F0C-45BE-BE04-C2A8F8F0FEAA}" destId="{D55FDC8E-4736-40E9-A6CC-1414780DEB92}" srcOrd="1" destOrd="0" presId="urn:microsoft.com/office/officeart/2005/8/layout/hierarchy5"/>
    <dgm:cxn modelId="{586B0589-2D1B-43DA-B72B-28159E1B0DD4}" type="presParOf" srcId="{9E575E07-36AA-43C0-9D23-7572C8CBEA3D}" destId="{6817823E-FC04-46BC-B6AA-3452DCF88905}" srcOrd="2" destOrd="0" presId="urn:microsoft.com/office/officeart/2005/8/layout/hierarchy5"/>
    <dgm:cxn modelId="{88BEBC78-1D41-4ECB-BFE0-CF34C1780616}" type="presParOf" srcId="{6817823E-FC04-46BC-B6AA-3452DCF88905}" destId="{3735D3B1-89B1-4348-A330-C0F0EFCF7142}" srcOrd="0" destOrd="0" presId="urn:microsoft.com/office/officeart/2005/8/layout/hierarchy5"/>
    <dgm:cxn modelId="{9A8F0564-8CA1-4E76-ACC9-23122190BC33}" type="presParOf" srcId="{9E575E07-36AA-43C0-9D23-7572C8CBEA3D}" destId="{5B436A00-916C-4EE7-B760-64F3A3C99E33}" srcOrd="3" destOrd="0" presId="urn:microsoft.com/office/officeart/2005/8/layout/hierarchy5"/>
    <dgm:cxn modelId="{A3F90367-BF7C-4E7B-9285-858B3B6A1E32}" type="presParOf" srcId="{5B436A00-916C-4EE7-B760-64F3A3C99E33}" destId="{128EC940-FEC2-4F44-83D2-77EDC1591B14}" srcOrd="0" destOrd="0" presId="urn:microsoft.com/office/officeart/2005/8/layout/hierarchy5"/>
    <dgm:cxn modelId="{894ACD75-15C8-453F-B5F5-3003236B00E8}" type="presParOf" srcId="{5B436A00-916C-4EE7-B760-64F3A3C99E33}" destId="{B66CE5DE-31AB-4460-905F-05F7B611C204}" srcOrd="1" destOrd="0" presId="urn:microsoft.com/office/officeart/2005/8/layout/hierarchy5"/>
    <dgm:cxn modelId="{43FA3356-94E6-4910-90EE-38F9B3BDE3C9}" type="presParOf" srcId="{B66CE5DE-31AB-4460-905F-05F7B611C204}" destId="{D66D4CC9-7C2A-4BAC-9C3E-9B4B6C3159C4}" srcOrd="0" destOrd="0" presId="urn:microsoft.com/office/officeart/2005/8/layout/hierarchy5"/>
    <dgm:cxn modelId="{8F60DEE5-A3B8-4CAD-A0F4-645AEFE9BA9C}" type="presParOf" srcId="{D66D4CC9-7C2A-4BAC-9C3E-9B4B6C3159C4}" destId="{EC7D07B0-3F21-4797-9512-4757A12D516C}" srcOrd="0" destOrd="0" presId="urn:microsoft.com/office/officeart/2005/8/layout/hierarchy5"/>
    <dgm:cxn modelId="{9F6B8DAB-E277-47C5-B250-0A6760475B2D}" type="presParOf" srcId="{B66CE5DE-31AB-4460-905F-05F7B611C204}" destId="{3BA95F79-C78D-4635-8DFB-94EFF028144E}" srcOrd="1" destOrd="0" presId="urn:microsoft.com/office/officeart/2005/8/layout/hierarchy5"/>
    <dgm:cxn modelId="{A89BC1B8-A210-471C-B480-D95DD4A94ED4}" type="presParOf" srcId="{3BA95F79-C78D-4635-8DFB-94EFF028144E}" destId="{CC5D0E6F-DA62-4F72-ADA6-DD9C31C78ECA}" srcOrd="0" destOrd="0" presId="urn:microsoft.com/office/officeart/2005/8/layout/hierarchy5"/>
    <dgm:cxn modelId="{155465B2-0732-49F6-8440-43E95749AE03}" type="presParOf" srcId="{3BA95F79-C78D-4635-8DFB-94EFF028144E}" destId="{1A43D796-EC36-423C-B77F-FAEC17D73B4C}" srcOrd="1" destOrd="0" presId="urn:microsoft.com/office/officeart/2005/8/layout/hierarchy5"/>
    <dgm:cxn modelId="{2A6281DB-4C91-4CCC-BBA7-9E1C46BA452F}" type="presParOf" srcId="{9E575E07-36AA-43C0-9D23-7572C8CBEA3D}" destId="{347C3768-92D1-40C8-8965-6F08D5FBB3F1}" srcOrd="4" destOrd="0" presId="urn:microsoft.com/office/officeart/2005/8/layout/hierarchy5"/>
    <dgm:cxn modelId="{AFD4EE09-45FA-4955-A3A3-85F8205C6700}" type="presParOf" srcId="{347C3768-92D1-40C8-8965-6F08D5FBB3F1}" destId="{A98ED858-18CE-4593-9AA2-A11BA9DDD6A5}" srcOrd="0" destOrd="0" presId="urn:microsoft.com/office/officeart/2005/8/layout/hierarchy5"/>
    <dgm:cxn modelId="{BC6AAC8D-AD06-46BC-BC08-B5E41EFFF8B6}" type="presParOf" srcId="{9E575E07-36AA-43C0-9D23-7572C8CBEA3D}" destId="{023CB39D-44E7-4848-83BB-04F4290EBC80}" srcOrd="5" destOrd="0" presId="urn:microsoft.com/office/officeart/2005/8/layout/hierarchy5"/>
    <dgm:cxn modelId="{B8BB9C49-33C7-4207-B6B2-191BE787FAB4}" type="presParOf" srcId="{023CB39D-44E7-4848-83BB-04F4290EBC80}" destId="{1194F605-C2B3-4FBD-B98E-3DD1D52CF4D7}" srcOrd="0" destOrd="0" presId="urn:microsoft.com/office/officeart/2005/8/layout/hierarchy5"/>
    <dgm:cxn modelId="{9AA8794D-95AA-41D4-A0EB-D2491F7A5482}" type="presParOf" srcId="{023CB39D-44E7-4848-83BB-04F4290EBC80}" destId="{96753CE7-6165-476D-9146-974C37CAE887}" srcOrd="1" destOrd="0" presId="urn:microsoft.com/office/officeart/2005/8/layout/hierarchy5"/>
    <dgm:cxn modelId="{FBF45098-3695-4229-827B-23BFF231EAC8}" type="presParOf" srcId="{96753CE7-6165-476D-9146-974C37CAE887}" destId="{46D4E22D-650A-428B-B854-57C900B90B98}" srcOrd="0" destOrd="0" presId="urn:microsoft.com/office/officeart/2005/8/layout/hierarchy5"/>
    <dgm:cxn modelId="{92B29F2E-388D-45E0-B370-BCBC1E3DD418}" type="presParOf" srcId="{46D4E22D-650A-428B-B854-57C900B90B98}" destId="{7185876F-5A68-4968-85AA-45766E7C1000}" srcOrd="0" destOrd="0" presId="urn:microsoft.com/office/officeart/2005/8/layout/hierarchy5"/>
    <dgm:cxn modelId="{AAE043A1-3A4F-4B31-BA7A-FC7342CFBAE3}" type="presParOf" srcId="{96753CE7-6165-476D-9146-974C37CAE887}" destId="{6CFAFF51-FC51-4DFD-BA4C-674BB723071E}" srcOrd="1" destOrd="0" presId="urn:microsoft.com/office/officeart/2005/8/layout/hierarchy5"/>
    <dgm:cxn modelId="{17F358C8-7F94-4FBE-B5ED-F95A7392472D}" type="presParOf" srcId="{6CFAFF51-FC51-4DFD-BA4C-674BB723071E}" destId="{919C2770-8658-4FF1-89CB-C06314259DC8}" srcOrd="0" destOrd="0" presId="urn:microsoft.com/office/officeart/2005/8/layout/hierarchy5"/>
    <dgm:cxn modelId="{F9E68475-23AE-46C4-856B-B64543842344}" type="presParOf" srcId="{6CFAFF51-FC51-4DFD-BA4C-674BB723071E}" destId="{B8A661E0-673E-4689-9063-64E3E7356521}" srcOrd="1" destOrd="0" presId="urn:microsoft.com/office/officeart/2005/8/layout/hierarchy5"/>
    <dgm:cxn modelId="{F2EDFBF1-09F7-4570-9370-0416230E0698}" type="presParOf" srcId="{611C3B97-9B33-47C4-88C5-14A6381E4D97}" destId="{44DBE37C-88CE-4E69-A067-13BD6D39ECC1}" srcOrd="1" destOrd="0" presId="urn:microsoft.com/office/officeart/2005/8/layout/hierarchy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6A03A2-6290-4414-A167-48C141B2BF52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CE6B61D-2382-483A-B7A1-99D78F2BEFF5}">
      <dgm:prSet phldrT="[Texto]"/>
      <dgm:spPr/>
      <dgm:t>
        <a:bodyPr/>
        <a:lstStyle/>
        <a:p>
          <a:r>
            <a:rPr lang="es-AR" dirty="0" smtClean="0"/>
            <a:t>ADMINISTRACION NACIONAL</a:t>
          </a:r>
          <a:endParaRPr lang="es-AR" dirty="0"/>
        </a:p>
      </dgm:t>
    </dgm:pt>
    <dgm:pt modelId="{D1B931D9-0F91-4088-A38C-B7226A56175E}" type="parTrans" cxnId="{A268418E-B241-4326-A297-6D5430E253AE}">
      <dgm:prSet/>
      <dgm:spPr/>
      <dgm:t>
        <a:bodyPr/>
        <a:lstStyle/>
        <a:p>
          <a:endParaRPr lang="es-AR"/>
        </a:p>
      </dgm:t>
    </dgm:pt>
    <dgm:pt modelId="{F26E189B-2AA5-4E9E-9F50-B2EA35913B52}" type="sibTrans" cxnId="{A268418E-B241-4326-A297-6D5430E253AE}">
      <dgm:prSet/>
      <dgm:spPr/>
      <dgm:t>
        <a:bodyPr/>
        <a:lstStyle/>
        <a:p>
          <a:endParaRPr lang="es-AR"/>
        </a:p>
      </dgm:t>
    </dgm:pt>
    <dgm:pt modelId="{CAE690C0-DCBD-499E-958C-9BA5F01D69C8}">
      <dgm:prSet phldrT="[Texto]"/>
      <dgm:spPr/>
      <dgm:t>
        <a:bodyPr/>
        <a:lstStyle/>
        <a:p>
          <a:r>
            <a:rPr lang="es-AR" dirty="0" smtClean="0"/>
            <a:t>ENTES PUBLICOS</a:t>
          </a:r>
          <a:endParaRPr lang="es-AR" dirty="0"/>
        </a:p>
      </dgm:t>
    </dgm:pt>
    <dgm:pt modelId="{759B6609-1B14-4041-9C58-F3B6D65BC100}" type="parTrans" cxnId="{BE48464B-750F-4761-AD85-0AC4C0C32A46}">
      <dgm:prSet/>
      <dgm:spPr/>
      <dgm:t>
        <a:bodyPr/>
        <a:lstStyle/>
        <a:p>
          <a:endParaRPr lang="es-AR"/>
        </a:p>
      </dgm:t>
    </dgm:pt>
    <dgm:pt modelId="{B709B163-A1FB-4B7F-AF82-A2EFBFF3A2E8}" type="sibTrans" cxnId="{BE48464B-750F-4761-AD85-0AC4C0C32A46}">
      <dgm:prSet/>
      <dgm:spPr/>
      <dgm:t>
        <a:bodyPr/>
        <a:lstStyle/>
        <a:p>
          <a:endParaRPr lang="es-AR"/>
        </a:p>
      </dgm:t>
    </dgm:pt>
    <dgm:pt modelId="{DA014C48-76BA-4D9C-87D9-6AE1A876ABF3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sz="3600" dirty="0" smtClean="0"/>
            <a:t>SPN</a:t>
          </a:r>
          <a:endParaRPr lang="es-AR" sz="3600" dirty="0"/>
        </a:p>
      </dgm:t>
    </dgm:pt>
    <dgm:pt modelId="{AED557CE-2068-437B-A3E2-27AE7FA6CE48}" type="parTrans" cxnId="{2709280F-BDBA-4022-AD22-15D74B182C51}">
      <dgm:prSet/>
      <dgm:spPr/>
      <dgm:t>
        <a:bodyPr/>
        <a:lstStyle/>
        <a:p>
          <a:endParaRPr lang="es-AR"/>
        </a:p>
      </dgm:t>
    </dgm:pt>
    <dgm:pt modelId="{F2B92FFC-F313-4F27-A8BE-6D59745AA0B4}" type="sibTrans" cxnId="{2709280F-BDBA-4022-AD22-15D74B182C51}">
      <dgm:prSet/>
      <dgm:spPr/>
      <dgm:t>
        <a:bodyPr/>
        <a:lstStyle/>
        <a:p>
          <a:endParaRPr lang="es-AR"/>
        </a:p>
      </dgm:t>
    </dgm:pt>
    <dgm:pt modelId="{3643295E-B8AB-479D-A5E3-4246B5F72269}">
      <dgm:prSet phldrT="[Texto]"/>
      <dgm:spPr/>
      <dgm:t>
        <a:bodyPr/>
        <a:lstStyle/>
        <a:p>
          <a:r>
            <a:rPr lang="es-AR" dirty="0" smtClean="0"/>
            <a:t>SECTOR EMPRESARIAL</a:t>
          </a:r>
          <a:endParaRPr lang="es-AR" dirty="0"/>
        </a:p>
      </dgm:t>
    </dgm:pt>
    <dgm:pt modelId="{E10D0C14-BD6C-4451-B87F-947C38A423DB}" type="parTrans" cxnId="{2BD67FDB-BEA1-4AAC-802D-1FE3C89FD86D}">
      <dgm:prSet/>
      <dgm:spPr/>
      <dgm:t>
        <a:bodyPr/>
        <a:lstStyle/>
        <a:p>
          <a:endParaRPr lang="es-AR"/>
        </a:p>
      </dgm:t>
    </dgm:pt>
    <dgm:pt modelId="{0F3C9F43-D39E-47E6-9792-604AD3AF6BCE}" type="sibTrans" cxnId="{2BD67FDB-BEA1-4AAC-802D-1FE3C89FD86D}">
      <dgm:prSet/>
      <dgm:spPr/>
      <dgm:t>
        <a:bodyPr/>
        <a:lstStyle/>
        <a:p>
          <a:endParaRPr lang="es-AR"/>
        </a:p>
      </dgm:t>
    </dgm:pt>
    <dgm:pt modelId="{538E1A72-0CB3-482C-A683-5B5C6AD6B584}" type="pres">
      <dgm:prSet presAssocID="{0E6A03A2-6290-4414-A167-48C141B2BF52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872C6C2-1CDB-4BE5-9EA2-A858FE652C68}" type="pres">
      <dgm:prSet presAssocID="{0E6A03A2-6290-4414-A167-48C141B2BF52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DC0C-0C6C-4886-ABBC-70CA5793D2C2}" type="pres">
      <dgm:prSet presAssocID="{0E6A03A2-6290-4414-A167-48C141B2BF52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A9C02C-7D57-44E9-A06C-22DFD4A1FE6A}" type="pres">
      <dgm:prSet presAssocID="{0E6A03A2-6290-4414-A167-48C141B2BF52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AB7B874-6310-4348-B7FF-C5FD98B15614}" type="pres">
      <dgm:prSet presAssocID="{0E6A03A2-6290-4414-A167-48C141B2BF52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268418E-B241-4326-A297-6D5430E253AE}" srcId="{0E6A03A2-6290-4414-A167-48C141B2BF52}" destId="{BCE6B61D-2382-483A-B7A1-99D78F2BEFF5}" srcOrd="0" destOrd="0" parTransId="{D1B931D9-0F91-4088-A38C-B7226A56175E}" sibTransId="{F26E189B-2AA5-4E9E-9F50-B2EA35913B52}"/>
    <dgm:cxn modelId="{2709280F-BDBA-4022-AD22-15D74B182C51}" srcId="{0E6A03A2-6290-4414-A167-48C141B2BF52}" destId="{DA014C48-76BA-4D9C-87D9-6AE1A876ABF3}" srcOrd="2" destOrd="0" parTransId="{AED557CE-2068-437B-A3E2-27AE7FA6CE48}" sibTransId="{F2B92FFC-F313-4F27-A8BE-6D59745AA0B4}"/>
    <dgm:cxn modelId="{1E1C3225-BE50-40C6-9BF7-64A774515E4F}" type="presOf" srcId="{BCE6B61D-2382-483A-B7A1-99D78F2BEFF5}" destId="{E872C6C2-1CDB-4BE5-9EA2-A858FE652C68}" srcOrd="0" destOrd="0" presId="urn:microsoft.com/office/officeart/2005/8/layout/pyramid4"/>
    <dgm:cxn modelId="{CDC84C6E-AB14-40F9-9A82-0D14BAB44242}" type="presOf" srcId="{0E6A03A2-6290-4414-A167-48C141B2BF52}" destId="{538E1A72-0CB3-482C-A683-5B5C6AD6B584}" srcOrd="0" destOrd="0" presId="urn:microsoft.com/office/officeart/2005/8/layout/pyramid4"/>
    <dgm:cxn modelId="{6C077B5D-5B5A-4379-B0D3-64D4BB2BF980}" type="presOf" srcId="{CAE690C0-DCBD-499E-958C-9BA5F01D69C8}" destId="{CDE9DC0C-0C6C-4886-ABBC-70CA5793D2C2}" srcOrd="0" destOrd="0" presId="urn:microsoft.com/office/officeart/2005/8/layout/pyramid4"/>
    <dgm:cxn modelId="{BE48464B-750F-4761-AD85-0AC4C0C32A46}" srcId="{0E6A03A2-6290-4414-A167-48C141B2BF52}" destId="{CAE690C0-DCBD-499E-958C-9BA5F01D69C8}" srcOrd="1" destOrd="0" parTransId="{759B6609-1B14-4041-9C58-F3B6D65BC100}" sibTransId="{B709B163-A1FB-4B7F-AF82-A2EFBFF3A2E8}"/>
    <dgm:cxn modelId="{2BD67FDB-BEA1-4AAC-802D-1FE3C89FD86D}" srcId="{0E6A03A2-6290-4414-A167-48C141B2BF52}" destId="{3643295E-B8AB-479D-A5E3-4246B5F72269}" srcOrd="3" destOrd="0" parTransId="{E10D0C14-BD6C-4451-B87F-947C38A423DB}" sibTransId="{0F3C9F43-D39E-47E6-9792-604AD3AF6BCE}"/>
    <dgm:cxn modelId="{B9457C3E-25EC-4E60-A74A-70A166CC1584}" type="presOf" srcId="{DA014C48-76BA-4D9C-87D9-6AE1A876ABF3}" destId="{99A9C02C-7D57-44E9-A06C-22DFD4A1FE6A}" srcOrd="0" destOrd="0" presId="urn:microsoft.com/office/officeart/2005/8/layout/pyramid4"/>
    <dgm:cxn modelId="{3AEA0A37-AC74-495A-AB95-4757BC057800}" type="presOf" srcId="{3643295E-B8AB-479D-A5E3-4246B5F72269}" destId="{0AB7B874-6310-4348-B7FF-C5FD98B15614}" srcOrd="0" destOrd="0" presId="urn:microsoft.com/office/officeart/2005/8/layout/pyramid4"/>
    <dgm:cxn modelId="{A4927DF5-5781-4AF4-9E14-06050D906AC3}" type="presParOf" srcId="{538E1A72-0CB3-482C-A683-5B5C6AD6B584}" destId="{E872C6C2-1CDB-4BE5-9EA2-A858FE652C68}" srcOrd="0" destOrd="0" presId="urn:microsoft.com/office/officeart/2005/8/layout/pyramid4"/>
    <dgm:cxn modelId="{562E7D6D-0851-4EEA-965C-FD40FECA11E8}" type="presParOf" srcId="{538E1A72-0CB3-482C-A683-5B5C6AD6B584}" destId="{CDE9DC0C-0C6C-4886-ABBC-70CA5793D2C2}" srcOrd="1" destOrd="0" presId="urn:microsoft.com/office/officeart/2005/8/layout/pyramid4"/>
    <dgm:cxn modelId="{3E2B4AFC-E2FD-41E3-BE83-20DEB80B8B14}" type="presParOf" srcId="{538E1A72-0CB3-482C-A683-5B5C6AD6B584}" destId="{99A9C02C-7D57-44E9-A06C-22DFD4A1FE6A}" srcOrd="2" destOrd="0" presId="urn:microsoft.com/office/officeart/2005/8/layout/pyramid4"/>
    <dgm:cxn modelId="{EF9E6919-7262-4D0F-8C56-349AFE00AA14}" type="presParOf" srcId="{538E1A72-0CB3-482C-A683-5B5C6AD6B584}" destId="{0AB7B874-6310-4348-B7FF-C5FD98B15614}" srcOrd="3" destOrd="0" presId="urn:microsoft.com/office/officeart/2005/8/layout/pyramid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36B9A0-3AC3-4581-8007-DB32A07C681F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237987C-9613-40DE-AEEB-B7BC1032B1F3}">
      <dgm:prSet phldrT="[Texto]"/>
      <dgm:spPr/>
      <dgm:t>
        <a:bodyPr/>
        <a:lstStyle/>
        <a:p>
          <a:r>
            <a:rPr lang="es-AR" dirty="0" smtClean="0"/>
            <a:t>SISTEMA PRESUPUESTARIO</a:t>
          </a:r>
          <a:endParaRPr lang="es-AR" dirty="0"/>
        </a:p>
      </dgm:t>
    </dgm:pt>
    <dgm:pt modelId="{94B47A75-8E9D-4F8F-8488-592DB3AC17A8}" type="parTrans" cxnId="{958CC230-3DA9-4B80-AEA1-95E488FD31F5}">
      <dgm:prSet/>
      <dgm:spPr/>
      <dgm:t>
        <a:bodyPr/>
        <a:lstStyle/>
        <a:p>
          <a:endParaRPr lang="es-AR"/>
        </a:p>
      </dgm:t>
    </dgm:pt>
    <dgm:pt modelId="{741B1CA3-98BF-4AE4-ABA5-4F440C4028CA}" type="sibTrans" cxnId="{958CC230-3DA9-4B80-AEA1-95E488FD31F5}">
      <dgm:prSet/>
      <dgm:spPr/>
      <dgm:t>
        <a:bodyPr/>
        <a:lstStyle/>
        <a:p>
          <a:endParaRPr lang="es-AR"/>
        </a:p>
      </dgm:t>
    </dgm:pt>
    <dgm:pt modelId="{C2B725EC-32A4-40B5-AF0A-1FF1292659BC}">
      <dgm:prSet phldrT="[Texto]"/>
      <dgm:spPr/>
      <dgm:t>
        <a:bodyPr/>
        <a:lstStyle/>
        <a:p>
          <a:r>
            <a:rPr lang="es-AR" dirty="0" smtClean="0"/>
            <a:t>SISTEMA DE TESORERIA</a:t>
          </a:r>
          <a:endParaRPr lang="es-AR" dirty="0"/>
        </a:p>
      </dgm:t>
    </dgm:pt>
    <dgm:pt modelId="{8FF9504A-A699-46B0-B9ED-83AA530A0DC7}" type="parTrans" cxnId="{0A058DEF-7926-477D-837A-E2CA390FB709}">
      <dgm:prSet/>
      <dgm:spPr/>
      <dgm:t>
        <a:bodyPr/>
        <a:lstStyle/>
        <a:p>
          <a:endParaRPr lang="es-AR"/>
        </a:p>
      </dgm:t>
    </dgm:pt>
    <dgm:pt modelId="{A5E2BDE4-C966-4FDF-80BE-174EDA9BB437}" type="sibTrans" cxnId="{0A058DEF-7926-477D-837A-E2CA390FB709}">
      <dgm:prSet/>
      <dgm:spPr/>
      <dgm:t>
        <a:bodyPr/>
        <a:lstStyle/>
        <a:p>
          <a:endParaRPr lang="es-AR"/>
        </a:p>
      </dgm:t>
    </dgm:pt>
    <dgm:pt modelId="{2C6C4C63-0E2C-4AAF-8444-03C7C91CC44F}">
      <dgm:prSet phldrT="[Texto]"/>
      <dgm:spPr/>
      <dgm:t>
        <a:bodyPr/>
        <a:lstStyle/>
        <a:p>
          <a:r>
            <a:rPr lang="es-AR" dirty="0" smtClean="0"/>
            <a:t>SISTEMA CONTABLE</a:t>
          </a:r>
          <a:endParaRPr lang="es-AR" dirty="0"/>
        </a:p>
      </dgm:t>
    </dgm:pt>
    <dgm:pt modelId="{B8C73F66-5AAD-42A4-9061-9FB83114A939}" type="parTrans" cxnId="{038729EE-5C2C-4624-B15D-2E564C6125C3}">
      <dgm:prSet/>
      <dgm:spPr/>
      <dgm:t>
        <a:bodyPr/>
        <a:lstStyle/>
        <a:p>
          <a:endParaRPr lang="es-AR"/>
        </a:p>
      </dgm:t>
    </dgm:pt>
    <dgm:pt modelId="{E8A1A6C9-E172-4A68-967F-A1F4D253B0F5}" type="sibTrans" cxnId="{038729EE-5C2C-4624-B15D-2E564C6125C3}">
      <dgm:prSet/>
      <dgm:spPr/>
      <dgm:t>
        <a:bodyPr/>
        <a:lstStyle/>
        <a:p>
          <a:endParaRPr lang="es-AR"/>
        </a:p>
      </dgm:t>
    </dgm:pt>
    <dgm:pt modelId="{DD541BCE-BB9C-4BC0-A228-C0499D768D00}">
      <dgm:prSet phldrT="[Texto]"/>
      <dgm:spPr/>
      <dgm:t>
        <a:bodyPr/>
        <a:lstStyle/>
        <a:p>
          <a:r>
            <a:rPr lang="es-AR" dirty="0" smtClean="0"/>
            <a:t>SISTEMA DE CREDITO PUBLICO</a:t>
          </a:r>
          <a:endParaRPr lang="es-AR" dirty="0"/>
        </a:p>
      </dgm:t>
    </dgm:pt>
    <dgm:pt modelId="{D1E2BE4E-CED9-43C8-A3A9-B68E07DC5BE4}" type="parTrans" cxnId="{D856FE71-E48E-4DBF-8964-F224BC9CC7B1}">
      <dgm:prSet/>
      <dgm:spPr/>
      <dgm:t>
        <a:bodyPr/>
        <a:lstStyle/>
        <a:p>
          <a:endParaRPr lang="es-AR"/>
        </a:p>
      </dgm:t>
    </dgm:pt>
    <dgm:pt modelId="{DD3ECC39-9DDB-4AB1-800C-9D39E53BA6EE}" type="sibTrans" cxnId="{D856FE71-E48E-4DBF-8964-F224BC9CC7B1}">
      <dgm:prSet/>
      <dgm:spPr/>
      <dgm:t>
        <a:bodyPr/>
        <a:lstStyle/>
        <a:p>
          <a:endParaRPr lang="es-AR"/>
        </a:p>
      </dgm:t>
    </dgm:pt>
    <dgm:pt modelId="{E497BFAE-491A-4967-B2D3-713DDE9BD44E}" type="pres">
      <dgm:prSet presAssocID="{B136B9A0-3AC3-4581-8007-DB32A07C681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ED8DA96-E3B6-48D4-A1C8-5A25910324CB}" type="pres">
      <dgm:prSet presAssocID="{C237987C-9613-40DE-AEEB-B7BC1032B1F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DDA6128-0875-4C71-8602-C57AAC17BDB5}" type="pres">
      <dgm:prSet presAssocID="{C237987C-9613-40DE-AEEB-B7BC1032B1F3}" presName="spNode" presStyleCnt="0"/>
      <dgm:spPr/>
    </dgm:pt>
    <dgm:pt modelId="{8B2923A8-9A25-49FD-A72A-3F621E2129FA}" type="pres">
      <dgm:prSet presAssocID="{741B1CA3-98BF-4AE4-ABA5-4F440C4028CA}" presName="sibTrans" presStyleLbl="sibTrans1D1" presStyleIdx="0" presStyleCnt="4"/>
      <dgm:spPr/>
      <dgm:t>
        <a:bodyPr/>
        <a:lstStyle/>
        <a:p>
          <a:endParaRPr lang="es-AR"/>
        </a:p>
      </dgm:t>
    </dgm:pt>
    <dgm:pt modelId="{7EAE69D1-8AE1-4B14-B0A4-EB1349158D61}" type="pres">
      <dgm:prSet presAssocID="{C2B725EC-32A4-40B5-AF0A-1FF1292659B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5887F0-D921-40C4-95E1-299CDAB414AA}" type="pres">
      <dgm:prSet presAssocID="{C2B725EC-32A4-40B5-AF0A-1FF1292659BC}" presName="spNode" presStyleCnt="0"/>
      <dgm:spPr/>
    </dgm:pt>
    <dgm:pt modelId="{553475A3-44D5-4FB0-BA61-AF7757C63C70}" type="pres">
      <dgm:prSet presAssocID="{A5E2BDE4-C966-4FDF-80BE-174EDA9BB437}" presName="sibTrans" presStyleLbl="sibTrans1D1" presStyleIdx="1" presStyleCnt="4"/>
      <dgm:spPr/>
      <dgm:t>
        <a:bodyPr/>
        <a:lstStyle/>
        <a:p>
          <a:endParaRPr lang="es-AR"/>
        </a:p>
      </dgm:t>
    </dgm:pt>
    <dgm:pt modelId="{A1417F40-EDDA-4E18-AC60-D8F1E056ACA2}" type="pres">
      <dgm:prSet presAssocID="{2C6C4C63-0E2C-4AAF-8444-03C7C91CC4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18CD57-6051-4FBE-A90E-5509145D2CFE}" type="pres">
      <dgm:prSet presAssocID="{2C6C4C63-0E2C-4AAF-8444-03C7C91CC44F}" presName="spNode" presStyleCnt="0"/>
      <dgm:spPr/>
    </dgm:pt>
    <dgm:pt modelId="{DE640138-3664-43B2-B623-B3672C5B8998}" type="pres">
      <dgm:prSet presAssocID="{E8A1A6C9-E172-4A68-967F-A1F4D253B0F5}" presName="sibTrans" presStyleLbl="sibTrans1D1" presStyleIdx="2" presStyleCnt="4"/>
      <dgm:spPr/>
      <dgm:t>
        <a:bodyPr/>
        <a:lstStyle/>
        <a:p>
          <a:endParaRPr lang="es-AR"/>
        </a:p>
      </dgm:t>
    </dgm:pt>
    <dgm:pt modelId="{E819D782-3034-4970-8658-0B28304B9D72}" type="pres">
      <dgm:prSet presAssocID="{DD541BCE-BB9C-4BC0-A228-C0499D768D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977695-3BCD-4608-8892-A2974BB2C7FE}" type="pres">
      <dgm:prSet presAssocID="{DD541BCE-BB9C-4BC0-A228-C0499D768D00}" presName="spNode" presStyleCnt="0"/>
      <dgm:spPr/>
    </dgm:pt>
    <dgm:pt modelId="{8B4F80A4-694E-4380-925E-E2025EC16D16}" type="pres">
      <dgm:prSet presAssocID="{DD3ECC39-9DDB-4AB1-800C-9D39E53BA6EE}" presName="sibTrans" presStyleLbl="sibTrans1D1" presStyleIdx="3" presStyleCnt="4"/>
      <dgm:spPr/>
      <dgm:t>
        <a:bodyPr/>
        <a:lstStyle/>
        <a:p>
          <a:endParaRPr lang="es-AR"/>
        </a:p>
      </dgm:t>
    </dgm:pt>
  </dgm:ptLst>
  <dgm:cxnLst>
    <dgm:cxn modelId="{B8F73F0A-5BED-48F1-915B-AD9FE6B9E96B}" type="presOf" srcId="{741B1CA3-98BF-4AE4-ABA5-4F440C4028CA}" destId="{8B2923A8-9A25-49FD-A72A-3F621E2129FA}" srcOrd="0" destOrd="0" presId="urn:microsoft.com/office/officeart/2005/8/layout/cycle6"/>
    <dgm:cxn modelId="{14FC823F-DAD7-4CE6-91C5-939CD666FE61}" type="presOf" srcId="{C237987C-9613-40DE-AEEB-B7BC1032B1F3}" destId="{2ED8DA96-E3B6-48D4-A1C8-5A25910324CB}" srcOrd="0" destOrd="0" presId="urn:microsoft.com/office/officeart/2005/8/layout/cycle6"/>
    <dgm:cxn modelId="{84455813-E948-4735-AF54-6E2C731A553C}" type="presOf" srcId="{2C6C4C63-0E2C-4AAF-8444-03C7C91CC44F}" destId="{A1417F40-EDDA-4E18-AC60-D8F1E056ACA2}" srcOrd="0" destOrd="0" presId="urn:microsoft.com/office/officeart/2005/8/layout/cycle6"/>
    <dgm:cxn modelId="{10EAFD39-A337-487F-A0FF-CDAE4B31E40B}" type="presOf" srcId="{B136B9A0-3AC3-4581-8007-DB32A07C681F}" destId="{E497BFAE-491A-4967-B2D3-713DDE9BD44E}" srcOrd="0" destOrd="0" presId="urn:microsoft.com/office/officeart/2005/8/layout/cycle6"/>
    <dgm:cxn modelId="{958CC230-3DA9-4B80-AEA1-95E488FD31F5}" srcId="{B136B9A0-3AC3-4581-8007-DB32A07C681F}" destId="{C237987C-9613-40DE-AEEB-B7BC1032B1F3}" srcOrd="0" destOrd="0" parTransId="{94B47A75-8E9D-4F8F-8488-592DB3AC17A8}" sibTransId="{741B1CA3-98BF-4AE4-ABA5-4F440C4028CA}"/>
    <dgm:cxn modelId="{76D12C2E-4CCF-4899-85BC-03C5DF8624BF}" type="presOf" srcId="{DD541BCE-BB9C-4BC0-A228-C0499D768D00}" destId="{E819D782-3034-4970-8658-0B28304B9D72}" srcOrd="0" destOrd="0" presId="urn:microsoft.com/office/officeart/2005/8/layout/cycle6"/>
    <dgm:cxn modelId="{ED3D94D1-22AE-4302-904C-3A7D4DB941AC}" type="presOf" srcId="{A5E2BDE4-C966-4FDF-80BE-174EDA9BB437}" destId="{553475A3-44D5-4FB0-BA61-AF7757C63C70}" srcOrd="0" destOrd="0" presId="urn:microsoft.com/office/officeart/2005/8/layout/cycle6"/>
    <dgm:cxn modelId="{0A058DEF-7926-477D-837A-E2CA390FB709}" srcId="{B136B9A0-3AC3-4581-8007-DB32A07C681F}" destId="{C2B725EC-32A4-40B5-AF0A-1FF1292659BC}" srcOrd="1" destOrd="0" parTransId="{8FF9504A-A699-46B0-B9ED-83AA530A0DC7}" sibTransId="{A5E2BDE4-C966-4FDF-80BE-174EDA9BB437}"/>
    <dgm:cxn modelId="{9E4D363B-FE5C-4B67-8BF0-C20123667565}" type="presOf" srcId="{C2B725EC-32A4-40B5-AF0A-1FF1292659BC}" destId="{7EAE69D1-8AE1-4B14-B0A4-EB1349158D61}" srcOrd="0" destOrd="0" presId="urn:microsoft.com/office/officeart/2005/8/layout/cycle6"/>
    <dgm:cxn modelId="{038729EE-5C2C-4624-B15D-2E564C6125C3}" srcId="{B136B9A0-3AC3-4581-8007-DB32A07C681F}" destId="{2C6C4C63-0E2C-4AAF-8444-03C7C91CC44F}" srcOrd="2" destOrd="0" parTransId="{B8C73F66-5AAD-42A4-9061-9FB83114A939}" sibTransId="{E8A1A6C9-E172-4A68-967F-A1F4D253B0F5}"/>
    <dgm:cxn modelId="{D856FE71-E48E-4DBF-8964-F224BC9CC7B1}" srcId="{B136B9A0-3AC3-4581-8007-DB32A07C681F}" destId="{DD541BCE-BB9C-4BC0-A228-C0499D768D00}" srcOrd="3" destOrd="0" parTransId="{D1E2BE4E-CED9-43C8-A3A9-B68E07DC5BE4}" sibTransId="{DD3ECC39-9DDB-4AB1-800C-9D39E53BA6EE}"/>
    <dgm:cxn modelId="{A908FFE4-4754-4452-ADCC-B9184034AA0B}" type="presOf" srcId="{E8A1A6C9-E172-4A68-967F-A1F4D253B0F5}" destId="{DE640138-3664-43B2-B623-B3672C5B8998}" srcOrd="0" destOrd="0" presId="urn:microsoft.com/office/officeart/2005/8/layout/cycle6"/>
    <dgm:cxn modelId="{211A887A-08E9-4C2B-9B98-5040A7D7BB56}" type="presOf" srcId="{DD3ECC39-9DDB-4AB1-800C-9D39E53BA6EE}" destId="{8B4F80A4-694E-4380-925E-E2025EC16D16}" srcOrd="0" destOrd="0" presId="urn:microsoft.com/office/officeart/2005/8/layout/cycle6"/>
    <dgm:cxn modelId="{1E8CF8C7-1FD5-410B-999C-0618279233D6}" type="presParOf" srcId="{E497BFAE-491A-4967-B2D3-713DDE9BD44E}" destId="{2ED8DA96-E3B6-48D4-A1C8-5A25910324CB}" srcOrd="0" destOrd="0" presId="urn:microsoft.com/office/officeart/2005/8/layout/cycle6"/>
    <dgm:cxn modelId="{BAD76BFD-99D4-4F5B-926A-70DD322521DB}" type="presParOf" srcId="{E497BFAE-491A-4967-B2D3-713DDE9BD44E}" destId="{9DDA6128-0875-4C71-8602-C57AAC17BDB5}" srcOrd="1" destOrd="0" presId="urn:microsoft.com/office/officeart/2005/8/layout/cycle6"/>
    <dgm:cxn modelId="{4DC1067C-0AE2-4FFC-8676-34EB04F416AC}" type="presParOf" srcId="{E497BFAE-491A-4967-B2D3-713DDE9BD44E}" destId="{8B2923A8-9A25-49FD-A72A-3F621E2129FA}" srcOrd="2" destOrd="0" presId="urn:microsoft.com/office/officeart/2005/8/layout/cycle6"/>
    <dgm:cxn modelId="{E7E81F73-44C4-4F9D-A591-51789F172485}" type="presParOf" srcId="{E497BFAE-491A-4967-B2D3-713DDE9BD44E}" destId="{7EAE69D1-8AE1-4B14-B0A4-EB1349158D61}" srcOrd="3" destOrd="0" presId="urn:microsoft.com/office/officeart/2005/8/layout/cycle6"/>
    <dgm:cxn modelId="{3ABF78F7-B2B2-4827-8CF9-A6E68815B06F}" type="presParOf" srcId="{E497BFAE-491A-4967-B2D3-713DDE9BD44E}" destId="{155887F0-D921-40C4-95E1-299CDAB414AA}" srcOrd="4" destOrd="0" presId="urn:microsoft.com/office/officeart/2005/8/layout/cycle6"/>
    <dgm:cxn modelId="{5EC93E99-A499-41D7-B2D5-21D2AA82E0D7}" type="presParOf" srcId="{E497BFAE-491A-4967-B2D3-713DDE9BD44E}" destId="{553475A3-44D5-4FB0-BA61-AF7757C63C70}" srcOrd="5" destOrd="0" presId="urn:microsoft.com/office/officeart/2005/8/layout/cycle6"/>
    <dgm:cxn modelId="{5CB17083-83AE-4DC7-BA4D-FF3774A54A5C}" type="presParOf" srcId="{E497BFAE-491A-4967-B2D3-713DDE9BD44E}" destId="{A1417F40-EDDA-4E18-AC60-D8F1E056ACA2}" srcOrd="6" destOrd="0" presId="urn:microsoft.com/office/officeart/2005/8/layout/cycle6"/>
    <dgm:cxn modelId="{F20E614C-9775-478B-A0A3-7FECF5AB0847}" type="presParOf" srcId="{E497BFAE-491A-4967-B2D3-713DDE9BD44E}" destId="{2118CD57-6051-4FBE-A90E-5509145D2CFE}" srcOrd="7" destOrd="0" presId="urn:microsoft.com/office/officeart/2005/8/layout/cycle6"/>
    <dgm:cxn modelId="{98F3C56F-348F-4DCF-B78E-9490F35540A7}" type="presParOf" srcId="{E497BFAE-491A-4967-B2D3-713DDE9BD44E}" destId="{DE640138-3664-43B2-B623-B3672C5B8998}" srcOrd="8" destOrd="0" presId="urn:microsoft.com/office/officeart/2005/8/layout/cycle6"/>
    <dgm:cxn modelId="{BCA40FB7-502B-47A4-AF8F-29009FA0D738}" type="presParOf" srcId="{E497BFAE-491A-4967-B2D3-713DDE9BD44E}" destId="{E819D782-3034-4970-8658-0B28304B9D72}" srcOrd="9" destOrd="0" presId="urn:microsoft.com/office/officeart/2005/8/layout/cycle6"/>
    <dgm:cxn modelId="{0FF0AF4B-78FB-4353-9005-87A8C9BB4E92}" type="presParOf" srcId="{E497BFAE-491A-4967-B2D3-713DDE9BD44E}" destId="{AB977695-3BCD-4608-8892-A2974BB2C7FE}" srcOrd="10" destOrd="0" presId="urn:microsoft.com/office/officeart/2005/8/layout/cycle6"/>
    <dgm:cxn modelId="{F637C0F6-4077-4A93-B152-747AC568DA23}" type="presParOf" srcId="{E497BFAE-491A-4967-B2D3-713DDE9BD44E}" destId="{8B4F80A4-694E-4380-925E-E2025EC16D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C32964-6239-4E4A-A2FE-05052435DE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4F64F10-65EA-4A7A-8AE5-4AF2E8EBBE26}">
      <dgm:prSet phldrT="[Texto]"/>
      <dgm:spPr/>
      <dgm:t>
        <a:bodyPr/>
        <a:lstStyle/>
        <a:p>
          <a:r>
            <a:rPr lang="es-AR" dirty="0" smtClean="0"/>
            <a:t>SISTEMA DE CONTROL INTERNO</a:t>
          </a:r>
          <a:endParaRPr lang="es-AR" dirty="0"/>
        </a:p>
      </dgm:t>
    </dgm:pt>
    <dgm:pt modelId="{713E1F64-7C83-412D-9ABC-CEF9CEC5A868}" type="parTrans" cxnId="{6247E46E-F404-4864-A838-9EB5F0B3D29A}">
      <dgm:prSet/>
      <dgm:spPr/>
      <dgm:t>
        <a:bodyPr/>
        <a:lstStyle/>
        <a:p>
          <a:endParaRPr lang="es-AR"/>
        </a:p>
      </dgm:t>
    </dgm:pt>
    <dgm:pt modelId="{F89ED58F-4502-4CB6-B5F1-47F47A8E9BBA}" type="sibTrans" cxnId="{6247E46E-F404-4864-A838-9EB5F0B3D29A}">
      <dgm:prSet/>
      <dgm:spPr/>
      <dgm:t>
        <a:bodyPr/>
        <a:lstStyle/>
        <a:p>
          <a:endParaRPr lang="es-AR"/>
        </a:p>
      </dgm:t>
    </dgm:pt>
    <dgm:pt modelId="{54C7A740-E8F6-4C78-950F-55DC16D1FF45}">
      <dgm:prSet phldrT="[Texto]"/>
      <dgm:spPr/>
      <dgm:t>
        <a:bodyPr/>
        <a:lstStyle/>
        <a:p>
          <a:r>
            <a:rPr lang="es-AR" dirty="0" smtClean="0"/>
            <a:t>SISTEMA DE CONTROL EXTERNO</a:t>
          </a:r>
          <a:endParaRPr lang="es-AR" dirty="0"/>
        </a:p>
      </dgm:t>
    </dgm:pt>
    <dgm:pt modelId="{33788AFD-423C-4971-9273-F162371556A0}" type="parTrans" cxnId="{70156CD9-2E23-46C8-9697-3AABF1DAFE9C}">
      <dgm:prSet/>
      <dgm:spPr/>
      <dgm:t>
        <a:bodyPr/>
        <a:lstStyle/>
        <a:p>
          <a:endParaRPr lang="es-AR"/>
        </a:p>
      </dgm:t>
    </dgm:pt>
    <dgm:pt modelId="{0229D163-A4AD-4A8C-ACEC-071E5B046B3A}" type="sibTrans" cxnId="{70156CD9-2E23-46C8-9697-3AABF1DAFE9C}">
      <dgm:prSet/>
      <dgm:spPr/>
      <dgm:t>
        <a:bodyPr/>
        <a:lstStyle/>
        <a:p>
          <a:endParaRPr lang="es-AR"/>
        </a:p>
      </dgm:t>
    </dgm:pt>
    <dgm:pt modelId="{AC78BDB6-0730-455D-BE1B-7F6B0EE853B5}" type="pres">
      <dgm:prSet presAssocID="{B5C32964-6239-4E4A-A2FE-05052435DE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231684-B258-4AC1-AA34-63416C3F1ED1}" type="pres">
      <dgm:prSet presAssocID="{D4F64F10-65EA-4A7A-8AE5-4AF2E8EBBE26}" presName="node" presStyleLbl="node1" presStyleIdx="0" presStyleCnt="2" custScaleX="30714" custScaleY="16256" custLinFactNeighborX="-4191" custLinFactNeighborY="-3124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3B4D4F5-07AA-4D33-A9D8-87D830AA5A82}" type="pres">
      <dgm:prSet presAssocID="{F89ED58F-4502-4CB6-B5F1-47F47A8E9BBA}" presName="sibTrans" presStyleCnt="0"/>
      <dgm:spPr/>
    </dgm:pt>
    <dgm:pt modelId="{9F8E239D-8FCB-4DC2-AE21-9BD7A934D5F8}" type="pres">
      <dgm:prSet presAssocID="{54C7A740-E8F6-4C78-950F-55DC16D1FF45}" presName="node" presStyleLbl="node1" presStyleIdx="1" presStyleCnt="2" custScaleX="28869" custScaleY="16281" custLinFactNeighborX="7071" custLinFactNeighborY="-3123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47E46E-F404-4864-A838-9EB5F0B3D29A}" srcId="{B5C32964-6239-4E4A-A2FE-05052435DEAD}" destId="{D4F64F10-65EA-4A7A-8AE5-4AF2E8EBBE26}" srcOrd="0" destOrd="0" parTransId="{713E1F64-7C83-412D-9ABC-CEF9CEC5A868}" sibTransId="{F89ED58F-4502-4CB6-B5F1-47F47A8E9BBA}"/>
    <dgm:cxn modelId="{945638DE-8904-4589-B252-D569E59BB08F}" type="presOf" srcId="{54C7A740-E8F6-4C78-950F-55DC16D1FF45}" destId="{9F8E239D-8FCB-4DC2-AE21-9BD7A934D5F8}" srcOrd="0" destOrd="0" presId="urn:microsoft.com/office/officeart/2005/8/layout/default"/>
    <dgm:cxn modelId="{571E232D-7A40-4D24-A566-2BCB7CCFBD04}" type="presOf" srcId="{B5C32964-6239-4E4A-A2FE-05052435DEAD}" destId="{AC78BDB6-0730-455D-BE1B-7F6B0EE853B5}" srcOrd="0" destOrd="0" presId="urn:microsoft.com/office/officeart/2005/8/layout/default"/>
    <dgm:cxn modelId="{70156CD9-2E23-46C8-9697-3AABF1DAFE9C}" srcId="{B5C32964-6239-4E4A-A2FE-05052435DEAD}" destId="{54C7A740-E8F6-4C78-950F-55DC16D1FF45}" srcOrd="1" destOrd="0" parTransId="{33788AFD-423C-4971-9273-F162371556A0}" sibTransId="{0229D163-A4AD-4A8C-ACEC-071E5B046B3A}"/>
    <dgm:cxn modelId="{D1631FF5-5B45-4D59-B389-1CA370B1D55D}" type="presOf" srcId="{D4F64F10-65EA-4A7A-8AE5-4AF2E8EBBE26}" destId="{84231684-B258-4AC1-AA34-63416C3F1ED1}" srcOrd="0" destOrd="0" presId="urn:microsoft.com/office/officeart/2005/8/layout/default"/>
    <dgm:cxn modelId="{E811DD73-A119-4A8A-88DF-4370B52DAC39}" type="presParOf" srcId="{AC78BDB6-0730-455D-BE1B-7F6B0EE853B5}" destId="{84231684-B258-4AC1-AA34-63416C3F1ED1}" srcOrd="0" destOrd="0" presId="urn:microsoft.com/office/officeart/2005/8/layout/default"/>
    <dgm:cxn modelId="{53D9E2D6-9312-4677-B410-B0CC21ABDE0E}" type="presParOf" srcId="{AC78BDB6-0730-455D-BE1B-7F6B0EE853B5}" destId="{B3B4D4F5-07AA-4D33-A9D8-87D830AA5A82}" srcOrd="1" destOrd="0" presId="urn:microsoft.com/office/officeart/2005/8/layout/default"/>
    <dgm:cxn modelId="{96BB848A-6ADC-4B05-879D-3E54C6C23A27}" type="presParOf" srcId="{AC78BDB6-0730-455D-BE1B-7F6B0EE853B5}" destId="{9F8E239D-8FCB-4DC2-AE21-9BD7A934D5F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347798-FCBD-4166-A4AF-F8EDBB97E7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78C0F5-40B6-42B6-BD27-AAA50F22F64D}">
      <dgm:prSet phldrT="[Texto]"/>
      <dgm:spPr/>
      <dgm:t>
        <a:bodyPr/>
        <a:lstStyle/>
        <a:p>
          <a:r>
            <a:rPr lang="es-AR" dirty="0" smtClean="0"/>
            <a:t>LEY DE PRESUPUESTO</a:t>
          </a:r>
          <a:endParaRPr lang="es-AR" dirty="0"/>
        </a:p>
      </dgm:t>
    </dgm:pt>
    <dgm:pt modelId="{5C09878B-2049-4C2B-AFDD-582889A5993D}" type="parTrans" cxnId="{8C460EFF-7E2E-468A-8D66-C8C4C68202D1}">
      <dgm:prSet/>
      <dgm:spPr/>
      <dgm:t>
        <a:bodyPr/>
        <a:lstStyle/>
        <a:p>
          <a:endParaRPr lang="es-AR"/>
        </a:p>
      </dgm:t>
    </dgm:pt>
    <dgm:pt modelId="{D55974F0-38D0-4B05-8BFD-E23081309DC1}" type="sibTrans" cxnId="{8C460EFF-7E2E-468A-8D66-C8C4C68202D1}">
      <dgm:prSet/>
      <dgm:spPr/>
      <dgm:t>
        <a:bodyPr/>
        <a:lstStyle/>
        <a:p>
          <a:endParaRPr lang="es-AR"/>
        </a:p>
      </dgm:t>
    </dgm:pt>
    <dgm:pt modelId="{C04448AC-A2C9-4C83-B559-F993E080A38B}">
      <dgm:prSet phldrT="[Texto]"/>
      <dgm:spPr/>
      <dgm:t>
        <a:bodyPr/>
        <a:lstStyle/>
        <a:p>
          <a:r>
            <a:rPr lang="es-AR" dirty="0" smtClean="0"/>
            <a:t>DECISIÓN ADMINISTRATIVA DE DISTRIBUCIÓN DE CRÉDITOS</a:t>
          </a:r>
          <a:endParaRPr lang="es-AR" dirty="0"/>
        </a:p>
      </dgm:t>
    </dgm:pt>
    <dgm:pt modelId="{1DAA94B2-F9E8-434B-8347-4FF442ABC27F}" type="parTrans" cxnId="{AA0DB9F4-9CDF-4789-9704-5760CD8E3600}">
      <dgm:prSet/>
      <dgm:spPr/>
      <dgm:t>
        <a:bodyPr/>
        <a:lstStyle/>
        <a:p>
          <a:endParaRPr lang="es-AR"/>
        </a:p>
      </dgm:t>
    </dgm:pt>
    <dgm:pt modelId="{E5D0CAA5-6FB7-4149-858F-57C0F3324B8F}" type="sibTrans" cxnId="{AA0DB9F4-9CDF-4789-9704-5760CD8E3600}">
      <dgm:prSet/>
      <dgm:spPr/>
      <dgm:t>
        <a:bodyPr/>
        <a:lstStyle/>
        <a:p>
          <a:endParaRPr lang="es-AR"/>
        </a:p>
      </dgm:t>
    </dgm:pt>
    <dgm:pt modelId="{FCCF0C9C-2947-4C34-A072-BD03C3DB9B06}">
      <dgm:prSet phldrT="[Texto]"/>
      <dgm:spPr/>
      <dgm:t>
        <a:bodyPr/>
        <a:lstStyle/>
        <a:p>
          <a:r>
            <a:rPr lang="es-AR" dirty="0" smtClean="0"/>
            <a:t>PROGRAMACIÓN DE LA EJECUCIÓN TRIMESTRE I</a:t>
          </a:r>
          <a:endParaRPr lang="es-AR" dirty="0"/>
        </a:p>
      </dgm:t>
    </dgm:pt>
    <dgm:pt modelId="{2C779E42-5686-451B-9615-74AC02E02D4F}" type="parTrans" cxnId="{96986675-54F1-48EA-9FCC-B967AAA9A4C8}">
      <dgm:prSet/>
      <dgm:spPr/>
      <dgm:t>
        <a:bodyPr/>
        <a:lstStyle/>
        <a:p>
          <a:endParaRPr lang="es-AR"/>
        </a:p>
      </dgm:t>
    </dgm:pt>
    <dgm:pt modelId="{0033D6C9-0E9A-4FEF-BB44-F6F1D75C1C5F}" type="sibTrans" cxnId="{96986675-54F1-48EA-9FCC-B967AAA9A4C8}">
      <dgm:prSet/>
      <dgm:spPr/>
      <dgm:t>
        <a:bodyPr/>
        <a:lstStyle/>
        <a:p>
          <a:endParaRPr lang="es-AR"/>
        </a:p>
      </dgm:t>
    </dgm:pt>
    <dgm:pt modelId="{5C5FAFF7-8A02-4F95-B4E1-4D767AE8F12D}">
      <dgm:prSet phldrT="[Texto]"/>
      <dgm:spPr/>
      <dgm:t>
        <a:bodyPr/>
        <a:lstStyle/>
        <a:p>
          <a:r>
            <a:rPr lang="es-AR" dirty="0" smtClean="0"/>
            <a:t>PROGRAMACIÓN DE LA EJECUCIÓN TRIMESTRE II</a:t>
          </a:r>
          <a:endParaRPr lang="es-AR" dirty="0"/>
        </a:p>
      </dgm:t>
    </dgm:pt>
    <dgm:pt modelId="{DD095CE9-7B8F-4F53-8888-0988B2CA8668}" type="parTrans" cxnId="{D54886DD-6D88-4457-B179-7102F65C15AB}">
      <dgm:prSet/>
      <dgm:spPr/>
      <dgm:t>
        <a:bodyPr/>
        <a:lstStyle/>
        <a:p>
          <a:endParaRPr lang="es-AR"/>
        </a:p>
      </dgm:t>
    </dgm:pt>
    <dgm:pt modelId="{CADBF0BF-AC68-406E-9FB7-BE96A879623F}" type="sibTrans" cxnId="{D54886DD-6D88-4457-B179-7102F65C15AB}">
      <dgm:prSet/>
      <dgm:spPr/>
      <dgm:t>
        <a:bodyPr/>
        <a:lstStyle/>
        <a:p>
          <a:endParaRPr lang="es-AR"/>
        </a:p>
      </dgm:t>
    </dgm:pt>
    <dgm:pt modelId="{4A8761A1-892A-4BA3-AA75-0E3B98B38E1A}">
      <dgm:prSet phldrT="[Texto]"/>
      <dgm:spPr/>
      <dgm:t>
        <a:bodyPr/>
        <a:lstStyle/>
        <a:p>
          <a:r>
            <a:rPr lang="es-AR" dirty="0" smtClean="0"/>
            <a:t>PROGRAMACIÓN DE LA EJECUCIÓN TRIMESTRE III</a:t>
          </a:r>
          <a:endParaRPr lang="es-AR" dirty="0"/>
        </a:p>
      </dgm:t>
    </dgm:pt>
    <dgm:pt modelId="{D9A2C02F-9C55-408E-9FFA-039746A10A9F}" type="parTrans" cxnId="{513C7828-13BA-431A-9575-A2CFCF26A3E0}">
      <dgm:prSet/>
      <dgm:spPr/>
      <dgm:t>
        <a:bodyPr/>
        <a:lstStyle/>
        <a:p>
          <a:endParaRPr lang="es-AR"/>
        </a:p>
      </dgm:t>
    </dgm:pt>
    <dgm:pt modelId="{1B4D5198-5384-419A-ADBA-5AD8CDD7A405}" type="sibTrans" cxnId="{513C7828-13BA-431A-9575-A2CFCF26A3E0}">
      <dgm:prSet/>
      <dgm:spPr/>
      <dgm:t>
        <a:bodyPr/>
        <a:lstStyle/>
        <a:p>
          <a:endParaRPr lang="es-AR"/>
        </a:p>
      </dgm:t>
    </dgm:pt>
    <dgm:pt modelId="{1447F1B1-D929-4C22-B8CA-32B9A7732488}">
      <dgm:prSet phldrT="[Texto]"/>
      <dgm:spPr/>
      <dgm:t>
        <a:bodyPr/>
        <a:lstStyle/>
        <a:p>
          <a:r>
            <a:rPr lang="es-AR" dirty="0" smtClean="0"/>
            <a:t>PROGRAMACIÓN DE LA EJECUCIÓN TRIMESTRE IV</a:t>
          </a:r>
          <a:endParaRPr lang="es-AR" dirty="0"/>
        </a:p>
      </dgm:t>
    </dgm:pt>
    <dgm:pt modelId="{54691BD9-CF6A-4D7F-BBA3-4F1B56542531}" type="parTrans" cxnId="{76A51225-25EF-4E49-8C25-42B9B0297430}">
      <dgm:prSet/>
      <dgm:spPr/>
      <dgm:t>
        <a:bodyPr/>
        <a:lstStyle/>
        <a:p>
          <a:endParaRPr lang="es-AR"/>
        </a:p>
      </dgm:t>
    </dgm:pt>
    <dgm:pt modelId="{1BA99867-D999-4AD3-9CE5-F222E60B3BDB}" type="sibTrans" cxnId="{76A51225-25EF-4E49-8C25-42B9B0297430}">
      <dgm:prSet/>
      <dgm:spPr/>
      <dgm:t>
        <a:bodyPr/>
        <a:lstStyle/>
        <a:p>
          <a:endParaRPr lang="es-AR"/>
        </a:p>
      </dgm:t>
    </dgm:pt>
    <dgm:pt modelId="{B32BC6CD-5D4A-4B0F-8E97-6B4499BB88E0}" type="pres">
      <dgm:prSet presAssocID="{D5347798-FCBD-4166-A4AF-F8EDBB97E7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2DFA9957-3E9A-4C85-AD68-862B69F066C6}" type="pres">
      <dgm:prSet presAssocID="{5F78C0F5-40B6-42B6-BD27-AAA50F22F64D}" presName="hierRoot1" presStyleCnt="0"/>
      <dgm:spPr/>
    </dgm:pt>
    <dgm:pt modelId="{0070BD08-EF75-4CE9-A208-B1C352A8E5F6}" type="pres">
      <dgm:prSet presAssocID="{5F78C0F5-40B6-42B6-BD27-AAA50F22F64D}" presName="composite" presStyleCnt="0"/>
      <dgm:spPr/>
    </dgm:pt>
    <dgm:pt modelId="{2798F10B-DDB9-417A-B491-4D203878EED8}" type="pres">
      <dgm:prSet presAssocID="{5F78C0F5-40B6-42B6-BD27-AAA50F22F64D}" presName="background" presStyleLbl="node0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8A3CD478-D182-4680-A998-07A6E095E4F8}" type="pres">
      <dgm:prSet presAssocID="{5F78C0F5-40B6-42B6-BD27-AAA50F22F64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9E45CC9-4B8F-482A-A96B-D13B2B025FC5}" type="pres">
      <dgm:prSet presAssocID="{5F78C0F5-40B6-42B6-BD27-AAA50F22F64D}" presName="hierChild2" presStyleCnt="0"/>
      <dgm:spPr/>
    </dgm:pt>
    <dgm:pt modelId="{2B0678BA-01EC-4EC7-B442-BB18135B4A25}" type="pres">
      <dgm:prSet presAssocID="{1DAA94B2-F9E8-434B-8347-4FF442ABC27F}" presName="Name10" presStyleLbl="parChTrans1D2" presStyleIdx="0" presStyleCnt="1"/>
      <dgm:spPr/>
      <dgm:t>
        <a:bodyPr/>
        <a:lstStyle/>
        <a:p>
          <a:endParaRPr lang="es-AR"/>
        </a:p>
      </dgm:t>
    </dgm:pt>
    <dgm:pt modelId="{CCB9846C-8DEF-405C-AF22-4C504CB3C956}" type="pres">
      <dgm:prSet presAssocID="{C04448AC-A2C9-4C83-B559-F993E080A38B}" presName="hierRoot2" presStyleCnt="0"/>
      <dgm:spPr/>
    </dgm:pt>
    <dgm:pt modelId="{86E4C602-CCC0-40AF-B3F1-21CE81F9B35C}" type="pres">
      <dgm:prSet presAssocID="{C04448AC-A2C9-4C83-B559-F993E080A38B}" presName="composite2" presStyleCnt="0"/>
      <dgm:spPr/>
    </dgm:pt>
    <dgm:pt modelId="{49034307-9905-4B33-8D49-FBFE3F8765DA}" type="pres">
      <dgm:prSet presAssocID="{C04448AC-A2C9-4C83-B559-F993E080A38B}" presName="background2" presStyleLbl="node2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3B039668-6490-48AF-9024-054A6C0E95B8}" type="pres">
      <dgm:prSet presAssocID="{C04448AC-A2C9-4C83-B559-F993E080A38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EF08E7D-2CD5-4197-B4C1-C96BFAACD4A2}" type="pres">
      <dgm:prSet presAssocID="{C04448AC-A2C9-4C83-B559-F993E080A38B}" presName="hierChild3" presStyleCnt="0"/>
      <dgm:spPr/>
    </dgm:pt>
    <dgm:pt modelId="{3A645133-CDB3-4E35-8730-82007337B82C}" type="pres">
      <dgm:prSet presAssocID="{2C779E42-5686-451B-9615-74AC02E02D4F}" presName="Name17" presStyleLbl="parChTrans1D3" presStyleIdx="0" presStyleCnt="4"/>
      <dgm:spPr/>
      <dgm:t>
        <a:bodyPr/>
        <a:lstStyle/>
        <a:p>
          <a:endParaRPr lang="es-AR"/>
        </a:p>
      </dgm:t>
    </dgm:pt>
    <dgm:pt modelId="{C6CF90BA-CFE2-4DCE-AF2A-0BAF851B026E}" type="pres">
      <dgm:prSet presAssocID="{FCCF0C9C-2947-4C34-A072-BD03C3DB9B06}" presName="hierRoot3" presStyleCnt="0"/>
      <dgm:spPr/>
    </dgm:pt>
    <dgm:pt modelId="{C7DA6A2F-68E8-4026-92F2-E84B366F5EE8}" type="pres">
      <dgm:prSet presAssocID="{FCCF0C9C-2947-4C34-A072-BD03C3DB9B06}" presName="composite3" presStyleCnt="0"/>
      <dgm:spPr/>
    </dgm:pt>
    <dgm:pt modelId="{4C7A58C0-FA41-4C56-BAE6-AD38AC6437D3}" type="pres">
      <dgm:prSet presAssocID="{FCCF0C9C-2947-4C34-A072-BD03C3DB9B06}" presName="background3" presStyleLbl="node3" presStyleIdx="0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AA06D5AD-B3C4-4E6F-8939-401026FF9411}" type="pres">
      <dgm:prSet presAssocID="{FCCF0C9C-2947-4C34-A072-BD03C3DB9B0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86A5157-C17E-4BEB-9E8E-323048E32A72}" type="pres">
      <dgm:prSet presAssocID="{FCCF0C9C-2947-4C34-A072-BD03C3DB9B06}" presName="hierChild4" presStyleCnt="0"/>
      <dgm:spPr/>
    </dgm:pt>
    <dgm:pt modelId="{2384EF3B-91E0-4CDC-AC5B-9BBB377BE5BE}" type="pres">
      <dgm:prSet presAssocID="{DD095CE9-7B8F-4F53-8888-0988B2CA8668}" presName="Name17" presStyleLbl="parChTrans1D3" presStyleIdx="1" presStyleCnt="4"/>
      <dgm:spPr/>
      <dgm:t>
        <a:bodyPr/>
        <a:lstStyle/>
        <a:p>
          <a:endParaRPr lang="es-AR"/>
        </a:p>
      </dgm:t>
    </dgm:pt>
    <dgm:pt modelId="{1FD11667-EF7D-4DC7-8EA6-16A7EB53260C}" type="pres">
      <dgm:prSet presAssocID="{5C5FAFF7-8A02-4F95-B4E1-4D767AE8F12D}" presName="hierRoot3" presStyleCnt="0"/>
      <dgm:spPr/>
    </dgm:pt>
    <dgm:pt modelId="{5039C6BA-2446-43F8-92BA-4BF02B79FD3B}" type="pres">
      <dgm:prSet presAssocID="{5C5FAFF7-8A02-4F95-B4E1-4D767AE8F12D}" presName="composite3" presStyleCnt="0"/>
      <dgm:spPr/>
    </dgm:pt>
    <dgm:pt modelId="{E3882700-4172-4FC6-A153-8575ED8593AF}" type="pres">
      <dgm:prSet presAssocID="{5C5FAFF7-8A02-4F95-B4E1-4D767AE8F12D}" presName="background3" presStyleLbl="node3" presStyleIdx="1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CBE74659-E141-4A19-98C8-D0009FEA9A3C}" type="pres">
      <dgm:prSet presAssocID="{5C5FAFF7-8A02-4F95-B4E1-4D767AE8F12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08B7300-C5EE-410C-81E3-C80BBEA57505}" type="pres">
      <dgm:prSet presAssocID="{5C5FAFF7-8A02-4F95-B4E1-4D767AE8F12D}" presName="hierChild4" presStyleCnt="0"/>
      <dgm:spPr/>
    </dgm:pt>
    <dgm:pt modelId="{476F8FAD-AC0A-4380-BDA3-50925A01D249}" type="pres">
      <dgm:prSet presAssocID="{D9A2C02F-9C55-408E-9FFA-039746A10A9F}" presName="Name17" presStyleLbl="parChTrans1D3" presStyleIdx="2" presStyleCnt="4"/>
      <dgm:spPr/>
      <dgm:t>
        <a:bodyPr/>
        <a:lstStyle/>
        <a:p>
          <a:endParaRPr lang="es-AR"/>
        </a:p>
      </dgm:t>
    </dgm:pt>
    <dgm:pt modelId="{4428DE88-A804-4BB8-A335-17EB399361AF}" type="pres">
      <dgm:prSet presAssocID="{4A8761A1-892A-4BA3-AA75-0E3B98B38E1A}" presName="hierRoot3" presStyleCnt="0"/>
      <dgm:spPr/>
    </dgm:pt>
    <dgm:pt modelId="{5AD54AB5-F372-4706-A165-4E0D4A35E82A}" type="pres">
      <dgm:prSet presAssocID="{4A8761A1-892A-4BA3-AA75-0E3B98B38E1A}" presName="composite3" presStyleCnt="0"/>
      <dgm:spPr/>
    </dgm:pt>
    <dgm:pt modelId="{DEE50612-C8BE-4C33-B74B-958518AEF62E}" type="pres">
      <dgm:prSet presAssocID="{4A8761A1-892A-4BA3-AA75-0E3B98B38E1A}" presName="background3" presStyleLbl="node3" presStyleIdx="2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D7043723-3748-4456-B1BB-9E2284A89AC0}" type="pres">
      <dgm:prSet presAssocID="{4A8761A1-892A-4BA3-AA75-0E3B98B38E1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3FDEBCB-D407-4515-B958-F51AB5E66838}" type="pres">
      <dgm:prSet presAssocID="{4A8761A1-892A-4BA3-AA75-0E3B98B38E1A}" presName="hierChild4" presStyleCnt="0"/>
      <dgm:spPr/>
    </dgm:pt>
    <dgm:pt modelId="{43E9796B-D358-4480-9C63-E457500499A8}" type="pres">
      <dgm:prSet presAssocID="{54691BD9-CF6A-4D7F-BBA3-4F1B56542531}" presName="Name17" presStyleLbl="parChTrans1D3" presStyleIdx="3" presStyleCnt="4"/>
      <dgm:spPr/>
      <dgm:t>
        <a:bodyPr/>
        <a:lstStyle/>
        <a:p>
          <a:endParaRPr lang="es-AR"/>
        </a:p>
      </dgm:t>
    </dgm:pt>
    <dgm:pt modelId="{CA2DF45C-AC62-4754-AC35-07CFC200051A}" type="pres">
      <dgm:prSet presAssocID="{1447F1B1-D929-4C22-B8CA-32B9A7732488}" presName="hierRoot3" presStyleCnt="0"/>
      <dgm:spPr/>
    </dgm:pt>
    <dgm:pt modelId="{5E45AD53-ED75-4879-9825-A41FECA2B975}" type="pres">
      <dgm:prSet presAssocID="{1447F1B1-D929-4C22-B8CA-32B9A7732488}" presName="composite3" presStyleCnt="0"/>
      <dgm:spPr/>
    </dgm:pt>
    <dgm:pt modelId="{43532854-8AD1-46FF-8716-CA6096759085}" type="pres">
      <dgm:prSet presAssocID="{1447F1B1-D929-4C22-B8CA-32B9A7732488}" presName="background3" presStyleLbl="node3" presStyleIdx="3" presStyleCnt="4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EEDDD516-EF47-4328-848F-40E88F4B1013}" type="pres">
      <dgm:prSet presAssocID="{1447F1B1-D929-4C22-B8CA-32B9A773248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04590E-4C9D-48E8-B9C2-87FAF4815DB6}" type="pres">
      <dgm:prSet presAssocID="{1447F1B1-D929-4C22-B8CA-32B9A7732488}" presName="hierChild4" presStyleCnt="0"/>
      <dgm:spPr/>
    </dgm:pt>
  </dgm:ptLst>
  <dgm:cxnLst>
    <dgm:cxn modelId="{ECA0F4C6-5970-432C-92D4-226CED6ABC65}" type="presOf" srcId="{DD095CE9-7B8F-4F53-8888-0988B2CA8668}" destId="{2384EF3B-91E0-4CDC-AC5B-9BBB377BE5BE}" srcOrd="0" destOrd="0" presId="urn:microsoft.com/office/officeart/2005/8/layout/hierarchy1"/>
    <dgm:cxn modelId="{DDBD93B7-A05C-4AC0-A4DC-945749C3B717}" type="presOf" srcId="{C04448AC-A2C9-4C83-B559-F993E080A38B}" destId="{3B039668-6490-48AF-9024-054A6C0E95B8}" srcOrd="0" destOrd="0" presId="urn:microsoft.com/office/officeart/2005/8/layout/hierarchy1"/>
    <dgm:cxn modelId="{9DD6C02D-5843-4570-9794-AC755060CF6B}" type="presOf" srcId="{1447F1B1-D929-4C22-B8CA-32B9A7732488}" destId="{EEDDD516-EF47-4328-848F-40E88F4B1013}" srcOrd="0" destOrd="0" presId="urn:microsoft.com/office/officeart/2005/8/layout/hierarchy1"/>
    <dgm:cxn modelId="{79CE5CD5-3FF8-4797-9832-F75DAE2EE090}" type="presOf" srcId="{54691BD9-CF6A-4D7F-BBA3-4F1B56542531}" destId="{43E9796B-D358-4480-9C63-E457500499A8}" srcOrd="0" destOrd="0" presId="urn:microsoft.com/office/officeart/2005/8/layout/hierarchy1"/>
    <dgm:cxn modelId="{D54886DD-6D88-4457-B179-7102F65C15AB}" srcId="{C04448AC-A2C9-4C83-B559-F993E080A38B}" destId="{5C5FAFF7-8A02-4F95-B4E1-4D767AE8F12D}" srcOrd="1" destOrd="0" parTransId="{DD095CE9-7B8F-4F53-8888-0988B2CA8668}" sibTransId="{CADBF0BF-AC68-406E-9FB7-BE96A879623F}"/>
    <dgm:cxn modelId="{96986675-54F1-48EA-9FCC-B967AAA9A4C8}" srcId="{C04448AC-A2C9-4C83-B559-F993E080A38B}" destId="{FCCF0C9C-2947-4C34-A072-BD03C3DB9B06}" srcOrd="0" destOrd="0" parTransId="{2C779E42-5686-451B-9615-74AC02E02D4F}" sibTransId="{0033D6C9-0E9A-4FEF-BB44-F6F1D75C1C5F}"/>
    <dgm:cxn modelId="{418548DA-7880-44B2-8F7C-76637C73C81F}" type="presOf" srcId="{4A8761A1-892A-4BA3-AA75-0E3B98B38E1A}" destId="{D7043723-3748-4456-B1BB-9E2284A89AC0}" srcOrd="0" destOrd="0" presId="urn:microsoft.com/office/officeart/2005/8/layout/hierarchy1"/>
    <dgm:cxn modelId="{8C460EFF-7E2E-468A-8D66-C8C4C68202D1}" srcId="{D5347798-FCBD-4166-A4AF-F8EDBB97E71F}" destId="{5F78C0F5-40B6-42B6-BD27-AAA50F22F64D}" srcOrd="0" destOrd="0" parTransId="{5C09878B-2049-4C2B-AFDD-582889A5993D}" sibTransId="{D55974F0-38D0-4B05-8BFD-E23081309DC1}"/>
    <dgm:cxn modelId="{9B87D432-2BE3-40D2-9452-32B352838864}" type="presOf" srcId="{D9A2C02F-9C55-408E-9FFA-039746A10A9F}" destId="{476F8FAD-AC0A-4380-BDA3-50925A01D249}" srcOrd="0" destOrd="0" presId="urn:microsoft.com/office/officeart/2005/8/layout/hierarchy1"/>
    <dgm:cxn modelId="{00CC3C68-D000-45C4-AF79-DAE1C4B56575}" type="presOf" srcId="{FCCF0C9C-2947-4C34-A072-BD03C3DB9B06}" destId="{AA06D5AD-B3C4-4E6F-8939-401026FF9411}" srcOrd="0" destOrd="0" presId="urn:microsoft.com/office/officeart/2005/8/layout/hierarchy1"/>
    <dgm:cxn modelId="{43F65F3B-6A56-48B2-B82C-86CB157CB5E4}" type="presOf" srcId="{2C779E42-5686-451B-9615-74AC02E02D4F}" destId="{3A645133-CDB3-4E35-8730-82007337B82C}" srcOrd="0" destOrd="0" presId="urn:microsoft.com/office/officeart/2005/8/layout/hierarchy1"/>
    <dgm:cxn modelId="{A32925A2-10EC-41D0-B80B-B0354C05D450}" type="presOf" srcId="{D5347798-FCBD-4166-A4AF-F8EDBB97E71F}" destId="{B32BC6CD-5D4A-4B0F-8E97-6B4499BB88E0}" srcOrd="0" destOrd="0" presId="urn:microsoft.com/office/officeart/2005/8/layout/hierarchy1"/>
    <dgm:cxn modelId="{09A1476E-D51F-49FA-9027-6331FDEEE2C5}" type="presOf" srcId="{5F78C0F5-40B6-42B6-BD27-AAA50F22F64D}" destId="{8A3CD478-D182-4680-A998-07A6E095E4F8}" srcOrd="0" destOrd="0" presId="urn:microsoft.com/office/officeart/2005/8/layout/hierarchy1"/>
    <dgm:cxn modelId="{EF3E5FED-1E53-4CB9-8EDB-F80A1D6CF165}" type="presOf" srcId="{5C5FAFF7-8A02-4F95-B4E1-4D767AE8F12D}" destId="{CBE74659-E141-4A19-98C8-D0009FEA9A3C}" srcOrd="0" destOrd="0" presId="urn:microsoft.com/office/officeart/2005/8/layout/hierarchy1"/>
    <dgm:cxn modelId="{76A51225-25EF-4E49-8C25-42B9B0297430}" srcId="{C04448AC-A2C9-4C83-B559-F993E080A38B}" destId="{1447F1B1-D929-4C22-B8CA-32B9A7732488}" srcOrd="3" destOrd="0" parTransId="{54691BD9-CF6A-4D7F-BBA3-4F1B56542531}" sibTransId="{1BA99867-D999-4AD3-9CE5-F222E60B3BDB}"/>
    <dgm:cxn modelId="{A3476999-5084-48AC-AC5B-18C4C7444053}" type="presOf" srcId="{1DAA94B2-F9E8-434B-8347-4FF442ABC27F}" destId="{2B0678BA-01EC-4EC7-B442-BB18135B4A25}" srcOrd="0" destOrd="0" presId="urn:microsoft.com/office/officeart/2005/8/layout/hierarchy1"/>
    <dgm:cxn modelId="{AA0DB9F4-9CDF-4789-9704-5760CD8E3600}" srcId="{5F78C0F5-40B6-42B6-BD27-AAA50F22F64D}" destId="{C04448AC-A2C9-4C83-B559-F993E080A38B}" srcOrd="0" destOrd="0" parTransId="{1DAA94B2-F9E8-434B-8347-4FF442ABC27F}" sibTransId="{E5D0CAA5-6FB7-4149-858F-57C0F3324B8F}"/>
    <dgm:cxn modelId="{513C7828-13BA-431A-9575-A2CFCF26A3E0}" srcId="{C04448AC-A2C9-4C83-B559-F993E080A38B}" destId="{4A8761A1-892A-4BA3-AA75-0E3B98B38E1A}" srcOrd="2" destOrd="0" parTransId="{D9A2C02F-9C55-408E-9FFA-039746A10A9F}" sibTransId="{1B4D5198-5384-419A-ADBA-5AD8CDD7A405}"/>
    <dgm:cxn modelId="{3BE6CBFA-0702-417E-9BBF-68F93DC9CE9D}" type="presParOf" srcId="{B32BC6CD-5D4A-4B0F-8E97-6B4499BB88E0}" destId="{2DFA9957-3E9A-4C85-AD68-862B69F066C6}" srcOrd="0" destOrd="0" presId="urn:microsoft.com/office/officeart/2005/8/layout/hierarchy1"/>
    <dgm:cxn modelId="{D9E24124-68C0-42F3-A96E-FA4A638962D3}" type="presParOf" srcId="{2DFA9957-3E9A-4C85-AD68-862B69F066C6}" destId="{0070BD08-EF75-4CE9-A208-B1C352A8E5F6}" srcOrd="0" destOrd="0" presId="urn:microsoft.com/office/officeart/2005/8/layout/hierarchy1"/>
    <dgm:cxn modelId="{E4C1A37A-F7E6-4237-ACF8-5CCE47D71FB3}" type="presParOf" srcId="{0070BD08-EF75-4CE9-A208-B1C352A8E5F6}" destId="{2798F10B-DDB9-417A-B491-4D203878EED8}" srcOrd="0" destOrd="0" presId="urn:microsoft.com/office/officeart/2005/8/layout/hierarchy1"/>
    <dgm:cxn modelId="{3FD75283-D638-401D-988E-2AD78CA49714}" type="presParOf" srcId="{0070BD08-EF75-4CE9-A208-B1C352A8E5F6}" destId="{8A3CD478-D182-4680-A998-07A6E095E4F8}" srcOrd="1" destOrd="0" presId="urn:microsoft.com/office/officeart/2005/8/layout/hierarchy1"/>
    <dgm:cxn modelId="{26BD024A-7D28-40CB-9FE7-B406025F7334}" type="presParOf" srcId="{2DFA9957-3E9A-4C85-AD68-862B69F066C6}" destId="{29E45CC9-4B8F-482A-A96B-D13B2B025FC5}" srcOrd="1" destOrd="0" presId="urn:microsoft.com/office/officeart/2005/8/layout/hierarchy1"/>
    <dgm:cxn modelId="{6E4BF996-54A0-449D-B838-A9B60C0A34B9}" type="presParOf" srcId="{29E45CC9-4B8F-482A-A96B-D13B2B025FC5}" destId="{2B0678BA-01EC-4EC7-B442-BB18135B4A25}" srcOrd="0" destOrd="0" presId="urn:microsoft.com/office/officeart/2005/8/layout/hierarchy1"/>
    <dgm:cxn modelId="{63BB04B8-25CC-45C2-8096-ACD9CC470C74}" type="presParOf" srcId="{29E45CC9-4B8F-482A-A96B-D13B2B025FC5}" destId="{CCB9846C-8DEF-405C-AF22-4C504CB3C956}" srcOrd="1" destOrd="0" presId="urn:microsoft.com/office/officeart/2005/8/layout/hierarchy1"/>
    <dgm:cxn modelId="{E784BC8E-5C41-4DFE-A08C-11602564FF5D}" type="presParOf" srcId="{CCB9846C-8DEF-405C-AF22-4C504CB3C956}" destId="{86E4C602-CCC0-40AF-B3F1-21CE81F9B35C}" srcOrd="0" destOrd="0" presId="urn:microsoft.com/office/officeart/2005/8/layout/hierarchy1"/>
    <dgm:cxn modelId="{50ABABC9-BE2E-4253-BA90-FAC885BF80CC}" type="presParOf" srcId="{86E4C602-CCC0-40AF-B3F1-21CE81F9B35C}" destId="{49034307-9905-4B33-8D49-FBFE3F8765DA}" srcOrd="0" destOrd="0" presId="urn:microsoft.com/office/officeart/2005/8/layout/hierarchy1"/>
    <dgm:cxn modelId="{A04F039D-088F-4778-8BC3-B52AE0AFAE22}" type="presParOf" srcId="{86E4C602-CCC0-40AF-B3F1-21CE81F9B35C}" destId="{3B039668-6490-48AF-9024-054A6C0E95B8}" srcOrd="1" destOrd="0" presId="urn:microsoft.com/office/officeart/2005/8/layout/hierarchy1"/>
    <dgm:cxn modelId="{39135866-7667-4B29-8EA8-2D49C8867151}" type="presParOf" srcId="{CCB9846C-8DEF-405C-AF22-4C504CB3C956}" destId="{CEF08E7D-2CD5-4197-B4C1-C96BFAACD4A2}" srcOrd="1" destOrd="0" presId="urn:microsoft.com/office/officeart/2005/8/layout/hierarchy1"/>
    <dgm:cxn modelId="{9501F104-E2FB-4009-902E-778F7953DDEF}" type="presParOf" srcId="{CEF08E7D-2CD5-4197-B4C1-C96BFAACD4A2}" destId="{3A645133-CDB3-4E35-8730-82007337B82C}" srcOrd="0" destOrd="0" presId="urn:microsoft.com/office/officeart/2005/8/layout/hierarchy1"/>
    <dgm:cxn modelId="{AB976523-545C-44F9-B489-72CAE8B2E2C4}" type="presParOf" srcId="{CEF08E7D-2CD5-4197-B4C1-C96BFAACD4A2}" destId="{C6CF90BA-CFE2-4DCE-AF2A-0BAF851B026E}" srcOrd="1" destOrd="0" presId="urn:microsoft.com/office/officeart/2005/8/layout/hierarchy1"/>
    <dgm:cxn modelId="{D1633755-561A-4D5B-83F4-A20F470B3915}" type="presParOf" srcId="{C6CF90BA-CFE2-4DCE-AF2A-0BAF851B026E}" destId="{C7DA6A2F-68E8-4026-92F2-E84B366F5EE8}" srcOrd="0" destOrd="0" presId="urn:microsoft.com/office/officeart/2005/8/layout/hierarchy1"/>
    <dgm:cxn modelId="{C43A551A-D8B6-491A-BF8A-F5790F82ACAE}" type="presParOf" srcId="{C7DA6A2F-68E8-4026-92F2-E84B366F5EE8}" destId="{4C7A58C0-FA41-4C56-BAE6-AD38AC6437D3}" srcOrd="0" destOrd="0" presId="urn:microsoft.com/office/officeart/2005/8/layout/hierarchy1"/>
    <dgm:cxn modelId="{6CDF5F8E-6B38-4A88-9856-B4863FC34C8E}" type="presParOf" srcId="{C7DA6A2F-68E8-4026-92F2-E84B366F5EE8}" destId="{AA06D5AD-B3C4-4E6F-8939-401026FF9411}" srcOrd="1" destOrd="0" presId="urn:microsoft.com/office/officeart/2005/8/layout/hierarchy1"/>
    <dgm:cxn modelId="{914462B6-C8A5-4F07-8F77-020B4D124172}" type="presParOf" srcId="{C6CF90BA-CFE2-4DCE-AF2A-0BAF851B026E}" destId="{486A5157-C17E-4BEB-9E8E-323048E32A72}" srcOrd="1" destOrd="0" presId="urn:microsoft.com/office/officeart/2005/8/layout/hierarchy1"/>
    <dgm:cxn modelId="{18A509E6-4850-4D23-A332-AA653AECD97D}" type="presParOf" srcId="{CEF08E7D-2CD5-4197-B4C1-C96BFAACD4A2}" destId="{2384EF3B-91E0-4CDC-AC5B-9BBB377BE5BE}" srcOrd="2" destOrd="0" presId="urn:microsoft.com/office/officeart/2005/8/layout/hierarchy1"/>
    <dgm:cxn modelId="{D197E6B6-8763-4B57-A78C-261B422125D9}" type="presParOf" srcId="{CEF08E7D-2CD5-4197-B4C1-C96BFAACD4A2}" destId="{1FD11667-EF7D-4DC7-8EA6-16A7EB53260C}" srcOrd="3" destOrd="0" presId="urn:microsoft.com/office/officeart/2005/8/layout/hierarchy1"/>
    <dgm:cxn modelId="{AA4305E9-CF88-49EB-AEE6-18907F76E075}" type="presParOf" srcId="{1FD11667-EF7D-4DC7-8EA6-16A7EB53260C}" destId="{5039C6BA-2446-43F8-92BA-4BF02B79FD3B}" srcOrd="0" destOrd="0" presId="urn:microsoft.com/office/officeart/2005/8/layout/hierarchy1"/>
    <dgm:cxn modelId="{3738154C-BC75-4C20-BCDF-7268D98D3487}" type="presParOf" srcId="{5039C6BA-2446-43F8-92BA-4BF02B79FD3B}" destId="{E3882700-4172-4FC6-A153-8575ED8593AF}" srcOrd="0" destOrd="0" presId="urn:microsoft.com/office/officeart/2005/8/layout/hierarchy1"/>
    <dgm:cxn modelId="{598D257B-6BC9-4306-8F83-B7D382D29E18}" type="presParOf" srcId="{5039C6BA-2446-43F8-92BA-4BF02B79FD3B}" destId="{CBE74659-E141-4A19-98C8-D0009FEA9A3C}" srcOrd="1" destOrd="0" presId="urn:microsoft.com/office/officeart/2005/8/layout/hierarchy1"/>
    <dgm:cxn modelId="{36807879-4C8C-44D8-B90A-B3391125B252}" type="presParOf" srcId="{1FD11667-EF7D-4DC7-8EA6-16A7EB53260C}" destId="{008B7300-C5EE-410C-81E3-C80BBEA57505}" srcOrd="1" destOrd="0" presId="urn:microsoft.com/office/officeart/2005/8/layout/hierarchy1"/>
    <dgm:cxn modelId="{2DB8AE1E-71C7-4F45-933C-4D2986F3CC54}" type="presParOf" srcId="{CEF08E7D-2CD5-4197-B4C1-C96BFAACD4A2}" destId="{476F8FAD-AC0A-4380-BDA3-50925A01D249}" srcOrd="4" destOrd="0" presId="urn:microsoft.com/office/officeart/2005/8/layout/hierarchy1"/>
    <dgm:cxn modelId="{BEB4C508-5A72-4F59-A46E-DDD982EA4110}" type="presParOf" srcId="{CEF08E7D-2CD5-4197-B4C1-C96BFAACD4A2}" destId="{4428DE88-A804-4BB8-A335-17EB399361AF}" srcOrd="5" destOrd="0" presId="urn:microsoft.com/office/officeart/2005/8/layout/hierarchy1"/>
    <dgm:cxn modelId="{012CD409-8CCE-4999-9209-548426924E29}" type="presParOf" srcId="{4428DE88-A804-4BB8-A335-17EB399361AF}" destId="{5AD54AB5-F372-4706-A165-4E0D4A35E82A}" srcOrd="0" destOrd="0" presId="urn:microsoft.com/office/officeart/2005/8/layout/hierarchy1"/>
    <dgm:cxn modelId="{37DBF3D5-CA18-4B1D-93B5-8E1858C48828}" type="presParOf" srcId="{5AD54AB5-F372-4706-A165-4E0D4A35E82A}" destId="{DEE50612-C8BE-4C33-B74B-958518AEF62E}" srcOrd="0" destOrd="0" presId="urn:microsoft.com/office/officeart/2005/8/layout/hierarchy1"/>
    <dgm:cxn modelId="{5847DE12-9002-4E8D-9E69-DF1A40029D1C}" type="presParOf" srcId="{5AD54AB5-F372-4706-A165-4E0D4A35E82A}" destId="{D7043723-3748-4456-B1BB-9E2284A89AC0}" srcOrd="1" destOrd="0" presId="urn:microsoft.com/office/officeart/2005/8/layout/hierarchy1"/>
    <dgm:cxn modelId="{68CA8063-BD22-4F2F-8B04-35AF373BD942}" type="presParOf" srcId="{4428DE88-A804-4BB8-A335-17EB399361AF}" destId="{E3FDEBCB-D407-4515-B958-F51AB5E66838}" srcOrd="1" destOrd="0" presId="urn:microsoft.com/office/officeart/2005/8/layout/hierarchy1"/>
    <dgm:cxn modelId="{4675C25A-C11F-4AA2-96C5-5B4CF7C22DAC}" type="presParOf" srcId="{CEF08E7D-2CD5-4197-B4C1-C96BFAACD4A2}" destId="{43E9796B-D358-4480-9C63-E457500499A8}" srcOrd="6" destOrd="0" presId="urn:microsoft.com/office/officeart/2005/8/layout/hierarchy1"/>
    <dgm:cxn modelId="{1898CF8F-5222-484F-BD33-A02E1B35B8BC}" type="presParOf" srcId="{CEF08E7D-2CD5-4197-B4C1-C96BFAACD4A2}" destId="{CA2DF45C-AC62-4754-AC35-07CFC200051A}" srcOrd="7" destOrd="0" presId="urn:microsoft.com/office/officeart/2005/8/layout/hierarchy1"/>
    <dgm:cxn modelId="{B1CEDE3E-950B-4732-9611-49646794B70E}" type="presParOf" srcId="{CA2DF45C-AC62-4754-AC35-07CFC200051A}" destId="{5E45AD53-ED75-4879-9825-A41FECA2B975}" srcOrd="0" destOrd="0" presId="urn:microsoft.com/office/officeart/2005/8/layout/hierarchy1"/>
    <dgm:cxn modelId="{D96DCB98-A492-466D-AF66-8C6E2436D828}" type="presParOf" srcId="{5E45AD53-ED75-4879-9825-A41FECA2B975}" destId="{43532854-8AD1-46FF-8716-CA6096759085}" srcOrd="0" destOrd="0" presId="urn:microsoft.com/office/officeart/2005/8/layout/hierarchy1"/>
    <dgm:cxn modelId="{B5A68249-A7A7-44FC-BCCA-144F98B1ADF2}" type="presParOf" srcId="{5E45AD53-ED75-4879-9825-A41FECA2B975}" destId="{EEDDD516-EF47-4328-848F-40E88F4B1013}" srcOrd="1" destOrd="0" presId="urn:microsoft.com/office/officeart/2005/8/layout/hierarchy1"/>
    <dgm:cxn modelId="{D31D1204-FF9B-4139-9F57-3F9FB34CBDED}" type="presParOf" srcId="{CA2DF45C-AC62-4754-AC35-07CFC200051A}" destId="{5404590E-4C9D-48E8-B9C2-87FAF4815D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321D4-3FB6-4501-B12A-5695302DF5A8}">
      <dsp:nvSpPr>
        <dsp:cNvPr id="0" name=""/>
        <dsp:cNvSpPr/>
      </dsp:nvSpPr>
      <dsp:spPr>
        <a:xfrm>
          <a:off x="4" y="0"/>
          <a:ext cx="6095995" cy="18002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5BF79-5BD1-4CEF-96CF-D4692122CF22}">
      <dsp:nvSpPr>
        <dsp:cNvPr id="0" name=""/>
        <dsp:cNvSpPr/>
      </dsp:nvSpPr>
      <dsp:spPr>
        <a:xfrm>
          <a:off x="1891551" y="1338628"/>
          <a:ext cx="66247" cy="662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72F1-97E2-4AD8-BB97-71D639483FD1}">
      <dsp:nvSpPr>
        <dsp:cNvPr id="0" name=""/>
        <dsp:cNvSpPr/>
      </dsp:nvSpPr>
      <dsp:spPr>
        <a:xfrm>
          <a:off x="167680" y="1397789"/>
          <a:ext cx="923256" cy="40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0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ESTADO</a:t>
          </a:r>
          <a:endParaRPr lang="es-AR" sz="1600" kern="1200" dirty="0"/>
        </a:p>
      </dsp:txBody>
      <dsp:txXfrm>
        <a:off x="167680" y="1397789"/>
        <a:ext cx="923256" cy="402410"/>
      </dsp:txXfrm>
    </dsp:sp>
    <dsp:sp modelId="{C87F0587-1446-4BAD-AF0A-92D525571126}">
      <dsp:nvSpPr>
        <dsp:cNvPr id="0" name=""/>
        <dsp:cNvSpPr/>
      </dsp:nvSpPr>
      <dsp:spPr>
        <a:xfrm>
          <a:off x="1656184" y="936104"/>
          <a:ext cx="115212" cy="115212"/>
        </a:xfrm>
        <a:prstGeom prst="ellipse">
          <a:avLst/>
        </a:prstGeom>
        <a:solidFill>
          <a:schemeClr val="accent3">
            <a:hueOff val="1541839"/>
            <a:satOff val="-8265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877AC-95A9-4A38-99DE-CAE2F3756035}">
      <dsp:nvSpPr>
        <dsp:cNvPr id="0" name=""/>
        <dsp:cNvSpPr/>
      </dsp:nvSpPr>
      <dsp:spPr>
        <a:xfrm>
          <a:off x="1098653" y="1246294"/>
          <a:ext cx="1493634" cy="423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4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1098653" y="1246294"/>
        <a:ext cx="1493634" cy="423595"/>
      </dsp:txXfrm>
    </dsp:sp>
    <dsp:sp modelId="{29C193A8-5F5D-4B8E-A08B-40CF0F809ED7}">
      <dsp:nvSpPr>
        <dsp:cNvPr id="0" name=""/>
        <dsp:cNvSpPr/>
      </dsp:nvSpPr>
      <dsp:spPr>
        <a:xfrm>
          <a:off x="2975993" y="648072"/>
          <a:ext cx="152656" cy="152656"/>
        </a:xfrm>
        <a:prstGeom prst="ellipse">
          <a:avLst/>
        </a:prstGeom>
        <a:solidFill>
          <a:schemeClr val="accent3">
            <a:hueOff val="3083677"/>
            <a:satOff val="-16531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26B0-4A2E-4452-9568-DA9C5B33F6CA}">
      <dsp:nvSpPr>
        <dsp:cNvPr id="0" name=""/>
        <dsp:cNvSpPr/>
      </dsp:nvSpPr>
      <dsp:spPr>
        <a:xfrm>
          <a:off x="2355617" y="969333"/>
          <a:ext cx="1268448" cy="55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9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RECURSOS</a:t>
          </a:r>
          <a:endParaRPr lang="es-AR" sz="1600" kern="1200" dirty="0"/>
        </a:p>
      </dsp:txBody>
      <dsp:txXfrm>
        <a:off x="2355617" y="969333"/>
        <a:ext cx="1268448" cy="558620"/>
      </dsp:txXfrm>
    </dsp:sp>
    <dsp:sp modelId="{CD9C26B6-517C-4AAA-8CD9-797E0694F730}">
      <dsp:nvSpPr>
        <dsp:cNvPr id="0" name=""/>
        <dsp:cNvSpPr/>
      </dsp:nvSpPr>
      <dsp:spPr>
        <a:xfrm>
          <a:off x="4294292" y="415430"/>
          <a:ext cx="204502" cy="204502"/>
        </a:xfrm>
        <a:prstGeom prst="ellipse">
          <a:avLst/>
        </a:prstGeom>
        <a:solidFill>
          <a:schemeClr val="accent3">
            <a:hueOff val="4625516"/>
            <a:satOff val="-2479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94EAD-CDEC-4569-BE58-5EBB5BC676EC}">
      <dsp:nvSpPr>
        <dsp:cNvPr id="0" name=""/>
        <dsp:cNvSpPr/>
      </dsp:nvSpPr>
      <dsp:spPr>
        <a:xfrm>
          <a:off x="3929813" y="761622"/>
          <a:ext cx="1056866" cy="3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62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GASTOS</a:t>
          </a:r>
          <a:endParaRPr lang="es-AR" sz="1600" kern="1200" dirty="0"/>
        </a:p>
      </dsp:txBody>
      <dsp:txXfrm>
        <a:off x="3929813" y="761622"/>
        <a:ext cx="1056866" cy="321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2CD1D-54B4-463A-A554-46EF9757C79C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59202-CA56-4B3F-A05C-22B888FA95F9}">
      <dsp:nvSpPr>
        <dsp:cNvPr id="0" name=""/>
        <dsp:cNvSpPr/>
      </dsp:nvSpPr>
      <dsp:spPr>
        <a:xfrm>
          <a:off x="0" y="0"/>
          <a:ext cx="1219200" cy="2520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Su contenido Incluye</a:t>
          </a:r>
          <a:endParaRPr lang="es-AR" sz="1900" kern="1200" dirty="0"/>
        </a:p>
      </dsp:txBody>
      <dsp:txXfrm>
        <a:off x="0" y="0"/>
        <a:ext cx="1219200" cy="2520280"/>
      </dsp:txXfrm>
    </dsp:sp>
    <dsp:sp modelId="{0415432F-8105-4C71-9A38-199F8AD81B80}">
      <dsp:nvSpPr>
        <dsp:cNvPr id="0" name=""/>
        <dsp:cNvSpPr/>
      </dsp:nvSpPr>
      <dsp:spPr>
        <a:xfrm>
          <a:off x="1310640" y="39379"/>
          <a:ext cx="4785360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Identificación de las políticas públicas y áreas responsables</a:t>
          </a:r>
          <a:endParaRPr lang="es-AR" sz="2300" kern="1200" dirty="0"/>
        </a:p>
      </dsp:txBody>
      <dsp:txXfrm>
        <a:off x="1310640" y="39379"/>
        <a:ext cx="4785360" cy="787587"/>
      </dsp:txXfrm>
    </dsp:sp>
    <dsp:sp modelId="{A24BDD0A-286C-4763-8E62-0A731CF342ED}">
      <dsp:nvSpPr>
        <dsp:cNvPr id="0" name=""/>
        <dsp:cNvSpPr/>
      </dsp:nvSpPr>
      <dsp:spPr>
        <a:xfrm>
          <a:off x="1219199" y="82696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13A42-1154-4BE9-80D8-1CA3E8338582}">
      <dsp:nvSpPr>
        <dsp:cNvPr id="0" name=""/>
        <dsp:cNvSpPr/>
      </dsp:nvSpPr>
      <dsp:spPr>
        <a:xfrm>
          <a:off x="1310640" y="866346"/>
          <a:ext cx="4785360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Autorización de Gastos</a:t>
          </a:r>
          <a:endParaRPr lang="es-AR" sz="2300" kern="1200" dirty="0"/>
        </a:p>
      </dsp:txBody>
      <dsp:txXfrm>
        <a:off x="1310640" y="866346"/>
        <a:ext cx="4785360" cy="787587"/>
      </dsp:txXfrm>
    </dsp:sp>
    <dsp:sp modelId="{57B012A4-FD9A-4E99-A600-0963EFEE3408}">
      <dsp:nvSpPr>
        <dsp:cNvPr id="0" name=""/>
        <dsp:cNvSpPr/>
      </dsp:nvSpPr>
      <dsp:spPr>
        <a:xfrm>
          <a:off x="1219199" y="1653933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EF695-8E33-4432-AFAA-7ABD1EA304B6}">
      <dsp:nvSpPr>
        <dsp:cNvPr id="0" name=""/>
        <dsp:cNvSpPr/>
      </dsp:nvSpPr>
      <dsp:spPr>
        <a:xfrm>
          <a:off x="1310640" y="1693313"/>
          <a:ext cx="4785360" cy="78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Estimación de recursos</a:t>
          </a:r>
          <a:endParaRPr lang="es-AR" sz="2300" kern="1200" dirty="0"/>
        </a:p>
      </dsp:txBody>
      <dsp:txXfrm>
        <a:off x="1310640" y="1693313"/>
        <a:ext cx="4785360" cy="787587"/>
      </dsp:txXfrm>
    </dsp:sp>
    <dsp:sp modelId="{E5801437-4AC9-43D0-B75C-F9E29BD3E7C5}">
      <dsp:nvSpPr>
        <dsp:cNvPr id="0" name=""/>
        <dsp:cNvSpPr/>
      </dsp:nvSpPr>
      <dsp:spPr>
        <a:xfrm>
          <a:off x="1219199" y="248090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C7577-9D11-4210-835D-2A1EEE2B71B3}">
      <dsp:nvSpPr>
        <dsp:cNvPr id="0" name=""/>
        <dsp:cNvSpPr/>
      </dsp:nvSpPr>
      <dsp:spPr>
        <a:xfrm>
          <a:off x="1633417" y="661"/>
          <a:ext cx="1351530" cy="10088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A3BBE-8F44-4781-9063-0F9DD4597BD8}">
      <dsp:nvSpPr>
        <dsp:cNvPr id="0" name=""/>
        <dsp:cNvSpPr/>
      </dsp:nvSpPr>
      <dsp:spPr>
        <a:xfrm>
          <a:off x="881331" y="0"/>
          <a:ext cx="2100413" cy="2442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 smtClean="0">
              <a:cs typeface="Arial" pitchFamily="34" charset="0"/>
            </a:rPr>
            <a:t>El Congreso posee el poder de decidir acerca de los recursos y tributos a imponer y el destino a dar al producido de esos recursos.</a:t>
          </a:r>
          <a:endParaRPr lang="es-AR" sz="1600" kern="1200" dirty="0"/>
        </a:p>
      </dsp:txBody>
      <dsp:txXfrm>
        <a:off x="881331" y="0"/>
        <a:ext cx="1479164" cy="2442297"/>
      </dsp:txXfrm>
    </dsp:sp>
    <dsp:sp modelId="{583CE437-25F5-45BE-A85B-42A6D6AF2162}">
      <dsp:nvSpPr>
        <dsp:cNvPr id="0" name=""/>
        <dsp:cNvSpPr/>
      </dsp:nvSpPr>
      <dsp:spPr>
        <a:xfrm>
          <a:off x="2178099" y="0"/>
          <a:ext cx="1539092" cy="17691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E049-A902-4974-B71B-FE949229B427}">
      <dsp:nvSpPr>
        <dsp:cNvPr id="0" name=""/>
        <dsp:cNvSpPr/>
      </dsp:nvSpPr>
      <dsp:spPr>
        <a:xfrm>
          <a:off x="4172270" y="4076"/>
          <a:ext cx="1351530" cy="10088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3569D-0317-4E22-B7FC-5328F1242977}">
      <dsp:nvSpPr>
        <dsp:cNvPr id="0" name=""/>
        <dsp:cNvSpPr/>
      </dsp:nvSpPr>
      <dsp:spPr>
        <a:xfrm>
          <a:off x="3746687" y="15558"/>
          <a:ext cx="2202697" cy="2428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kern="1200" dirty="0" smtClean="0">
              <a:cs typeface="Arial" pitchFamily="34" charset="0"/>
            </a:rPr>
            <a:t>El poder de administrar es atribuido al Poder Ejecutivo y está encargado de recaudar las rentas y decretar su inversión. </a:t>
          </a:r>
          <a:endParaRPr lang="es-AR" sz="1600" kern="1200" dirty="0"/>
        </a:p>
      </dsp:txBody>
      <dsp:txXfrm>
        <a:off x="3746687" y="15558"/>
        <a:ext cx="1551195" cy="2428636"/>
      </dsp:txXfrm>
    </dsp:sp>
    <dsp:sp modelId="{3CD95E5D-45A3-4668-A666-DCBF3CA7F03D}">
      <dsp:nvSpPr>
        <dsp:cNvPr id="0" name=""/>
        <dsp:cNvSpPr/>
      </dsp:nvSpPr>
      <dsp:spPr>
        <a:xfrm>
          <a:off x="5209846" y="0"/>
          <a:ext cx="1518089" cy="176917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9EE93-61CA-48B1-A757-FFD53219E9DB}">
      <dsp:nvSpPr>
        <dsp:cNvPr id="0" name=""/>
        <dsp:cNvSpPr/>
      </dsp:nvSpPr>
      <dsp:spPr>
        <a:xfrm>
          <a:off x="3026" y="3019157"/>
          <a:ext cx="1275588" cy="63779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Sector Público Argentino</a:t>
          </a:r>
          <a:endParaRPr lang="es-AR" sz="1100" kern="1200" dirty="0"/>
        </a:p>
      </dsp:txBody>
      <dsp:txXfrm>
        <a:off x="21706" y="3037837"/>
        <a:ext cx="1238228" cy="600434"/>
      </dsp:txXfrm>
    </dsp:sp>
    <dsp:sp modelId="{AB6D344C-1BC2-4D45-8181-A47FA2BBB539}">
      <dsp:nvSpPr>
        <dsp:cNvPr id="0" name=""/>
        <dsp:cNvSpPr/>
      </dsp:nvSpPr>
      <dsp:spPr>
        <a:xfrm rot="17945813">
          <a:off x="1009110" y="2868620"/>
          <a:ext cx="1049245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1049245" y="1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1507501" y="2853408"/>
        <a:ext cx="52462" cy="52462"/>
      </dsp:txXfrm>
    </dsp:sp>
    <dsp:sp modelId="{7A7BDA4A-88AC-4C80-A8C3-6EA744FF8F79}">
      <dsp:nvSpPr>
        <dsp:cNvPr id="0" name=""/>
        <dsp:cNvSpPr/>
      </dsp:nvSpPr>
      <dsp:spPr>
        <a:xfrm>
          <a:off x="1788850" y="2102328"/>
          <a:ext cx="1275588" cy="63779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Sector Público Nacional</a:t>
          </a:r>
          <a:endParaRPr lang="es-AR" sz="1100" kern="1200" dirty="0"/>
        </a:p>
      </dsp:txBody>
      <dsp:txXfrm>
        <a:off x="1807530" y="2121008"/>
        <a:ext cx="1238228" cy="600434"/>
      </dsp:txXfrm>
    </dsp:sp>
    <dsp:sp modelId="{B1E03ACE-F1FD-4A8F-8265-113360965341}">
      <dsp:nvSpPr>
        <dsp:cNvPr id="0" name=""/>
        <dsp:cNvSpPr/>
      </dsp:nvSpPr>
      <dsp:spPr>
        <a:xfrm rot="19457599">
          <a:off x="3005377" y="2226840"/>
          <a:ext cx="628356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628356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3303847" y="2222150"/>
        <a:ext cx="31417" cy="31417"/>
      </dsp:txXfrm>
    </dsp:sp>
    <dsp:sp modelId="{1E64C63E-00B5-453D-B820-1F26C8BBE7DA}">
      <dsp:nvSpPr>
        <dsp:cNvPr id="0" name=""/>
        <dsp:cNvSpPr/>
      </dsp:nvSpPr>
      <dsp:spPr>
        <a:xfrm>
          <a:off x="3574673" y="1735596"/>
          <a:ext cx="1275588" cy="63779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Sector Público Nacional Financiero (ej..: BNA, BCRA)</a:t>
          </a:r>
          <a:endParaRPr lang="es-AR" sz="1100" kern="1200" dirty="0"/>
        </a:p>
      </dsp:txBody>
      <dsp:txXfrm>
        <a:off x="3593353" y="1754276"/>
        <a:ext cx="1238228" cy="600434"/>
      </dsp:txXfrm>
    </dsp:sp>
    <dsp:sp modelId="{271C76EC-A292-403D-9E04-932F98674A67}">
      <dsp:nvSpPr>
        <dsp:cNvPr id="0" name=""/>
        <dsp:cNvSpPr/>
      </dsp:nvSpPr>
      <dsp:spPr>
        <a:xfrm rot="2142401">
          <a:off x="3005377" y="2593571"/>
          <a:ext cx="628356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628356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3303847" y="2588882"/>
        <a:ext cx="31417" cy="31417"/>
      </dsp:txXfrm>
    </dsp:sp>
    <dsp:sp modelId="{AFDE2D68-94D1-4AC1-8B1F-C6F36ABB5369}">
      <dsp:nvSpPr>
        <dsp:cNvPr id="0" name=""/>
        <dsp:cNvSpPr/>
      </dsp:nvSpPr>
      <dsp:spPr>
        <a:xfrm>
          <a:off x="3574673" y="2469059"/>
          <a:ext cx="1275588" cy="637794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Sector Público Nacional No Financiero</a:t>
          </a:r>
          <a:endParaRPr lang="es-AR" sz="1100" kern="1200" dirty="0"/>
        </a:p>
      </dsp:txBody>
      <dsp:txXfrm>
        <a:off x="3593353" y="2487739"/>
        <a:ext cx="1238228" cy="600434"/>
      </dsp:txXfrm>
    </dsp:sp>
    <dsp:sp modelId="{2464573E-673D-43F5-B297-3636A2C8F160}">
      <dsp:nvSpPr>
        <dsp:cNvPr id="0" name=""/>
        <dsp:cNvSpPr/>
      </dsp:nvSpPr>
      <dsp:spPr>
        <a:xfrm rot="17692822">
          <a:off x="4499003" y="2226840"/>
          <a:ext cx="1212752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1212752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5075060" y="2207540"/>
        <a:ext cx="60637" cy="60637"/>
      </dsp:txXfrm>
    </dsp:sp>
    <dsp:sp modelId="{DF36B2E8-8866-464B-AAED-EDF2240A2D8F}">
      <dsp:nvSpPr>
        <dsp:cNvPr id="0" name=""/>
        <dsp:cNvSpPr/>
      </dsp:nvSpPr>
      <dsp:spPr>
        <a:xfrm>
          <a:off x="5360497" y="1368864"/>
          <a:ext cx="1275588" cy="6377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Administración Nacional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5379177" y="1387544"/>
        <a:ext cx="1238228" cy="600434"/>
      </dsp:txXfrm>
    </dsp:sp>
    <dsp:sp modelId="{858C9D18-77D1-4B62-9654-1C72719064F4}">
      <dsp:nvSpPr>
        <dsp:cNvPr id="0" name=""/>
        <dsp:cNvSpPr/>
      </dsp:nvSpPr>
      <dsp:spPr>
        <a:xfrm rot="18289469">
          <a:off x="6444462" y="1310011"/>
          <a:ext cx="893481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893481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6868866" y="1298693"/>
        <a:ext cx="44674" cy="44674"/>
      </dsp:txXfrm>
    </dsp:sp>
    <dsp:sp modelId="{19332149-72CC-4701-AB5B-626D8FECBC37}">
      <dsp:nvSpPr>
        <dsp:cNvPr id="0" name=""/>
        <dsp:cNvSpPr/>
      </dsp:nvSpPr>
      <dsp:spPr>
        <a:xfrm>
          <a:off x="7146321" y="635401"/>
          <a:ext cx="1275588" cy="6377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Administración Central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7165001" y="654081"/>
        <a:ext cx="1238228" cy="600434"/>
      </dsp:txXfrm>
    </dsp:sp>
    <dsp:sp modelId="{5B2770A2-5C83-454A-A05D-7DC45C9D6A94}">
      <dsp:nvSpPr>
        <dsp:cNvPr id="0" name=""/>
        <dsp:cNvSpPr/>
      </dsp:nvSpPr>
      <dsp:spPr>
        <a:xfrm>
          <a:off x="6636085" y="1676742"/>
          <a:ext cx="510235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510235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6878447" y="1675006"/>
        <a:ext cx="25511" cy="25511"/>
      </dsp:txXfrm>
    </dsp:sp>
    <dsp:sp modelId="{03928EAA-31C6-40D7-B611-1ED0908E8403}">
      <dsp:nvSpPr>
        <dsp:cNvPr id="0" name=""/>
        <dsp:cNvSpPr/>
      </dsp:nvSpPr>
      <dsp:spPr>
        <a:xfrm>
          <a:off x="7146321" y="1368864"/>
          <a:ext cx="1275588" cy="6377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Organismos Descentralizados (INTA, AGN, etc.)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7165001" y="1387544"/>
        <a:ext cx="1238228" cy="600434"/>
      </dsp:txXfrm>
    </dsp:sp>
    <dsp:sp modelId="{48377C39-F326-4EEB-B961-8AE5AA2D294D}">
      <dsp:nvSpPr>
        <dsp:cNvPr id="0" name=""/>
        <dsp:cNvSpPr/>
      </dsp:nvSpPr>
      <dsp:spPr>
        <a:xfrm rot="3310531">
          <a:off x="6444462" y="2043474"/>
          <a:ext cx="893481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893481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6868866" y="2032156"/>
        <a:ext cx="44674" cy="44674"/>
      </dsp:txXfrm>
    </dsp:sp>
    <dsp:sp modelId="{461CF624-EC98-4A6C-98C4-6E673E2FAA4C}">
      <dsp:nvSpPr>
        <dsp:cNvPr id="0" name=""/>
        <dsp:cNvSpPr/>
      </dsp:nvSpPr>
      <dsp:spPr>
        <a:xfrm>
          <a:off x="7146321" y="2102328"/>
          <a:ext cx="1275588" cy="6377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Instituciones de la Seguridad Social (ANSES)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7165001" y="2121008"/>
        <a:ext cx="1238228" cy="600434"/>
      </dsp:txXfrm>
    </dsp:sp>
    <dsp:sp modelId="{DDA5D947-B5B5-40EF-BB1F-4DFB85DB5A7E}">
      <dsp:nvSpPr>
        <dsp:cNvPr id="0" name=""/>
        <dsp:cNvSpPr/>
      </dsp:nvSpPr>
      <dsp:spPr>
        <a:xfrm rot="19457599">
          <a:off x="4791201" y="2593571"/>
          <a:ext cx="628356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628356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5089670" y="2588882"/>
        <a:ext cx="31417" cy="31417"/>
      </dsp:txXfrm>
    </dsp:sp>
    <dsp:sp modelId="{55BB84E3-73E6-44E0-B6E7-04EB92339BBF}">
      <dsp:nvSpPr>
        <dsp:cNvPr id="0" name=""/>
        <dsp:cNvSpPr/>
      </dsp:nvSpPr>
      <dsp:spPr>
        <a:xfrm>
          <a:off x="5360497" y="2102328"/>
          <a:ext cx="1275588" cy="63779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Empresas y Sociedades del Estado (ej.: AySA, ArSat, etc.)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5379177" y="2121008"/>
        <a:ext cx="1238228" cy="600434"/>
      </dsp:txXfrm>
    </dsp:sp>
    <dsp:sp modelId="{BEAEC24A-21B9-49DE-BCBE-3B75C8572EDF}">
      <dsp:nvSpPr>
        <dsp:cNvPr id="0" name=""/>
        <dsp:cNvSpPr/>
      </dsp:nvSpPr>
      <dsp:spPr>
        <a:xfrm rot="2142401">
          <a:off x="4791201" y="2960303"/>
          <a:ext cx="628356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628356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5089670" y="2955613"/>
        <a:ext cx="31417" cy="31417"/>
      </dsp:txXfrm>
    </dsp:sp>
    <dsp:sp modelId="{9F130B42-2E0A-4939-BDA5-F67E635F0445}">
      <dsp:nvSpPr>
        <dsp:cNvPr id="0" name=""/>
        <dsp:cNvSpPr/>
      </dsp:nvSpPr>
      <dsp:spPr>
        <a:xfrm>
          <a:off x="5360497" y="2835791"/>
          <a:ext cx="1275588" cy="63779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Fondos Fiduciarios (Transporte, Gas, etc.)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5379177" y="2854471"/>
        <a:ext cx="1238228" cy="600434"/>
      </dsp:txXfrm>
    </dsp:sp>
    <dsp:sp modelId="{AD3A04B4-C338-4F94-81E5-DC0FC2D630B6}">
      <dsp:nvSpPr>
        <dsp:cNvPr id="0" name=""/>
        <dsp:cNvSpPr/>
      </dsp:nvSpPr>
      <dsp:spPr>
        <a:xfrm rot="3907178">
          <a:off x="4499003" y="3327034"/>
          <a:ext cx="1212752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1212752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5075060" y="3307735"/>
        <a:ext cx="60637" cy="60637"/>
      </dsp:txXfrm>
    </dsp:sp>
    <dsp:sp modelId="{2106CBA2-E3B8-405F-94F7-E6BFB75FBB9E}">
      <dsp:nvSpPr>
        <dsp:cNvPr id="0" name=""/>
        <dsp:cNvSpPr/>
      </dsp:nvSpPr>
      <dsp:spPr>
        <a:xfrm>
          <a:off x="5360497" y="3569254"/>
          <a:ext cx="1275588" cy="63779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solidFill>
                <a:schemeClr val="tx1"/>
              </a:solidFill>
            </a:rPr>
            <a:t>Otros Entes (Ej. INCAA, INSSJP, AFIP)</a:t>
          </a:r>
          <a:endParaRPr lang="es-AR" sz="1100" kern="1200" dirty="0">
            <a:solidFill>
              <a:schemeClr val="tx1"/>
            </a:solidFill>
          </a:endParaRPr>
        </a:p>
      </dsp:txBody>
      <dsp:txXfrm>
        <a:off x="5379177" y="3587934"/>
        <a:ext cx="1238228" cy="600434"/>
      </dsp:txXfrm>
    </dsp:sp>
    <dsp:sp modelId="{6817823E-FC04-46BC-B6AA-3452DCF88905}">
      <dsp:nvSpPr>
        <dsp:cNvPr id="0" name=""/>
        <dsp:cNvSpPr/>
      </dsp:nvSpPr>
      <dsp:spPr>
        <a:xfrm rot="1186030">
          <a:off x="1262640" y="3418717"/>
          <a:ext cx="542183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542183" y="1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1520178" y="3416182"/>
        <a:ext cx="27109" cy="27109"/>
      </dsp:txXfrm>
    </dsp:sp>
    <dsp:sp modelId="{128EC940-FEC2-4F44-83D2-77EDC1591B14}">
      <dsp:nvSpPr>
        <dsp:cNvPr id="0" name=""/>
        <dsp:cNvSpPr/>
      </dsp:nvSpPr>
      <dsp:spPr>
        <a:xfrm>
          <a:off x="1788850" y="3202523"/>
          <a:ext cx="1275588" cy="63779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Sector Público Provincial</a:t>
          </a:r>
          <a:endParaRPr lang="es-AR" sz="1100" kern="1200" dirty="0"/>
        </a:p>
      </dsp:txBody>
      <dsp:txXfrm>
        <a:off x="1807530" y="3221203"/>
        <a:ext cx="1238228" cy="600434"/>
      </dsp:txXfrm>
    </dsp:sp>
    <dsp:sp modelId="{D66D4CC9-7C2A-4BAC-9C3E-9B4B6C3159C4}">
      <dsp:nvSpPr>
        <dsp:cNvPr id="0" name=""/>
        <dsp:cNvSpPr/>
      </dsp:nvSpPr>
      <dsp:spPr>
        <a:xfrm>
          <a:off x="3064438" y="3510400"/>
          <a:ext cx="510235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510235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3306800" y="3508664"/>
        <a:ext cx="25511" cy="25511"/>
      </dsp:txXfrm>
    </dsp:sp>
    <dsp:sp modelId="{CC5D0E6F-DA62-4F72-ADA6-DD9C31C78ECA}">
      <dsp:nvSpPr>
        <dsp:cNvPr id="0" name=""/>
        <dsp:cNvSpPr/>
      </dsp:nvSpPr>
      <dsp:spPr>
        <a:xfrm>
          <a:off x="3574673" y="3202523"/>
          <a:ext cx="1275588" cy="63779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23 Provincias y Una Ciudad Autónoma</a:t>
          </a:r>
          <a:endParaRPr lang="es-AR" sz="1100" kern="1200" dirty="0"/>
        </a:p>
      </dsp:txBody>
      <dsp:txXfrm>
        <a:off x="3593353" y="3221203"/>
        <a:ext cx="1238228" cy="600434"/>
      </dsp:txXfrm>
    </dsp:sp>
    <dsp:sp modelId="{347C3768-92D1-40C8-8965-6F08D5FBB3F1}">
      <dsp:nvSpPr>
        <dsp:cNvPr id="0" name=""/>
        <dsp:cNvSpPr/>
      </dsp:nvSpPr>
      <dsp:spPr>
        <a:xfrm rot="3654187">
          <a:off x="1009110" y="3785449"/>
          <a:ext cx="1049245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1049245" y="1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1507501" y="3770237"/>
        <a:ext cx="52462" cy="52462"/>
      </dsp:txXfrm>
    </dsp:sp>
    <dsp:sp modelId="{1194F605-C2B3-4FBD-B98E-3DD1D52CF4D7}">
      <dsp:nvSpPr>
        <dsp:cNvPr id="0" name=""/>
        <dsp:cNvSpPr/>
      </dsp:nvSpPr>
      <dsp:spPr>
        <a:xfrm>
          <a:off x="1788850" y="3935986"/>
          <a:ext cx="1275588" cy="63779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Municipios</a:t>
          </a:r>
          <a:endParaRPr lang="es-AR" sz="1100" kern="1200" dirty="0"/>
        </a:p>
      </dsp:txBody>
      <dsp:txXfrm>
        <a:off x="1807530" y="3954666"/>
        <a:ext cx="1238228" cy="600434"/>
      </dsp:txXfrm>
    </dsp:sp>
    <dsp:sp modelId="{46D4E22D-650A-428B-B854-57C900B90B98}">
      <dsp:nvSpPr>
        <dsp:cNvPr id="0" name=""/>
        <dsp:cNvSpPr/>
      </dsp:nvSpPr>
      <dsp:spPr>
        <a:xfrm>
          <a:off x="3064438" y="4243864"/>
          <a:ext cx="510235" cy="22038"/>
        </a:xfrm>
        <a:custGeom>
          <a:avLst/>
          <a:gdLst/>
          <a:ahLst/>
          <a:cxnLst/>
          <a:rect l="0" t="0" r="0" b="0"/>
          <a:pathLst>
            <a:path>
              <a:moveTo>
                <a:pt x="0" y="11019"/>
              </a:moveTo>
              <a:lnTo>
                <a:pt x="510235" y="11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 dirty="0"/>
        </a:p>
      </dsp:txBody>
      <dsp:txXfrm>
        <a:off x="3306800" y="4242127"/>
        <a:ext cx="25511" cy="25511"/>
      </dsp:txXfrm>
    </dsp:sp>
    <dsp:sp modelId="{919C2770-8658-4FF1-89CB-C06314259DC8}">
      <dsp:nvSpPr>
        <dsp:cNvPr id="0" name=""/>
        <dsp:cNvSpPr/>
      </dsp:nvSpPr>
      <dsp:spPr>
        <a:xfrm>
          <a:off x="3574673" y="3935986"/>
          <a:ext cx="1275588" cy="63779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Aprox. 2200</a:t>
          </a:r>
          <a:endParaRPr lang="es-AR" sz="1100" kern="1200" dirty="0"/>
        </a:p>
      </dsp:txBody>
      <dsp:txXfrm>
        <a:off x="3593353" y="3954666"/>
        <a:ext cx="1238228" cy="600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2C6C2-1CDB-4BE5-9EA2-A858FE652C68}">
      <dsp:nvSpPr>
        <dsp:cNvPr id="0" name=""/>
        <dsp:cNvSpPr/>
      </dsp:nvSpPr>
      <dsp:spPr>
        <a:xfrm>
          <a:off x="2898321" y="0"/>
          <a:ext cx="2196244" cy="21962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 smtClean="0"/>
            <a:t>ADMINISTRACION NACIONAL</a:t>
          </a:r>
          <a:endParaRPr lang="es-AR" sz="900" kern="1200" dirty="0"/>
        </a:p>
      </dsp:txBody>
      <dsp:txXfrm>
        <a:off x="3447382" y="1098122"/>
        <a:ext cx="1098122" cy="1098122"/>
      </dsp:txXfrm>
    </dsp:sp>
    <dsp:sp modelId="{CDE9DC0C-0C6C-4886-ABBC-70CA5793D2C2}">
      <dsp:nvSpPr>
        <dsp:cNvPr id="0" name=""/>
        <dsp:cNvSpPr/>
      </dsp:nvSpPr>
      <dsp:spPr>
        <a:xfrm>
          <a:off x="1800199" y="2196244"/>
          <a:ext cx="2196244" cy="21962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 smtClean="0"/>
            <a:t>ENTES PUBLICOS</a:t>
          </a:r>
          <a:endParaRPr lang="es-AR" sz="900" kern="1200" dirty="0"/>
        </a:p>
      </dsp:txBody>
      <dsp:txXfrm>
        <a:off x="2349260" y="3294366"/>
        <a:ext cx="1098122" cy="1098122"/>
      </dsp:txXfrm>
    </dsp:sp>
    <dsp:sp modelId="{99A9C02C-7D57-44E9-A06C-22DFD4A1FE6A}">
      <dsp:nvSpPr>
        <dsp:cNvPr id="0" name=""/>
        <dsp:cNvSpPr/>
      </dsp:nvSpPr>
      <dsp:spPr>
        <a:xfrm rot="10800000">
          <a:off x="2898321" y="2196244"/>
          <a:ext cx="2196244" cy="2196244"/>
        </a:xfrm>
        <a:prstGeom prst="triangle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4">
              <a:shade val="25000"/>
              <a:satMod val="150000"/>
            </a:schemeClr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SPN</a:t>
          </a:r>
          <a:endParaRPr lang="es-AR" sz="3600" kern="1200" dirty="0"/>
        </a:p>
      </dsp:txBody>
      <dsp:txXfrm rot="10800000">
        <a:off x="3447382" y="2196244"/>
        <a:ext cx="1098122" cy="1098122"/>
      </dsp:txXfrm>
    </dsp:sp>
    <dsp:sp modelId="{0AB7B874-6310-4348-B7FF-C5FD98B15614}">
      <dsp:nvSpPr>
        <dsp:cNvPr id="0" name=""/>
        <dsp:cNvSpPr/>
      </dsp:nvSpPr>
      <dsp:spPr>
        <a:xfrm>
          <a:off x="3996443" y="2196244"/>
          <a:ext cx="2196244" cy="219624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 smtClean="0"/>
            <a:t>SECTOR EMPRESARIAL</a:t>
          </a:r>
          <a:endParaRPr lang="es-AR" sz="900" kern="1200" dirty="0"/>
        </a:p>
      </dsp:txBody>
      <dsp:txXfrm>
        <a:off x="4545504" y="3294366"/>
        <a:ext cx="1098122" cy="1098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8DA96-E3B6-48D4-A1C8-5A25910324CB}">
      <dsp:nvSpPr>
        <dsp:cNvPr id="0" name=""/>
        <dsp:cNvSpPr/>
      </dsp:nvSpPr>
      <dsp:spPr>
        <a:xfrm>
          <a:off x="2620863" y="444"/>
          <a:ext cx="854273" cy="55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 smtClean="0"/>
            <a:t>SISTEMA PRESUPUESTARIO</a:t>
          </a:r>
          <a:endParaRPr lang="es-AR" sz="600" kern="1200" dirty="0"/>
        </a:p>
      </dsp:txBody>
      <dsp:txXfrm>
        <a:off x="2647969" y="27550"/>
        <a:ext cx="800061" cy="501065"/>
      </dsp:txXfrm>
    </dsp:sp>
    <dsp:sp modelId="{8B2923A8-9A25-49FD-A72A-3F621E2129FA}">
      <dsp:nvSpPr>
        <dsp:cNvPr id="0" name=""/>
        <dsp:cNvSpPr/>
      </dsp:nvSpPr>
      <dsp:spPr>
        <a:xfrm>
          <a:off x="2130063" y="278083"/>
          <a:ext cx="1835873" cy="1835873"/>
        </a:xfrm>
        <a:custGeom>
          <a:avLst/>
          <a:gdLst/>
          <a:ahLst/>
          <a:cxnLst/>
          <a:rect l="0" t="0" r="0" b="0"/>
          <a:pathLst>
            <a:path>
              <a:moveTo>
                <a:pt x="1351235" y="108702"/>
              </a:moveTo>
              <a:arcTo wR="917936" hR="917936" stAng="17889991" swAng="26275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E69D1-8AE1-4B14-B0A4-EB1349158D61}">
      <dsp:nvSpPr>
        <dsp:cNvPr id="0" name=""/>
        <dsp:cNvSpPr/>
      </dsp:nvSpPr>
      <dsp:spPr>
        <a:xfrm>
          <a:off x="3538800" y="918381"/>
          <a:ext cx="854273" cy="55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 smtClean="0"/>
            <a:t>SISTEMA DE TESORERIA</a:t>
          </a:r>
          <a:endParaRPr lang="es-AR" sz="600" kern="1200" dirty="0"/>
        </a:p>
      </dsp:txBody>
      <dsp:txXfrm>
        <a:off x="3565906" y="945487"/>
        <a:ext cx="800061" cy="501065"/>
      </dsp:txXfrm>
    </dsp:sp>
    <dsp:sp modelId="{553475A3-44D5-4FB0-BA61-AF7757C63C70}">
      <dsp:nvSpPr>
        <dsp:cNvPr id="0" name=""/>
        <dsp:cNvSpPr/>
      </dsp:nvSpPr>
      <dsp:spPr>
        <a:xfrm>
          <a:off x="2130063" y="278083"/>
          <a:ext cx="1835873" cy="1835873"/>
        </a:xfrm>
        <a:custGeom>
          <a:avLst/>
          <a:gdLst/>
          <a:ahLst/>
          <a:cxnLst/>
          <a:rect l="0" t="0" r="0" b="0"/>
          <a:pathLst>
            <a:path>
              <a:moveTo>
                <a:pt x="1790744" y="1202216"/>
              </a:moveTo>
              <a:arcTo wR="917936" hR="917936" stAng="1082448" swAng="26275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17F40-EDDA-4E18-AC60-D8F1E056ACA2}">
      <dsp:nvSpPr>
        <dsp:cNvPr id="0" name=""/>
        <dsp:cNvSpPr/>
      </dsp:nvSpPr>
      <dsp:spPr>
        <a:xfrm>
          <a:off x="2620863" y="1836318"/>
          <a:ext cx="854273" cy="55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 smtClean="0"/>
            <a:t>SISTEMA CONTABLE</a:t>
          </a:r>
          <a:endParaRPr lang="es-AR" sz="600" kern="1200" dirty="0"/>
        </a:p>
      </dsp:txBody>
      <dsp:txXfrm>
        <a:off x="2647969" y="1863424"/>
        <a:ext cx="800061" cy="501065"/>
      </dsp:txXfrm>
    </dsp:sp>
    <dsp:sp modelId="{DE640138-3664-43B2-B623-B3672C5B8998}">
      <dsp:nvSpPr>
        <dsp:cNvPr id="0" name=""/>
        <dsp:cNvSpPr/>
      </dsp:nvSpPr>
      <dsp:spPr>
        <a:xfrm>
          <a:off x="2130063" y="278083"/>
          <a:ext cx="1835873" cy="1835873"/>
        </a:xfrm>
        <a:custGeom>
          <a:avLst/>
          <a:gdLst/>
          <a:ahLst/>
          <a:cxnLst/>
          <a:rect l="0" t="0" r="0" b="0"/>
          <a:pathLst>
            <a:path>
              <a:moveTo>
                <a:pt x="484638" y="1727171"/>
              </a:moveTo>
              <a:arcTo wR="917936" hR="917936" stAng="7089991" swAng="26275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D782-3034-4970-8658-0B28304B9D72}">
      <dsp:nvSpPr>
        <dsp:cNvPr id="0" name=""/>
        <dsp:cNvSpPr/>
      </dsp:nvSpPr>
      <dsp:spPr>
        <a:xfrm>
          <a:off x="1702926" y="918381"/>
          <a:ext cx="854273" cy="55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 smtClean="0"/>
            <a:t>SISTEMA DE CREDITO PUBLICO</a:t>
          </a:r>
          <a:endParaRPr lang="es-AR" sz="600" kern="1200" dirty="0"/>
        </a:p>
      </dsp:txBody>
      <dsp:txXfrm>
        <a:off x="1730032" y="945487"/>
        <a:ext cx="800061" cy="501065"/>
      </dsp:txXfrm>
    </dsp:sp>
    <dsp:sp modelId="{8B4F80A4-694E-4380-925E-E2025EC16D16}">
      <dsp:nvSpPr>
        <dsp:cNvPr id="0" name=""/>
        <dsp:cNvSpPr/>
      </dsp:nvSpPr>
      <dsp:spPr>
        <a:xfrm>
          <a:off x="2130063" y="278083"/>
          <a:ext cx="1835873" cy="1835873"/>
        </a:xfrm>
        <a:custGeom>
          <a:avLst/>
          <a:gdLst/>
          <a:ahLst/>
          <a:cxnLst/>
          <a:rect l="0" t="0" r="0" b="0"/>
          <a:pathLst>
            <a:path>
              <a:moveTo>
                <a:pt x="45129" y="633657"/>
              </a:moveTo>
              <a:arcTo wR="917936" hR="917936" stAng="11882448" swAng="26275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31684-B258-4AC1-AA34-63416C3F1ED1}">
      <dsp:nvSpPr>
        <dsp:cNvPr id="0" name=""/>
        <dsp:cNvSpPr/>
      </dsp:nvSpPr>
      <dsp:spPr>
        <a:xfrm>
          <a:off x="671626" y="591856"/>
          <a:ext cx="1872325" cy="594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SISTEMA DE CONTROL INTERNO</a:t>
          </a:r>
          <a:endParaRPr lang="es-AR" sz="1300" kern="1200" dirty="0"/>
        </a:p>
      </dsp:txBody>
      <dsp:txXfrm>
        <a:off x="671626" y="591856"/>
        <a:ext cx="1872325" cy="594579"/>
      </dsp:txXfrm>
    </dsp:sp>
    <dsp:sp modelId="{9F8E239D-8FCB-4DC2-AE21-9BD7A934D5F8}">
      <dsp:nvSpPr>
        <dsp:cNvPr id="0" name=""/>
        <dsp:cNvSpPr/>
      </dsp:nvSpPr>
      <dsp:spPr>
        <a:xfrm>
          <a:off x="3840083" y="591838"/>
          <a:ext cx="1759854" cy="59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SISTEMA DE CONTROL EXTERNO</a:t>
          </a:r>
          <a:endParaRPr lang="es-AR" sz="1300" kern="1200" dirty="0"/>
        </a:p>
      </dsp:txBody>
      <dsp:txXfrm>
        <a:off x="3840083" y="591838"/>
        <a:ext cx="1759854" cy="5954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796B-D358-4480-9C63-E457500499A8}">
      <dsp:nvSpPr>
        <dsp:cNvPr id="0" name=""/>
        <dsp:cNvSpPr/>
      </dsp:nvSpPr>
      <dsp:spPr>
        <a:xfrm>
          <a:off x="3684121" y="2155221"/>
          <a:ext cx="252999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07"/>
              </a:lnTo>
              <a:lnTo>
                <a:pt x="2529992" y="273507"/>
              </a:lnTo>
              <a:lnTo>
                <a:pt x="2529992" y="401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F8FAD-AC0A-4380-BDA3-50925A01D249}">
      <dsp:nvSpPr>
        <dsp:cNvPr id="0" name=""/>
        <dsp:cNvSpPr/>
      </dsp:nvSpPr>
      <dsp:spPr>
        <a:xfrm>
          <a:off x="3684121" y="2155221"/>
          <a:ext cx="843330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07"/>
              </a:lnTo>
              <a:lnTo>
                <a:pt x="843330" y="273507"/>
              </a:lnTo>
              <a:lnTo>
                <a:pt x="843330" y="401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4EF3B-91E0-4CDC-AC5B-9BBB377BE5BE}">
      <dsp:nvSpPr>
        <dsp:cNvPr id="0" name=""/>
        <dsp:cNvSpPr/>
      </dsp:nvSpPr>
      <dsp:spPr>
        <a:xfrm>
          <a:off x="2840790" y="2155221"/>
          <a:ext cx="843330" cy="401348"/>
        </a:xfrm>
        <a:custGeom>
          <a:avLst/>
          <a:gdLst/>
          <a:ahLst/>
          <a:cxnLst/>
          <a:rect l="0" t="0" r="0" b="0"/>
          <a:pathLst>
            <a:path>
              <a:moveTo>
                <a:pt x="843330" y="0"/>
              </a:moveTo>
              <a:lnTo>
                <a:pt x="843330" y="273507"/>
              </a:lnTo>
              <a:lnTo>
                <a:pt x="0" y="273507"/>
              </a:lnTo>
              <a:lnTo>
                <a:pt x="0" y="401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45133-CDB3-4E35-8730-82007337B82C}">
      <dsp:nvSpPr>
        <dsp:cNvPr id="0" name=""/>
        <dsp:cNvSpPr/>
      </dsp:nvSpPr>
      <dsp:spPr>
        <a:xfrm>
          <a:off x="1154128" y="2155221"/>
          <a:ext cx="2529992" cy="401348"/>
        </a:xfrm>
        <a:custGeom>
          <a:avLst/>
          <a:gdLst/>
          <a:ahLst/>
          <a:cxnLst/>
          <a:rect l="0" t="0" r="0" b="0"/>
          <a:pathLst>
            <a:path>
              <a:moveTo>
                <a:pt x="2529992" y="0"/>
              </a:moveTo>
              <a:lnTo>
                <a:pt x="2529992" y="273507"/>
              </a:lnTo>
              <a:lnTo>
                <a:pt x="0" y="273507"/>
              </a:lnTo>
              <a:lnTo>
                <a:pt x="0" y="4013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678BA-01EC-4EC7-B442-BB18135B4A25}">
      <dsp:nvSpPr>
        <dsp:cNvPr id="0" name=""/>
        <dsp:cNvSpPr/>
      </dsp:nvSpPr>
      <dsp:spPr>
        <a:xfrm>
          <a:off x="3638401" y="877575"/>
          <a:ext cx="91440" cy="401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3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8F10B-DDB9-417A-B491-4D203878EED8}">
      <dsp:nvSpPr>
        <dsp:cNvPr id="0" name=""/>
        <dsp:cNvSpPr/>
      </dsp:nvSpPr>
      <dsp:spPr>
        <a:xfrm>
          <a:off x="2994123" y="1277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8A3CD478-D182-4680-A998-07A6E095E4F8}">
      <dsp:nvSpPr>
        <dsp:cNvPr id="0" name=""/>
        <dsp:cNvSpPr/>
      </dsp:nvSpPr>
      <dsp:spPr>
        <a:xfrm>
          <a:off x="3147455" y="146944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LEY DE PRESUPUESTO</a:t>
          </a:r>
          <a:endParaRPr lang="es-AR" sz="1100" kern="1200" dirty="0"/>
        </a:p>
      </dsp:txBody>
      <dsp:txXfrm>
        <a:off x="3173121" y="172610"/>
        <a:ext cx="1328663" cy="824965"/>
      </dsp:txXfrm>
    </dsp:sp>
    <dsp:sp modelId="{49034307-9905-4B33-8D49-FBFE3F8765DA}">
      <dsp:nvSpPr>
        <dsp:cNvPr id="0" name=""/>
        <dsp:cNvSpPr/>
      </dsp:nvSpPr>
      <dsp:spPr>
        <a:xfrm>
          <a:off x="2994123" y="1278924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B039668-6490-48AF-9024-054A6C0E95B8}">
      <dsp:nvSpPr>
        <dsp:cNvPr id="0" name=""/>
        <dsp:cNvSpPr/>
      </dsp:nvSpPr>
      <dsp:spPr>
        <a:xfrm>
          <a:off x="3147455" y="1424590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DECISIÓN ADMINISTRATIVA DE DISTRIBUCIÓN DE CRÉDITOS</a:t>
          </a:r>
          <a:endParaRPr lang="es-AR" sz="1100" kern="1200" dirty="0"/>
        </a:p>
      </dsp:txBody>
      <dsp:txXfrm>
        <a:off x="3173121" y="1450256"/>
        <a:ext cx="1328663" cy="824965"/>
      </dsp:txXfrm>
    </dsp:sp>
    <dsp:sp modelId="{4C7A58C0-FA41-4C56-BAE6-AD38AC6437D3}">
      <dsp:nvSpPr>
        <dsp:cNvPr id="0" name=""/>
        <dsp:cNvSpPr/>
      </dsp:nvSpPr>
      <dsp:spPr>
        <a:xfrm>
          <a:off x="464130" y="2556570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AA06D5AD-B3C4-4E6F-8939-401026FF9411}">
      <dsp:nvSpPr>
        <dsp:cNvPr id="0" name=""/>
        <dsp:cNvSpPr/>
      </dsp:nvSpPr>
      <dsp:spPr>
        <a:xfrm>
          <a:off x="617463" y="2702236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PROGRAMACIÓN DE LA EJECUCIÓN TRIMESTRE I</a:t>
          </a:r>
          <a:endParaRPr lang="es-AR" sz="1100" kern="1200" dirty="0"/>
        </a:p>
      </dsp:txBody>
      <dsp:txXfrm>
        <a:off x="643129" y="2727902"/>
        <a:ext cx="1328663" cy="824965"/>
      </dsp:txXfrm>
    </dsp:sp>
    <dsp:sp modelId="{E3882700-4172-4FC6-A153-8575ED8593AF}">
      <dsp:nvSpPr>
        <dsp:cNvPr id="0" name=""/>
        <dsp:cNvSpPr/>
      </dsp:nvSpPr>
      <dsp:spPr>
        <a:xfrm>
          <a:off x="2150792" y="2556570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CBE74659-E141-4A19-98C8-D0009FEA9A3C}">
      <dsp:nvSpPr>
        <dsp:cNvPr id="0" name=""/>
        <dsp:cNvSpPr/>
      </dsp:nvSpPr>
      <dsp:spPr>
        <a:xfrm>
          <a:off x="2304125" y="2702236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PROGRAMACIÓN DE LA EJECUCIÓN TRIMESTRE II</a:t>
          </a:r>
          <a:endParaRPr lang="es-AR" sz="1100" kern="1200" dirty="0"/>
        </a:p>
      </dsp:txBody>
      <dsp:txXfrm>
        <a:off x="2329791" y="2727902"/>
        <a:ext cx="1328663" cy="824965"/>
      </dsp:txXfrm>
    </dsp:sp>
    <dsp:sp modelId="{DEE50612-C8BE-4C33-B74B-958518AEF62E}">
      <dsp:nvSpPr>
        <dsp:cNvPr id="0" name=""/>
        <dsp:cNvSpPr/>
      </dsp:nvSpPr>
      <dsp:spPr>
        <a:xfrm>
          <a:off x="3837453" y="2556570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D7043723-3748-4456-B1BB-9E2284A89AC0}">
      <dsp:nvSpPr>
        <dsp:cNvPr id="0" name=""/>
        <dsp:cNvSpPr/>
      </dsp:nvSpPr>
      <dsp:spPr>
        <a:xfrm>
          <a:off x="3990786" y="2702236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PROGRAMACIÓN DE LA EJECUCIÓN TRIMESTRE III</a:t>
          </a:r>
          <a:endParaRPr lang="es-AR" sz="1100" kern="1200" dirty="0"/>
        </a:p>
      </dsp:txBody>
      <dsp:txXfrm>
        <a:off x="4016452" y="2727902"/>
        <a:ext cx="1328663" cy="824965"/>
      </dsp:txXfrm>
    </dsp:sp>
    <dsp:sp modelId="{43532854-8AD1-46FF-8716-CA6096759085}">
      <dsp:nvSpPr>
        <dsp:cNvPr id="0" name=""/>
        <dsp:cNvSpPr/>
      </dsp:nvSpPr>
      <dsp:spPr>
        <a:xfrm>
          <a:off x="5524115" y="2556570"/>
          <a:ext cx="1379995" cy="87629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EDDD516-EF47-4328-848F-40E88F4B1013}">
      <dsp:nvSpPr>
        <dsp:cNvPr id="0" name=""/>
        <dsp:cNvSpPr/>
      </dsp:nvSpPr>
      <dsp:spPr>
        <a:xfrm>
          <a:off x="5677448" y="2702236"/>
          <a:ext cx="1379995" cy="876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/>
            <a:t>PROGRAMACIÓN DE LA EJECUCIÓN TRIMESTRE IV</a:t>
          </a:r>
          <a:endParaRPr lang="es-AR" sz="1100" kern="1200" dirty="0"/>
        </a:p>
      </dsp:txBody>
      <dsp:txXfrm>
        <a:off x="5703114" y="2727902"/>
        <a:ext cx="1328663" cy="82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B9BE-AD53-42E3-B150-4894756A89D2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EA7C-04A7-46AF-8D74-2FDBF1EEFA82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72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DEA7C-04A7-46AF-8D74-2FDBF1EEFA82}" type="slidenum">
              <a:rPr lang="es-AR" smtClean="0"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873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1E8247-4035-47B0-9F09-44A8A507E265}" type="datetimeFigureOut">
              <a:rPr lang="es-AR" smtClean="0"/>
              <a:t>27/04/2015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8244FAE-CA9B-4BA7-BD0B-CDB461E4FD20}" type="slidenum">
              <a:rPr lang="es-AR" smtClean="0"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con.gov.ar/consulta/detallado/ad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880320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Administración </a:t>
            </a:r>
            <a:r>
              <a:rPr lang="es-MX" sz="3600" b="1" dirty="0"/>
              <a:t>Financiera </a:t>
            </a:r>
            <a:r>
              <a:rPr lang="es-MX" sz="3600" b="1" dirty="0" smtClean="0"/>
              <a:t>Pública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19106014">
            <a:off x="1264264" y="4802371"/>
            <a:ext cx="2612744" cy="553616"/>
          </a:xfrm>
        </p:spPr>
        <p:txBody>
          <a:bodyPr>
            <a:noAutofit/>
          </a:bodyPr>
          <a:lstStyle/>
          <a:p>
            <a:r>
              <a:rPr lang="es-AR" sz="1800" cap="none" dirty="0" smtClean="0"/>
              <a:t>RESUMEN</a:t>
            </a:r>
            <a:endParaRPr lang="es-AR" sz="1800" cap="none" dirty="0"/>
          </a:p>
        </p:txBody>
      </p:sp>
    </p:spTree>
    <p:extLst>
      <p:ext uri="{BB962C8B-B14F-4D97-AF65-F5344CB8AC3E}">
        <p14:creationId xmlns:p14="http://schemas.microsoft.com/office/powerpoint/2010/main" val="1554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 advAuto="5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ES" b="1" dirty="0"/>
              <a:t>Ámbito de la Administración Financiera Gubernamental Nacional 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33033"/>
              </p:ext>
            </p:extLst>
          </p:nvPr>
        </p:nvGraphicFramePr>
        <p:xfrm>
          <a:off x="539553" y="1340768"/>
          <a:ext cx="7992887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660232" y="378904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Empresas Públicas No Financieras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331640" y="60932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Fondos Fiduciarios del Estado Nacional y Otros Entes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988840"/>
            <a:ext cx="334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Administración Central</a:t>
            </a:r>
          </a:p>
          <a:p>
            <a:r>
              <a:rPr lang="es-AR" dirty="0" smtClean="0"/>
              <a:t>Organismos Descentralizados</a:t>
            </a:r>
          </a:p>
          <a:p>
            <a:r>
              <a:rPr lang="es-AR" dirty="0" smtClean="0"/>
              <a:t>Instituciones de la Seguridad Social</a:t>
            </a:r>
            <a:endParaRPr lang="es-AR" dirty="0"/>
          </a:p>
        </p:txBody>
      </p:sp>
      <p:sp>
        <p:nvSpPr>
          <p:cNvPr id="21" name="20 Flecha derecha"/>
          <p:cNvSpPr/>
          <p:nvPr/>
        </p:nvSpPr>
        <p:spPr>
          <a:xfrm>
            <a:off x="5940152" y="4250704"/>
            <a:ext cx="720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21 Flecha izquierda"/>
          <p:cNvSpPr/>
          <p:nvPr/>
        </p:nvSpPr>
        <p:spPr>
          <a:xfrm>
            <a:off x="3419872" y="2103212"/>
            <a:ext cx="678403" cy="485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Flecha derecha"/>
          <p:cNvSpPr/>
          <p:nvPr/>
        </p:nvSpPr>
        <p:spPr>
          <a:xfrm rot="5400000">
            <a:off x="2354560" y="5574432"/>
            <a:ext cx="576064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7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PRESUPUESTO DEL SECTOR PÚBLICO</a:t>
            </a:r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3626"/>
            <a:ext cx="6639119" cy="247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3975450" y="3878433"/>
            <a:ext cx="1316629" cy="637794"/>
            <a:chOff x="4178025" y="2853176"/>
            <a:chExt cx="1316629" cy="637794"/>
          </a:xfrm>
        </p:grpSpPr>
        <p:sp>
          <p:nvSpPr>
            <p:cNvPr id="11" name="10 Rectángulo redondeado"/>
            <p:cNvSpPr/>
            <p:nvPr/>
          </p:nvSpPr>
          <p:spPr>
            <a:xfrm>
              <a:off x="4178025" y="2853176"/>
              <a:ext cx="1316629" cy="637794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4178025" y="2853176"/>
              <a:ext cx="1238228" cy="600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100" b="1" kern="1200" dirty="0" smtClean="0">
                  <a:solidFill>
                    <a:schemeClr val="tx1"/>
                  </a:solidFill>
                </a:rPr>
                <a:t>Fondos Fiduciarios (Transporte, Gas, etc.)</a:t>
              </a:r>
              <a:endParaRPr lang="es-AR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973718" y="4548422"/>
            <a:ext cx="1275588" cy="763546"/>
            <a:chOff x="4139217" y="3536548"/>
            <a:chExt cx="1275588" cy="763546"/>
          </a:xfrm>
        </p:grpSpPr>
        <p:sp>
          <p:nvSpPr>
            <p:cNvPr id="9" name="8 Rectángulo redondeado"/>
            <p:cNvSpPr/>
            <p:nvPr/>
          </p:nvSpPr>
          <p:spPr>
            <a:xfrm>
              <a:off x="4139217" y="3536548"/>
              <a:ext cx="1275588" cy="763545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4180149" y="3536548"/>
              <a:ext cx="1199028" cy="763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100" b="1" kern="1200" dirty="0" smtClean="0">
                  <a:solidFill>
                    <a:schemeClr val="tx1"/>
                  </a:solidFill>
                </a:rPr>
                <a:t>Otros Entes (Ej. INCAA, INSSJP, AFIP)</a:t>
              </a:r>
              <a:endParaRPr lang="es-AR" sz="11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 rot="21143458">
            <a:off x="3618435" y="3698081"/>
            <a:ext cx="195228" cy="1307160"/>
            <a:chOff x="5075060" y="2731677"/>
            <a:chExt cx="60637" cy="1212752"/>
          </a:xfrm>
        </p:grpSpPr>
        <p:sp>
          <p:nvSpPr>
            <p:cNvPr id="14" name="Conector recto 3"/>
            <p:cNvSpPr/>
            <p:nvPr/>
          </p:nvSpPr>
          <p:spPr>
            <a:xfrm rot="4280372">
              <a:off x="4499003" y="3327034"/>
              <a:ext cx="1212752" cy="220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019"/>
                  </a:moveTo>
                  <a:lnTo>
                    <a:pt x="1212752" y="1101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onector recto 4"/>
            <p:cNvSpPr/>
            <p:nvPr/>
          </p:nvSpPr>
          <p:spPr>
            <a:xfrm rot="3907178">
              <a:off x="5075060" y="3307735"/>
              <a:ext cx="60637" cy="606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AR" sz="500" kern="1200" dirty="0"/>
            </a:p>
          </p:txBody>
        </p:sp>
      </p:grpSp>
      <p:sp>
        <p:nvSpPr>
          <p:cNvPr id="16" name="15 Cerrar llave"/>
          <p:cNvSpPr/>
          <p:nvPr/>
        </p:nvSpPr>
        <p:spPr>
          <a:xfrm>
            <a:off x="5364088" y="3878433"/>
            <a:ext cx="45719" cy="1433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58588" y="4313219"/>
            <a:ext cx="122413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Ley de Presupuesto aprueba Flujo de Fondos</a:t>
            </a:r>
            <a:endParaRPr lang="es-AR" sz="1400" dirty="0"/>
          </a:p>
        </p:txBody>
      </p:sp>
      <p:sp>
        <p:nvSpPr>
          <p:cNvPr id="18" name="17 Cerrar llave"/>
          <p:cNvSpPr/>
          <p:nvPr/>
        </p:nvSpPr>
        <p:spPr>
          <a:xfrm>
            <a:off x="7092280" y="1772816"/>
            <a:ext cx="45719" cy="1977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7236297" y="2492896"/>
            <a:ext cx="677108" cy="13234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AR" sz="1600" dirty="0" smtClean="0"/>
              <a:t>Ley de Presupuesto</a:t>
            </a:r>
            <a:endParaRPr lang="es-AR" sz="1600" dirty="0"/>
          </a:p>
        </p:txBody>
      </p:sp>
      <p:sp>
        <p:nvSpPr>
          <p:cNvPr id="20" name="19 Cerrar llave"/>
          <p:cNvSpPr/>
          <p:nvPr/>
        </p:nvSpPr>
        <p:spPr>
          <a:xfrm>
            <a:off x="7855331" y="1628800"/>
            <a:ext cx="173053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028384" y="2302706"/>
            <a:ext cx="615553" cy="22215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AR" sz="1400" dirty="0" smtClean="0"/>
              <a:t>Presupuesto consolidado del Sector Público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288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67744" y="2924944"/>
            <a:ext cx="4536504" cy="280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30992"/>
          </a:xfrm>
        </p:spPr>
        <p:txBody>
          <a:bodyPr/>
          <a:lstStyle/>
          <a:p>
            <a:pPr algn="ctr"/>
            <a:r>
              <a:rPr lang="es-AR" dirty="0" smtClean="0"/>
              <a:t>IntegraciÓn DE LOS sistemas DE administración financiera del estado</a:t>
            </a:r>
            <a:endParaRPr lang="es-AR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016221097"/>
              </p:ext>
            </p:extLst>
          </p:nvPr>
        </p:nvGraphicFramePr>
        <p:xfrm>
          <a:off x="1524000" y="3068960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8644079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7 Conector angular"/>
          <p:cNvCxnSpPr/>
          <p:nvPr/>
        </p:nvCxnSpPr>
        <p:spPr>
          <a:xfrm rot="16200000" flipH="1">
            <a:off x="3743908" y="2744924"/>
            <a:ext cx="288032" cy="72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5400000">
            <a:off x="5760132" y="2744923"/>
            <a:ext cx="288033" cy="72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566141" y="3645024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067944" y="429309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de control interno – sigen - uai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1115616" y="1052735"/>
            <a:ext cx="71287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pPr algn="just"/>
            <a:r>
              <a:rPr lang="es-ES" sz="1600" dirty="0" smtClean="0"/>
              <a:t>SINDICATURA </a:t>
            </a:r>
            <a:r>
              <a:rPr lang="es-ES" sz="1600" dirty="0"/>
              <a:t>GENERAL DE LA NACIÓN </a:t>
            </a:r>
            <a:r>
              <a:rPr lang="es-ES" sz="1600" dirty="0" smtClean="0"/>
              <a:t>es el órgano </a:t>
            </a:r>
            <a:r>
              <a:rPr lang="es-ES" sz="1600" dirty="0"/>
              <a:t>de control interno del Poder Ejecutivo Nacional. Órgano normativo, de supervisión y coordinación. </a:t>
            </a:r>
          </a:p>
          <a:p>
            <a:pPr algn="just"/>
            <a:endParaRPr lang="es-ES" sz="1600" dirty="0" smtClean="0"/>
          </a:p>
          <a:p>
            <a:pPr algn="just"/>
            <a:r>
              <a:rPr lang="es-ES" sz="1600" dirty="0" smtClean="0"/>
              <a:t>Es </a:t>
            </a:r>
            <a:r>
              <a:rPr lang="es-ES" sz="1600" dirty="0"/>
              <a:t>una entidad con personería jurídica propia y autarquía administrativa y financiera, dependiente del Presidente de la Nación. </a:t>
            </a:r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Es materia de su competencia el control interno de las jurisdicciones que componen el Poder Ejecutivo Nacional y los organismos descentralizados y empresas y sociedades del Estado que dependan del mismo, sus métodos y procedimientos de trabajo, normas orientativas y estructura orgánica. </a:t>
            </a:r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UNIDADES DE AUDITORIA </a:t>
            </a:r>
            <a:r>
              <a:rPr lang="es-ES" sz="1600" dirty="0" smtClean="0"/>
              <a:t>INTERNA existen </a:t>
            </a:r>
            <a:r>
              <a:rPr lang="es-ES" sz="1600" dirty="0"/>
              <a:t>en cada jurisdicción y en las entidades que dependan del Poder Ejecutivo Nacional. Estas unidades dependen, jerárquicamente, de la autoridad superior de cada organismo y actúan coordinadas técnicamente por la Sindicatura General. </a:t>
            </a:r>
            <a:endParaRPr lang="es-AR" sz="1600" dirty="0"/>
          </a:p>
        </p:txBody>
      </p:sp>
      <p:sp>
        <p:nvSpPr>
          <p:cNvPr id="4" name="3 Llamada de flecha a la derecha"/>
          <p:cNvSpPr/>
          <p:nvPr/>
        </p:nvSpPr>
        <p:spPr>
          <a:xfrm>
            <a:off x="452736" y="1412776"/>
            <a:ext cx="576064" cy="21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Llamada de flecha a la derecha"/>
          <p:cNvSpPr/>
          <p:nvPr/>
        </p:nvSpPr>
        <p:spPr>
          <a:xfrm>
            <a:off x="491546" y="4149080"/>
            <a:ext cx="576064" cy="21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48" y="5373216"/>
            <a:ext cx="2067221" cy="10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SISTEMA DE CONTROL EXTERNO - AGN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971600" y="908720"/>
            <a:ext cx="756084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s-ES" b="1" dirty="0"/>
          </a:p>
          <a:p>
            <a:pPr algn="just"/>
            <a:r>
              <a:rPr lang="es-ES" dirty="0" smtClean="0"/>
              <a:t>AUDITORÍA GENERAL DE LA NACIÓN es el ente </a:t>
            </a:r>
            <a:r>
              <a:rPr lang="es-ES" dirty="0"/>
              <a:t>de control externo del sector público nacional, dependiente del Congreso Nacional. Es una entidad con personería jurídica propia, e independencia funcional.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Es materia de su competencia: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control externo posterior de la gestión presupuestaria, económica, financiera, patrimonial, legal.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dictamen sobre los estados contables financieros de la administración central, organismos descentralizados, empresas y sociedades del Estado, entes reguladores de servicios públicos, Municipalidad de la Ciudad de Buenos Aires y los entes privados adjudicatarios de procesos de privatización, en cuanto a las obligaciones emergentes de los respectivos contratos. </a:t>
            </a:r>
          </a:p>
        </p:txBody>
      </p:sp>
      <p:sp>
        <p:nvSpPr>
          <p:cNvPr id="4" name="3 Llamada de flecha a la derecha"/>
          <p:cNvSpPr/>
          <p:nvPr/>
        </p:nvSpPr>
        <p:spPr>
          <a:xfrm>
            <a:off x="611560" y="2954853"/>
            <a:ext cx="417240" cy="21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Llamada de flecha a la derecha"/>
          <p:cNvSpPr/>
          <p:nvPr/>
        </p:nvSpPr>
        <p:spPr>
          <a:xfrm>
            <a:off x="611560" y="3717032"/>
            <a:ext cx="417240" cy="21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4097" name="Picture 1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10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20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24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38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http://www.agn.gov.ar/imagenes_top2/top_2_r2_c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45" descr="http://www.agn.gov.ar/imagenes_top2/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94" y="5572762"/>
            <a:ext cx="3247405" cy="8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5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ETAPAS DE </a:t>
            </a:r>
            <a:r>
              <a:rPr lang="es-AR" dirty="0" err="1" smtClean="0"/>
              <a:t>APROBACIóN</a:t>
            </a:r>
            <a:r>
              <a:rPr lang="es-AR" dirty="0" smtClean="0"/>
              <a:t> DEL PRESUPUESTO</a:t>
            </a:r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4" y="1196751"/>
            <a:ext cx="7358404" cy="3744417"/>
          </a:xfrm>
        </p:spPr>
      </p:pic>
    </p:spTree>
    <p:extLst>
      <p:ext uri="{BB962C8B-B14F-4D97-AF65-F5344CB8AC3E}">
        <p14:creationId xmlns:p14="http://schemas.microsoft.com/office/powerpoint/2010/main" val="22668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APROBACIÓN PRESUPUESTO 2013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827584" y="1859340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endParaRPr lang="es-AR" dirty="0"/>
          </a:p>
          <a:p>
            <a:r>
              <a:rPr lang="es-AR" b="1" i="1" dirty="0" smtClean="0"/>
              <a:t>Ley 26.784 </a:t>
            </a:r>
            <a:endParaRPr lang="es-AR" dirty="0"/>
          </a:p>
          <a:p>
            <a:r>
              <a:rPr lang="es-ES" dirty="0"/>
              <a:t>Aprueba el Presupuesto general de la Administración Nacional para el ejercicio </a:t>
            </a:r>
            <a:r>
              <a:rPr lang="es-ES" dirty="0" smtClean="0"/>
              <a:t>2013 </a:t>
            </a:r>
          </a:p>
          <a:p>
            <a:endParaRPr lang="es-ES" dirty="0"/>
          </a:p>
          <a:p>
            <a:r>
              <a:rPr lang="es-ES" b="1" i="1" dirty="0" smtClean="0"/>
              <a:t>Decisión </a:t>
            </a:r>
            <a:r>
              <a:rPr lang="es-ES" b="1" i="1" dirty="0"/>
              <a:t>Administrativa </a:t>
            </a:r>
            <a:r>
              <a:rPr lang="es-ES" b="1" i="1" dirty="0" smtClean="0"/>
              <a:t>1/2013 </a:t>
            </a:r>
            <a:r>
              <a:rPr lang="es-ES" dirty="0"/>
              <a:t>Distribución del Presupuesto de Gastos y Recursos de la Administración Nacional para el Ejercicio </a:t>
            </a:r>
            <a:r>
              <a:rPr lang="es-ES" dirty="0" smtClean="0"/>
              <a:t>2013, </a:t>
            </a:r>
            <a:r>
              <a:rPr lang="es-ES" dirty="0"/>
              <a:t>aprobado por la Ley Nº </a:t>
            </a:r>
            <a:r>
              <a:rPr lang="es-ES" dirty="0" smtClean="0"/>
              <a:t>26.784. </a:t>
            </a:r>
            <a:r>
              <a:rPr lang="es-ES" dirty="0"/>
              <a:t>(</a:t>
            </a:r>
            <a:r>
              <a:rPr lang="es-ES" dirty="0" smtClean="0"/>
              <a:t>10/01/2013)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APROBACION PRESUPUESTO 2011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489654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endParaRPr lang="es-AR" b="0" dirty="0"/>
          </a:p>
          <a:p>
            <a:endParaRPr lang="es-AR" b="0" dirty="0"/>
          </a:p>
          <a:p>
            <a:r>
              <a:rPr lang="es-AR" sz="2200" i="1" dirty="0" smtClean="0"/>
              <a:t>Decreto </a:t>
            </a:r>
            <a:r>
              <a:rPr lang="es-AR" sz="2200" i="1" dirty="0"/>
              <a:t>2053/2010 (DNU) </a:t>
            </a:r>
            <a:endParaRPr lang="es-AR" sz="2200" b="0" dirty="0"/>
          </a:p>
          <a:p>
            <a:r>
              <a:rPr lang="es-ES" sz="2200" b="0" dirty="0"/>
              <a:t>Instruye al señor Jefe de Gabinete de Ministros para que efectúe los ajustes establecidos en la Ley Nº 24.156 de Administración Financiera y de los Sistemas de Control del Sector Público Nacional.(22/12/2010) </a:t>
            </a:r>
          </a:p>
          <a:p>
            <a:endParaRPr lang="es-AR" sz="2200" b="0" dirty="0"/>
          </a:p>
          <a:p>
            <a:r>
              <a:rPr lang="es-AR" sz="2200" i="1" dirty="0" smtClean="0"/>
              <a:t>Decreto </a:t>
            </a:r>
            <a:r>
              <a:rPr lang="es-AR" sz="2200" i="1" dirty="0"/>
              <a:t>2054/2010 (DNU) </a:t>
            </a:r>
            <a:endParaRPr lang="es-AR" sz="2200" b="0" dirty="0"/>
          </a:p>
          <a:p>
            <a:endParaRPr lang="es-AR" sz="2200" b="0" dirty="0"/>
          </a:p>
          <a:p>
            <a:r>
              <a:rPr lang="es-ES" sz="2200" b="0" dirty="0"/>
              <a:t>Establece disposiciones complementarias a la prórroga del Presupuesto General de la Administración Nacional para el Ejercicio 2010 aprobado por la Ley Nº 26.546. (22/12/2010) </a:t>
            </a:r>
          </a:p>
          <a:p>
            <a:endParaRPr lang="es-AR" sz="2200" i="1" dirty="0" smtClean="0"/>
          </a:p>
          <a:p>
            <a:r>
              <a:rPr lang="es-AR" sz="2200" i="1" dirty="0" smtClean="0"/>
              <a:t>Decisión </a:t>
            </a:r>
            <a:r>
              <a:rPr lang="es-AR" sz="2200" i="1" dirty="0"/>
              <a:t>Administrativa 1/2011 </a:t>
            </a:r>
            <a:endParaRPr lang="es-AR" sz="2200" b="0" dirty="0"/>
          </a:p>
          <a:p>
            <a:endParaRPr lang="es-AR" sz="2200" b="0" dirty="0"/>
          </a:p>
          <a:p>
            <a:r>
              <a:rPr lang="es-ES" sz="2200" b="0" dirty="0"/>
              <a:t>Determina los créditos presupuestarios, la estimación de los recursos y las fuentes financieras correspondientes a la prórroga del presupuesto vigente al cierre del Ejercicio 2010. (7/01/2011) 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4269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dondear rectángulo de esquina del mismo lado"/>
          <p:cNvSpPr/>
          <p:nvPr/>
        </p:nvSpPr>
        <p:spPr>
          <a:xfrm>
            <a:off x="6228184" y="1298377"/>
            <a:ext cx="1728192" cy="1152128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8 Redondear rectángulo de esquina del mismo lado"/>
          <p:cNvSpPr/>
          <p:nvPr/>
        </p:nvSpPr>
        <p:spPr>
          <a:xfrm>
            <a:off x="971600" y="1268760"/>
            <a:ext cx="1728192" cy="1152128"/>
          </a:xfrm>
          <a:prstGeom prst="round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EjecuciÓn presupuestaria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6600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259632" y="5055757"/>
            <a:ext cx="669674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La programación ordena la ejecución presupuestaria en función de los recursos disponibles y determina las CUOTAS DE COMPROMISO (TRIMESTRALES) y de DEVENGADO (MENSUALES).</a:t>
            </a:r>
          </a:p>
          <a:p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RECAUDACION DE RECURSOS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6368674" y="1412776"/>
            <a:ext cx="180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GASTOS E INVERSIONES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34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MODIFICACIONES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 algn="just"/>
            <a:endParaRPr lang="es-ES" sz="2400" b="0" dirty="0" smtClean="0"/>
          </a:p>
          <a:p>
            <a:pPr algn="just"/>
            <a:r>
              <a:rPr lang="es-ES" sz="2400" b="0" dirty="0" smtClean="0"/>
              <a:t>El </a:t>
            </a:r>
            <a:r>
              <a:rPr lang="es-ES" sz="2400" b="0" dirty="0"/>
              <a:t>Presupuesto es una herramienta dinámica y flexible. Dado que es una estimación de ingresos y de gastos realizada en forma anticipada, pueden producirse situaciones que provoquen modificaciones durante el año</a:t>
            </a:r>
            <a:r>
              <a:rPr lang="es-ES" sz="2400" b="0" dirty="0" smtClean="0"/>
              <a:t>.</a:t>
            </a:r>
          </a:p>
          <a:p>
            <a:pPr algn="just"/>
            <a:endParaRPr lang="es-ES" sz="2400" b="0" dirty="0" smtClean="0"/>
          </a:p>
          <a:p>
            <a:pPr algn="just"/>
            <a:r>
              <a:rPr lang="es-ES" sz="2400" b="0" dirty="0" smtClean="0"/>
              <a:t>Ej</a:t>
            </a:r>
            <a:r>
              <a:rPr lang="es-ES" sz="2400" b="0" dirty="0"/>
              <a:t>.: un desastre natural que requiera de fondos para atender la emergencia.</a:t>
            </a:r>
            <a:endParaRPr lang="es-AR" sz="2400" b="0" dirty="0"/>
          </a:p>
          <a:p>
            <a:pPr algn="just"/>
            <a:endParaRPr lang="es-AR" sz="2400" b="0" dirty="0"/>
          </a:p>
        </p:txBody>
      </p:sp>
    </p:spTree>
    <p:extLst>
      <p:ext uri="{BB962C8B-B14F-4D97-AF65-F5344CB8AC3E}">
        <p14:creationId xmlns:p14="http://schemas.microsoft.com/office/powerpoint/2010/main" val="2201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PRESUPUESTO NACIONAL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fontScale="85000" lnSpcReduction="20000"/>
          </a:bodyPr>
          <a:lstStyle/>
          <a:p>
            <a:endParaRPr lang="es-AR" b="0" dirty="0"/>
          </a:p>
          <a:p>
            <a:r>
              <a:rPr lang="es-ES" b="0" dirty="0" smtClean="0"/>
              <a:t>	</a:t>
            </a:r>
            <a:r>
              <a:rPr lang="es-ES" sz="3100" b="0" dirty="0" smtClean="0"/>
              <a:t>ES </a:t>
            </a:r>
            <a:r>
              <a:rPr lang="es-ES" sz="3100" b="0" dirty="0"/>
              <a:t>UN INSTRUMENTO FUNDAMENTAL DE POLÍTICA ECONÓMICA </a:t>
            </a:r>
          </a:p>
          <a:p>
            <a:r>
              <a:rPr lang="es-ES" sz="3100" b="0" dirty="0" smtClean="0"/>
              <a:t>	Puede </a:t>
            </a:r>
            <a:r>
              <a:rPr lang="es-ES" sz="3100" b="0" dirty="0"/>
              <a:t>resumirse en el siguiente esquema</a:t>
            </a:r>
            <a:r>
              <a:rPr lang="es-ES" b="0" dirty="0"/>
              <a:t>: </a:t>
            </a:r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endParaRPr lang="es-ES" b="0" dirty="0"/>
          </a:p>
          <a:p>
            <a:endParaRPr lang="es-ES" b="0" dirty="0" smtClean="0"/>
          </a:p>
          <a:p>
            <a:r>
              <a:rPr lang="es-AR" b="0" dirty="0" smtClean="0"/>
              <a:t> </a:t>
            </a:r>
            <a:endParaRPr lang="es-AR" b="0" dirty="0"/>
          </a:p>
          <a:p>
            <a:r>
              <a:rPr lang="es-ES" b="0" dirty="0" smtClean="0"/>
              <a:t>	</a:t>
            </a:r>
            <a:r>
              <a:rPr lang="es-ES" sz="2600" b="0" dirty="0" smtClean="0"/>
              <a:t>Es </a:t>
            </a:r>
            <a:r>
              <a:rPr lang="es-ES" sz="2600" b="0" dirty="0"/>
              <a:t>un proceso transversal en todas las etapas de la definición y ejecución de </a:t>
            </a:r>
            <a:r>
              <a:rPr lang="es-ES" sz="2600" b="0" dirty="0" smtClean="0"/>
              <a:t>políticas públicas</a:t>
            </a:r>
            <a:r>
              <a:rPr lang="es-ES" sz="2600" b="0" dirty="0"/>
              <a:t>. </a:t>
            </a:r>
            <a:endParaRPr lang="es-AR" sz="26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07714519"/>
              </p:ext>
            </p:extLst>
          </p:nvPr>
        </p:nvGraphicFramePr>
        <p:xfrm>
          <a:off x="1403648" y="2420888"/>
          <a:ext cx="609600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graphicEl>
                                              <a:dgm id="{902321D4-3FB6-4501-B12A-5695302D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graphicEl>
                                              <a:dgm id="{902321D4-3FB6-4501-B12A-5695302D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graphicEl>
                                              <a:dgm id="{902321D4-3FB6-4501-B12A-5695302D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graphicEl>
                                              <a:dgm id="{902321D4-3FB6-4501-B12A-5695302D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graphicEl>
                                              <a:dgm id="{EF85BF79-5BD1-4CEF-96CF-D4692122C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graphicEl>
                                              <a:dgm id="{EF85BF79-5BD1-4CEF-96CF-D4692122C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graphicEl>
                                              <a:dgm id="{EF85BF79-5BD1-4CEF-96CF-D4692122C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graphicEl>
                                              <a:dgm id="{EF85BF79-5BD1-4CEF-96CF-D4692122C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">
                                            <p:graphicEl>
                                              <a:dgm id="{7DBF72F1-97E2-4AD8-BB97-71D639483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">
                                            <p:graphicEl>
                                              <a:dgm id="{7DBF72F1-97E2-4AD8-BB97-71D639483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>
                                            <p:graphicEl>
                                              <a:dgm id="{7DBF72F1-97E2-4AD8-BB97-71D639483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>
                                            <p:graphicEl>
                                              <a:dgm id="{7DBF72F1-97E2-4AD8-BB97-71D639483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4">
                                            <p:graphicEl>
                                              <a:dgm id="{C87F0587-1446-4BAD-AF0A-92D525571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graphicEl>
                                              <a:dgm id="{C87F0587-1446-4BAD-AF0A-92D525571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>
                                            <p:graphicEl>
                                              <a:dgm id="{C87F0587-1446-4BAD-AF0A-92D525571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4">
                                            <p:graphicEl>
                                              <a:dgm id="{C87F0587-1446-4BAD-AF0A-92D525571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4">
                                            <p:graphicEl>
                                              <a:dgm id="{0E0877AC-95A9-4A38-99DE-CAE2F3756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graphicEl>
                                              <a:dgm id="{0E0877AC-95A9-4A38-99DE-CAE2F3756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graphicEl>
                                              <a:dgm id="{0E0877AC-95A9-4A38-99DE-CAE2F3756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graphicEl>
                                              <a:dgm id="{0E0877AC-95A9-4A38-99DE-CAE2F37560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4">
                                            <p:graphicEl>
                                              <a:dgm id="{29C193A8-5F5D-4B8E-A08B-40CF0F80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4">
                                            <p:graphicEl>
                                              <a:dgm id="{29C193A8-5F5D-4B8E-A08B-40CF0F80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">
                                            <p:graphicEl>
                                              <a:dgm id="{29C193A8-5F5D-4B8E-A08B-40CF0F80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">
                                            <p:graphicEl>
                                              <a:dgm id="{29C193A8-5F5D-4B8E-A08B-40CF0F80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">
                                            <p:graphicEl>
                                              <a:dgm id="{B98926B0-4A2E-4452-9568-DA9C5B33F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">
                                            <p:graphicEl>
                                              <a:dgm id="{B98926B0-4A2E-4452-9568-DA9C5B33F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">
                                            <p:graphicEl>
                                              <a:dgm id="{B98926B0-4A2E-4452-9568-DA9C5B33F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">
                                            <p:graphicEl>
                                              <a:dgm id="{B98926B0-4A2E-4452-9568-DA9C5B33F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">
                                            <p:graphicEl>
                                              <a:dgm id="{CD9C26B6-517C-4AAA-8CD9-797E0694F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">
                                            <p:graphicEl>
                                              <a:dgm id="{CD9C26B6-517C-4AAA-8CD9-797E0694F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">
                                            <p:graphicEl>
                                              <a:dgm id="{CD9C26B6-517C-4AAA-8CD9-797E0694F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">
                                            <p:graphicEl>
                                              <a:dgm id="{CD9C26B6-517C-4AAA-8CD9-797E0694F7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4">
                                            <p:graphicEl>
                                              <a:dgm id="{5A594EAD-CDEC-4569-BE58-5EBB5BC6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4">
                                            <p:graphicEl>
                                              <a:dgm id="{5A594EAD-CDEC-4569-BE58-5EBB5BC6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4">
                                            <p:graphicEl>
                                              <a:dgm id="{5A594EAD-CDEC-4569-BE58-5EBB5BC6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4">
                                            <p:graphicEl>
                                              <a:dgm id="{5A594EAD-CDEC-4569-BE58-5EBB5BC67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Modificaciones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/>
          <a:lstStyle/>
          <a:p>
            <a:endParaRPr lang="es-AR" b="0" dirty="0"/>
          </a:p>
          <a:p>
            <a:pPr algn="ctr"/>
            <a:r>
              <a:rPr lang="es-ES" sz="1800" b="0" dirty="0"/>
              <a:t>Variaciones que experimentan los créditos presupuestarios a nivel de las diferentes categorías programáticas </a:t>
            </a:r>
            <a:endParaRPr lang="es-ES" sz="1800" b="0" dirty="0" smtClean="0"/>
          </a:p>
          <a:p>
            <a:pPr algn="ctr"/>
            <a:endParaRPr lang="es-ES" sz="1800" b="0" dirty="0" smtClean="0"/>
          </a:p>
          <a:p>
            <a:pPr algn="just"/>
            <a:r>
              <a:rPr lang="es-ES" sz="1800" b="0" dirty="0" smtClean="0"/>
              <a:t>Se </a:t>
            </a:r>
            <a:r>
              <a:rPr lang="es-ES" sz="1800" b="0" dirty="0"/>
              <a:t>originan por: </a:t>
            </a:r>
          </a:p>
          <a:p>
            <a:pPr algn="just">
              <a:buFont typeface="Arial" pitchFamily="34" charset="0"/>
              <a:buChar char="•"/>
            </a:pPr>
            <a:r>
              <a:rPr lang="es-AR" sz="1800" b="0" dirty="0" smtClean="0"/>
              <a:t>Sobreestimaciones </a:t>
            </a:r>
            <a:r>
              <a:rPr lang="es-AR" sz="1800" b="0" dirty="0"/>
              <a:t>o Subestimaciones de Recursos </a:t>
            </a:r>
          </a:p>
          <a:p>
            <a:pPr algn="just">
              <a:buFont typeface="Arial" pitchFamily="34" charset="0"/>
              <a:buChar char="•"/>
            </a:pPr>
            <a:r>
              <a:rPr lang="es-ES" sz="1800" b="0" dirty="0" smtClean="0"/>
              <a:t>Incorporación </a:t>
            </a:r>
            <a:r>
              <a:rPr lang="es-ES" sz="1800" b="0" dirty="0"/>
              <a:t>o reducción de créditos, programas, proyectos o cualquier categoría programática </a:t>
            </a:r>
          </a:p>
          <a:p>
            <a:pPr algn="just">
              <a:buFont typeface="Arial" pitchFamily="34" charset="0"/>
              <a:buChar char="•"/>
            </a:pPr>
            <a:r>
              <a:rPr lang="es-ES" sz="1800" b="0" dirty="0" smtClean="0"/>
              <a:t>Distintas </a:t>
            </a:r>
            <a:r>
              <a:rPr lang="es-ES" sz="1800" b="0" dirty="0"/>
              <a:t>necesidades originadas en la ejecución </a:t>
            </a:r>
            <a:r>
              <a:rPr lang="es-ES" sz="1800" b="0" dirty="0" smtClean="0"/>
              <a:t>a </a:t>
            </a:r>
            <a:r>
              <a:rPr lang="es-ES" sz="1800" b="0" dirty="0"/>
              <a:t>través de la Ley de Administración Financiera, la Ley de Presupuesto y la Decisión Administrativa complementaria, se establecen los mecanismos de modificaciones</a:t>
            </a:r>
            <a:r>
              <a:rPr lang="es-ES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91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MODIFICACIONES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 lnSpcReduction="10000"/>
          </a:bodyPr>
          <a:lstStyle/>
          <a:p>
            <a:endParaRPr lang="es-AR" sz="1800" b="0" dirty="0"/>
          </a:p>
          <a:p>
            <a:pPr algn="just">
              <a:buFont typeface="Wingdings" pitchFamily="2" charset="2"/>
              <a:buChar char="Ø"/>
            </a:pPr>
            <a:r>
              <a:rPr lang="es-ES" sz="1800" b="0" dirty="0"/>
              <a:t>Quedan reservadas al Congreso Nacional las decisiones que afecten el monto total del presupuesto y el monto del endeudamiento previsto. </a:t>
            </a:r>
            <a:endParaRPr lang="es-ES" sz="1800" b="0" dirty="0" smtClean="0"/>
          </a:p>
          <a:p>
            <a:pPr algn="just">
              <a:buFont typeface="Wingdings" pitchFamily="2" charset="2"/>
              <a:buChar char="Ø"/>
            </a:pPr>
            <a:endParaRPr lang="es-AR" sz="1800" b="0" dirty="0"/>
          </a:p>
          <a:p>
            <a:pPr algn="just">
              <a:buFont typeface="Wingdings" pitchFamily="2" charset="2"/>
              <a:buChar char="Ø"/>
            </a:pPr>
            <a:r>
              <a:rPr lang="es-ES" sz="1800" b="0" dirty="0"/>
              <a:t>El Jefe de Gabinete de Ministros puede disponer las reestructuraciones presupuestarias que considere necesarias dentro del total aprobado por cada ley de presupuesto, quedando comprendidas las modificaciones que involucren a gastos corrientes, gastos de capital, aplicaciones financieras y distribución de las finalidades. </a:t>
            </a:r>
            <a:endParaRPr lang="es-ES" sz="1800" b="0" dirty="0" smtClean="0"/>
          </a:p>
          <a:p>
            <a:pPr algn="just">
              <a:buFont typeface="Wingdings" pitchFamily="2" charset="2"/>
              <a:buChar char="Ø"/>
            </a:pPr>
            <a:endParaRPr lang="es-AR" sz="1800" b="0" dirty="0"/>
          </a:p>
          <a:p>
            <a:pPr algn="just">
              <a:buFont typeface="Wingdings" pitchFamily="2" charset="2"/>
              <a:buChar char="Ø"/>
            </a:pPr>
            <a:r>
              <a:rPr lang="es-ES" sz="1800" b="0" dirty="0"/>
              <a:t>El incremento de las partidas que refieran gastos reservados y de inteligencia sólo podrá disponerse por el Congreso de la Nación. 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26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Clasificaciones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s-AR" sz="2800" dirty="0" smtClean="0"/>
              <a:t>POR UBICACIÓN GEOGRÁFICA</a:t>
            </a:r>
            <a:endParaRPr lang="es-AR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Asigna </a:t>
            </a:r>
            <a:r>
              <a:rPr lang="es-AR" sz="2800" b="0" dirty="0"/>
              <a:t>un código específico a cada provincia.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b="0" dirty="0" smtClean="0"/>
              <a:t>Permite </a:t>
            </a:r>
            <a:r>
              <a:rPr lang="es-ES" sz="2800" b="0" dirty="0"/>
              <a:t>evidenciar el grado de centralización o descentralización con que se </a:t>
            </a:r>
            <a:r>
              <a:rPr lang="es-ES" sz="2800" b="0" dirty="0" smtClean="0"/>
              <a:t>realizan las </a:t>
            </a:r>
            <a:r>
              <a:rPr lang="es-ES" sz="2800" b="0" dirty="0"/>
              <a:t>acciones del Sector Público Nacional.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b="0" dirty="0" smtClean="0"/>
              <a:t>Posibilita </a:t>
            </a:r>
            <a:r>
              <a:rPr lang="es-ES" sz="2800" b="0" dirty="0"/>
              <a:t>la conformación de estadísticas regionales.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No </a:t>
            </a:r>
            <a:r>
              <a:rPr lang="es-AR" sz="2800" b="0" dirty="0"/>
              <a:t>identifica municipios</a:t>
            </a:r>
            <a:r>
              <a:rPr lang="es-AR" b="0" dirty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54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Clasificaciones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dirty="0" smtClean="0"/>
              <a:t>POR CATEGORIA PROGRAMÁTICA</a:t>
            </a:r>
          </a:p>
          <a:p>
            <a:pPr marL="457200" indent="-457200">
              <a:buFont typeface="Wingdings" pitchFamily="2" charset="2"/>
              <a:buChar char="v"/>
            </a:pPr>
            <a:endParaRPr lang="es-AR" sz="2800" b="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Programa – Producción terminal de servicios</a:t>
            </a:r>
            <a:endParaRPr lang="es-AR" sz="2800" b="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Subprograma </a:t>
            </a:r>
            <a:endParaRPr lang="es-AR" sz="2800" b="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Actividad </a:t>
            </a:r>
            <a:endParaRPr lang="es-AR" sz="2800" b="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Proyecto – Su producto es un bien de capital</a:t>
            </a:r>
            <a:endParaRPr lang="es-AR" sz="2800" b="0" dirty="0"/>
          </a:p>
          <a:p>
            <a:pPr marL="457200" indent="-457200">
              <a:buFont typeface="Wingdings" pitchFamily="2" charset="2"/>
              <a:buChar char="v"/>
            </a:pPr>
            <a:r>
              <a:rPr lang="es-AR" sz="2800" b="0" dirty="0" smtClean="0"/>
              <a:t>Obra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014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Clasificaciones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76644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s-AR" b="0" dirty="0"/>
          </a:p>
          <a:p>
            <a:pPr marL="0" lvl="1" indent="0">
              <a:buNone/>
            </a:pPr>
            <a:r>
              <a:rPr lang="es-ES" sz="2100" dirty="0" smtClean="0"/>
              <a:t>POR OBJETO DEL GASTO</a:t>
            </a:r>
            <a:endParaRPr lang="es-ES" sz="2100" b="0" dirty="0" smtClean="0"/>
          </a:p>
          <a:p>
            <a:endParaRPr lang="es-ES" b="0" dirty="0"/>
          </a:p>
          <a:p>
            <a:r>
              <a:rPr lang="es-ES" b="0" dirty="0" smtClean="0"/>
              <a:t>INCISOS</a:t>
            </a:r>
            <a:r>
              <a:rPr lang="es-ES" b="0" dirty="0"/>
              <a:t>: </a:t>
            </a:r>
            <a:endParaRPr lang="es-ES" b="0" dirty="0" smtClean="0"/>
          </a:p>
          <a:p>
            <a:r>
              <a:rPr lang="es-ES" b="0" dirty="0" smtClean="0"/>
              <a:t>1 </a:t>
            </a:r>
            <a:r>
              <a:rPr lang="es-ES" b="0" dirty="0"/>
              <a:t>- Gastos en personal </a:t>
            </a:r>
            <a:r>
              <a:rPr lang="es-ES" b="0" dirty="0" smtClean="0"/>
              <a:t>                  sueldos, SAC, seguros, etc.</a:t>
            </a:r>
          </a:p>
          <a:p>
            <a:r>
              <a:rPr lang="es-ES" b="0" dirty="0" smtClean="0"/>
              <a:t>2 </a:t>
            </a:r>
            <a:r>
              <a:rPr lang="es-ES" b="0" dirty="0"/>
              <a:t>- Bienes de Consumo </a:t>
            </a:r>
            <a:r>
              <a:rPr lang="es-ES" b="0" dirty="0" smtClean="0"/>
              <a:t>                  alimentos, útiles, papel, textiles, etc.</a:t>
            </a:r>
          </a:p>
          <a:p>
            <a:r>
              <a:rPr lang="es-ES" b="0" dirty="0" smtClean="0"/>
              <a:t>3 </a:t>
            </a:r>
            <a:r>
              <a:rPr lang="es-ES" b="0" dirty="0"/>
              <a:t>- Servicios no </a:t>
            </a:r>
            <a:r>
              <a:rPr lang="es-ES" b="0" dirty="0" smtClean="0"/>
              <a:t>Personales              teléfonos, alquileres, publicidad, etc. </a:t>
            </a:r>
          </a:p>
          <a:p>
            <a:r>
              <a:rPr lang="es-ES" b="0" dirty="0" smtClean="0"/>
              <a:t>4 </a:t>
            </a:r>
            <a:r>
              <a:rPr lang="es-ES" b="0" dirty="0"/>
              <a:t>- Bienes de Uso </a:t>
            </a:r>
            <a:r>
              <a:rPr lang="es-ES" b="0" dirty="0" smtClean="0"/>
              <a:t>               edificios, maquinarias, etc.</a:t>
            </a:r>
          </a:p>
          <a:p>
            <a:r>
              <a:rPr lang="es-ES" b="0" dirty="0" smtClean="0"/>
              <a:t>5 </a:t>
            </a:r>
            <a:r>
              <a:rPr lang="es-ES" b="0" dirty="0"/>
              <a:t>- Transferencias </a:t>
            </a:r>
            <a:r>
              <a:rPr lang="es-ES" b="0" dirty="0" smtClean="0"/>
              <a:t>                 a otras entidades</a:t>
            </a:r>
          </a:p>
          <a:p>
            <a:r>
              <a:rPr lang="es-ES" b="0" dirty="0" smtClean="0"/>
              <a:t>6 – Activos Financieros                  compra acciones, préstamos, etc.</a:t>
            </a:r>
          </a:p>
          <a:p>
            <a:r>
              <a:rPr lang="es-ES" b="0" dirty="0" smtClean="0"/>
              <a:t>7 – Servicios de la deuda                 intereses por deudas, disminución depósitos, etc.</a:t>
            </a:r>
          </a:p>
          <a:p>
            <a:r>
              <a:rPr lang="es-ES" b="0" dirty="0" smtClean="0"/>
              <a:t>8 – Otros gastos                 amortizaciones, descuentos, incobrables, etc.</a:t>
            </a:r>
          </a:p>
          <a:p>
            <a:r>
              <a:rPr lang="es-ES" b="0" dirty="0" smtClean="0"/>
              <a:t>9 – Figurativos                    contribuciones entre la administración nacional.</a:t>
            </a:r>
            <a:endParaRPr lang="es-ES" b="0" dirty="0"/>
          </a:p>
          <a:p>
            <a:endParaRPr lang="es-ES" b="0" dirty="0"/>
          </a:p>
        </p:txBody>
      </p:sp>
      <p:sp>
        <p:nvSpPr>
          <p:cNvPr id="4" name="3 Flecha derecha"/>
          <p:cNvSpPr/>
          <p:nvPr/>
        </p:nvSpPr>
        <p:spPr>
          <a:xfrm>
            <a:off x="3014937" y="2636912"/>
            <a:ext cx="5040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36" y="2996952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98" y="328498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04" y="364502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11" y="400506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99" y="472514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03" y="508518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03" y="5445224"/>
            <a:ext cx="530225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3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CLASIFICACIONES PRESUPUESTARIAS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/>
          </a:bodyPr>
          <a:lstStyle/>
          <a:p>
            <a:r>
              <a:rPr lang="es-AR" sz="2400" dirty="0" smtClean="0"/>
              <a:t>POR FUENTE DE FINANCIAMIENTO</a:t>
            </a:r>
          </a:p>
          <a:p>
            <a:endParaRPr lang="es-AR" sz="1800" b="0" dirty="0"/>
          </a:p>
          <a:p>
            <a:r>
              <a:rPr lang="es-AR" dirty="0"/>
              <a:t>1 - Fuentes Internas </a:t>
            </a:r>
          </a:p>
          <a:p>
            <a:r>
              <a:rPr lang="es-AR" b="0" dirty="0"/>
              <a:t>1.1 - Tesoro Nacional </a:t>
            </a:r>
          </a:p>
          <a:p>
            <a:r>
              <a:rPr lang="es-AR" b="0" dirty="0"/>
              <a:t>1.2 - Recursos Propios </a:t>
            </a:r>
          </a:p>
          <a:p>
            <a:r>
              <a:rPr lang="es-ES" b="0" dirty="0"/>
              <a:t>1.3 - Recursos con Afectación Específica </a:t>
            </a:r>
          </a:p>
          <a:p>
            <a:r>
              <a:rPr lang="es-AR" b="0" dirty="0"/>
              <a:t>1.4 - Transferencias Internas </a:t>
            </a:r>
            <a:endParaRPr lang="es-AR" b="0" dirty="0" smtClean="0"/>
          </a:p>
          <a:p>
            <a:endParaRPr lang="es-AR" b="0" dirty="0"/>
          </a:p>
          <a:p>
            <a:r>
              <a:rPr lang="es-AR" dirty="0"/>
              <a:t>2 - Fuentes Externas </a:t>
            </a:r>
          </a:p>
          <a:p>
            <a:r>
              <a:rPr lang="es-AR" b="0" dirty="0"/>
              <a:t>2.1 - Transferencias Externas -Donaciones </a:t>
            </a:r>
          </a:p>
          <a:p>
            <a:r>
              <a:rPr lang="es-AR" b="0" dirty="0"/>
              <a:t>2.2 - Crédito Externo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15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PROGRAMAS SECRETARÍA DE EMPLEO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60424"/>
              </p:ext>
            </p:extLst>
          </p:nvPr>
        </p:nvGraphicFramePr>
        <p:xfrm>
          <a:off x="822325" y="1100138"/>
          <a:ext cx="7521576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419"/>
                <a:gridCol w="1440160"/>
                <a:gridCol w="1296144"/>
                <a:gridCol w="3339853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PROGRAMA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SUBPROGRAMA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ACTIVIDAD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DENOMINACIÓN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16 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01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01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ACCIONES DE EMPLEO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02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APOYO A EMPRESAS AUTOGESTIONADAS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01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SEGURO</a:t>
                      </a:r>
                      <a:r>
                        <a:rPr lang="es-AR" baseline="0" dirty="0" smtClean="0"/>
                        <a:t> DE CAPACITACIÓN Y EMPLEO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23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00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01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ACCIONES DE CAPACITACIÓN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05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MEJORA DE CALIDAD INSTITUCIONES DE FORMACIÓN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06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SISTEMA DE FORMACIÓN CONTINUA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24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00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01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SISTEMA FEDERAL DE EMPLEO</a:t>
                      </a:r>
                      <a:endParaRPr lang="es-AR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8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Etapas del gasto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s-AR" b="0" dirty="0"/>
          </a:p>
          <a:p>
            <a:r>
              <a:rPr lang="es-AR" sz="2100" dirty="0" smtClean="0"/>
              <a:t>PREVENTIVO </a:t>
            </a:r>
            <a:endParaRPr lang="es-AR" sz="2100" b="0" dirty="0"/>
          </a:p>
          <a:p>
            <a:r>
              <a:rPr lang="es-AR" sz="2100" b="0" dirty="0"/>
              <a:t>Etapa interna. </a:t>
            </a:r>
            <a:endParaRPr lang="es-AR" sz="2100" b="0" dirty="0" smtClean="0"/>
          </a:p>
          <a:p>
            <a:endParaRPr lang="es-AR" sz="2100" b="0" dirty="0"/>
          </a:p>
          <a:p>
            <a:r>
              <a:rPr lang="es-AR" sz="2100" dirty="0" smtClean="0"/>
              <a:t>COMPROMISO </a:t>
            </a:r>
            <a:endParaRPr lang="es-AR" sz="2100" b="0" dirty="0"/>
          </a:p>
          <a:p>
            <a:r>
              <a:rPr lang="es-ES" sz="2100" b="0" dirty="0" smtClean="0"/>
              <a:t>El </a:t>
            </a:r>
            <a:r>
              <a:rPr lang="es-ES" sz="2100" b="0" dirty="0"/>
              <a:t>compromiso es una etapa que implica: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100" b="0" dirty="0" smtClean="0"/>
              <a:t>Aprobación </a:t>
            </a:r>
            <a:r>
              <a:rPr lang="es-ES" sz="2100" b="0" dirty="0"/>
              <a:t>por parte de un funcionario competente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100" b="0" dirty="0" smtClean="0"/>
              <a:t>Afectación </a:t>
            </a:r>
            <a:r>
              <a:rPr lang="es-ES" sz="2100" b="0" dirty="0"/>
              <a:t>preventiva del crédito presupuestario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100" b="0" dirty="0" smtClean="0"/>
              <a:t>Origen </a:t>
            </a:r>
            <a:r>
              <a:rPr lang="es-ES" sz="2100" b="0" dirty="0"/>
              <a:t>de una relación jurídica con un tercero </a:t>
            </a:r>
            <a:endParaRPr lang="es-ES" sz="2100" b="0" dirty="0" smtClean="0"/>
          </a:p>
          <a:p>
            <a:pPr>
              <a:buFontTx/>
              <a:buChar char="-"/>
            </a:pPr>
            <a:endParaRPr lang="es-ES" sz="2100" b="0" dirty="0"/>
          </a:p>
          <a:p>
            <a:r>
              <a:rPr lang="es-AR" sz="2100" dirty="0"/>
              <a:t>D</a:t>
            </a:r>
            <a:r>
              <a:rPr lang="es-AR" sz="2100" dirty="0" smtClean="0"/>
              <a:t>EVENGADO </a:t>
            </a:r>
            <a:endParaRPr lang="es-AR" sz="2100" b="0" dirty="0"/>
          </a:p>
          <a:p>
            <a:pPr>
              <a:buFont typeface="Arial" pitchFamily="34" charset="0"/>
              <a:buChar char="•"/>
            </a:pPr>
            <a:r>
              <a:rPr lang="es-ES" sz="2100" b="0" dirty="0" smtClean="0"/>
              <a:t>Surgimiento </a:t>
            </a:r>
            <a:r>
              <a:rPr lang="es-ES" sz="2100" b="0" dirty="0"/>
              <a:t>de una obligación de pago </a:t>
            </a:r>
          </a:p>
          <a:p>
            <a:pPr>
              <a:buFont typeface="Arial" pitchFamily="34" charset="0"/>
              <a:buChar char="•"/>
            </a:pPr>
            <a:r>
              <a:rPr lang="es-AR" sz="2100" b="0" dirty="0" smtClean="0"/>
              <a:t>Liquidación </a:t>
            </a:r>
            <a:r>
              <a:rPr lang="es-AR" sz="2100" b="0" dirty="0"/>
              <a:t>del gasto </a:t>
            </a:r>
          </a:p>
          <a:p>
            <a:pPr>
              <a:buFont typeface="Arial" pitchFamily="34" charset="0"/>
              <a:buChar char="•"/>
            </a:pPr>
            <a:r>
              <a:rPr lang="es-ES" sz="2100" b="0" dirty="0" smtClean="0"/>
              <a:t>Afectación </a:t>
            </a:r>
            <a:r>
              <a:rPr lang="es-ES" sz="2100" b="0" dirty="0"/>
              <a:t>definitiva de los créditos </a:t>
            </a:r>
            <a:r>
              <a:rPr lang="es-ES" sz="2100" b="0" dirty="0" smtClean="0"/>
              <a:t>presupuestarios</a:t>
            </a:r>
          </a:p>
          <a:p>
            <a:pPr marL="0" indent="0"/>
            <a:r>
              <a:rPr lang="es-ES" sz="2100" b="0" dirty="0" smtClean="0"/>
              <a:t> </a:t>
            </a:r>
            <a:endParaRPr lang="es-ES" sz="2100" b="0" dirty="0"/>
          </a:p>
          <a:p>
            <a:r>
              <a:rPr lang="es-AR" sz="2100" dirty="0" smtClean="0"/>
              <a:t>PAGADO </a:t>
            </a:r>
            <a:endParaRPr lang="es-AR" sz="2100" b="0" dirty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9715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4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TRANSFERENCIAS EN E-sidif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9288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0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EVALUACIÓN PRESUPUESTARIA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6701368" cy="4560620"/>
          </a:xfrm>
        </p:spPr>
        <p:txBody>
          <a:bodyPr>
            <a:normAutofit/>
          </a:bodyPr>
          <a:lstStyle/>
          <a:p>
            <a:endParaRPr lang="es-AR" b="0" dirty="0"/>
          </a:p>
          <a:p>
            <a:r>
              <a:rPr lang="es-AR" sz="2000" b="0" dirty="0" smtClean="0"/>
              <a:t>SEGUIMIENTO FÍSICO FINANCIERO</a:t>
            </a:r>
            <a:endParaRPr lang="es-AR" sz="2000" b="0" dirty="0"/>
          </a:p>
          <a:p>
            <a:r>
              <a:rPr lang="es-ES" sz="2000" b="0" dirty="0" smtClean="0"/>
              <a:t>¿Qué</a:t>
            </a:r>
            <a:r>
              <a:rPr lang="es-ES" sz="2000" b="0" dirty="0"/>
              <a:t>, Cómo, Para qué, Para Quién? </a:t>
            </a:r>
          </a:p>
          <a:p>
            <a:r>
              <a:rPr lang="es-ES" sz="2000" b="0" dirty="0"/>
              <a:t>Es necesario contar con indicadores para evaluar la eficiencia de la gestión presupuestaria, para lo cual se utilizan: </a:t>
            </a:r>
          </a:p>
          <a:p>
            <a:pPr lvl="5">
              <a:buFont typeface="Arial" pitchFamily="34" charset="0"/>
              <a:buChar char="•"/>
            </a:pPr>
            <a:r>
              <a:rPr lang="es-ES" sz="2000" b="0" dirty="0"/>
              <a:t>-Metas y Producción Terminal Bruta </a:t>
            </a:r>
          </a:p>
          <a:p>
            <a:pPr lvl="5">
              <a:buFont typeface="Arial" pitchFamily="34" charset="0"/>
              <a:buChar char="•"/>
            </a:pPr>
            <a:r>
              <a:rPr lang="es-AR" sz="2000" b="0" dirty="0"/>
              <a:t>-Volúmenes de </a:t>
            </a:r>
            <a:r>
              <a:rPr lang="es-AR" sz="2000" b="0" dirty="0" smtClean="0"/>
              <a:t>Tarea </a:t>
            </a:r>
            <a:endParaRPr lang="es-AR" sz="2000" b="0" dirty="0"/>
          </a:p>
          <a:p>
            <a:pPr lvl="5">
              <a:buFont typeface="Arial" pitchFamily="34" charset="0"/>
              <a:buChar char="•"/>
            </a:pPr>
            <a:r>
              <a:rPr lang="es-AR" sz="2000" b="0" dirty="0"/>
              <a:t>-Otros Indicadores </a:t>
            </a:r>
          </a:p>
          <a:p>
            <a:pPr lvl="5">
              <a:buFont typeface="Arial" pitchFamily="34" charset="0"/>
              <a:buChar char="•"/>
            </a:pPr>
            <a:r>
              <a:rPr lang="es-AR" sz="2000" b="0" dirty="0"/>
              <a:t>-Recursos utilizados </a:t>
            </a:r>
          </a:p>
          <a:p>
            <a:pPr lvl="5">
              <a:buFont typeface="Arial" pitchFamily="34" charset="0"/>
              <a:buChar char="•"/>
            </a:pPr>
            <a:r>
              <a:rPr lang="es-AR" sz="2000" b="0" dirty="0"/>
              <a:t>-Gastos devengados </a:t>
            </a:r>
          </a:p>
          <a:p>
            <a:endParaRPr lang="es-AR" sz="1800" b="0" dirty="0"/>
          </a:p>
        </p:txBody>
      </p:sp>
    </p:spTree>
    <p:extLst>
      <p:ext uri="{BB962C8B-B14F-4D97-AF65-F5344CB8AC3E}">
        <p14:creationId xmlns:p14="http://schemas.microsoft.com/office/powerpoint/2010/main" val="30487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El presupuesto es: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rmAutofit/>
          </a:bodyPr>
          <a:lstStyle/>
          <a:p>
            <a:endParaRPr lang="es-AR" b="0" dirty="0"/>
          </a:p>
          <a:p>
            <a:pPr marL="0" algn="ctr">
              <a:spcBef>
                <a:spcPts val="0"/>
              </a:spcBef>
            </a:pPr>
            <a:r>
              <a:rPr lang="es-ES" sz="2400" b="0" dirty="0" smtClean="0"/>
              <a:t>Una </a:t>
            </a:r>
            <a:r>
              <a:rPr lang="es-ES" sz="2400" b="0" dirty="0"/>
              <a:t>ley que resume el Plan de Gobierno para un año, siempre atado a la atención de </a:t>
            </a:r>
            <a:r>
              <a:rPr lang="es-ES" sz="2400" b="0" dirty="0" smtClean="0"/>
              <a:t>necesidades públicas</a:t>
            </a:r>
          </a:p>
          <a:p>
            <a:pPr marL="0" algn="ctr">
              <a:spcBef>
                <a:spcPts val="0"/>
              </a:spcBef>
            </a:pPr>
            <a:endParaRPr lang="es-ES" sz="2400" b="0" dirty="0"/>
          </a:p>
          <a:p>
            <a:pPr marL="0" algn="ctr">
              <a:spcBef>
                <a:spcPts val="0"/>
              </a:spcBef>
            </a:pPr>
            <a:endParaRPr lang="es-ES" sz="2400" b="0" dirty="0" smtClean="0"/>
          </a:p>
          <a:p>
            <a:pPr marL="0" algn="ctr">
              <a:spcBef>
                <a:spcPts val="0"/>
              </a:spcBef>
            </a:pPr>
            <a:endParaRPr lang="es-ES" sz="2400" b="0" dirty="0" smtClean="0"/>
          </a:p>
          <a:p>
            <a:endParaRPr lang="es-ES" sz="2400" b="0" dirty="0"/>
          </a:p>
          <a:p>
            <a:endParaRPr lang="es-ES" sz="2400" b="0" dirty="0" smtClean="0"/>
          </a:p>
          <a:p>
            <a:endParaRPr lang="es-ES" sz="2400" b="0" dirty="0"/>
          </a:p>
          <a:p>
            <a:r>
              <a:rPr lang="es-AR" sz="2400" b="0" dirty="0" smtClean="0"/>
              <a:t> </a:t>
            </a:r>
            <a:endParaRPr lang="es-AR" sz="9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03999252"/>
              </p:ext>
            </p:extLst>
          </p:nvPr>
        </p:nvGraphicFramePr>
        <p:xfrm>
          <a:off x="1524000" y="2348880"/>
          <a:ext cx="60960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EVALUACIÓN PRESUPUESTARIA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5544616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endParaRPr lang="es-AR" b="0" dirty="0"/>
          </a:p>
          <a:p>
            <a:pPr algn="just"/>
            <a:r>
              <a:rPr lang="es-AR" sz="3500" dirty="0" smtClean="0"/>
              <a:t>Meta </a:t>
            </a:r>
            <a:endParaRPr lang="es-AR" sz="3500" b="0" dirty="0"/>
          </a:p>
          <a:p>
            <a:pPr algn="just"/>
            <a:r>
              <a:rPr lang="es-ES" sz="3500" b="0" dirty="0"/>
              <a:t>Es la cuantificación de los bienes y servicios terminales que realiza una institución durante un ejercicio presupuestario cuya producción concreta y acabada se pone a disposición de los usuarios. </a:t>
            </a:r>
          </a:p>
          <a:p>
            <a:pPr algn="just"/>
            <a:r>
              <a:rPr lang="es-ES" sz="3500" b="0" dirty="0"/>
              <a:t>Expresa la cantidad de bienes y servicios que se producen para contribuir, de manera directa y efectiva al logro de los objetivos de las políticas públicas que se han establecido. </a:t>
            </a:r>
            <a:endParaRPr lang="es-ES" sz="3500" b="0" dirty="0" smtClean="0"/>
          </a:p>
          <a:p>
            <a:pPr algn="just"/>
            <a:r>
              <a:rPr lang="es-ES" sz="3500" b="0" dirty="0" smtClean="0"/>
              <a:t>Expresan </a:t>
            </a:r>
            <a:r>
              <a:rPr lang="es-ES" sz="3500" b="0" dirty="0"/>
              <a:t>el nivel de desempeño a alcanzar.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s-ES" sz="3500" b="0" dirty="0" smtClean="0"/>
              <a:t>Se </a:t>
            </a:r>
            <a:r>
              <a:rPr lang="es-ES" sz="3500" b="0" dirty="0"/>
              <a:t>vinculan a los Indicadores, proveen la base para la </a:t>
            </a:r>
            <a:r>
              <a:rPr lang="es-ES" sz="3500" b="0" dirty="0" smtClean="0"/>
              <a:t>planificación </a:t>
            </a:r>
            <a:r>
              <a:rPr lang="es-ES" sz="3500" b="0" dirty="0"/>
              <a:t>operativa y el presupuesto. </a:t>
            </a:r>
            <a:endParaRPr lang="es-ES" sz="3500" b="0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es-ES" sz="3500" b="0" dirty="0" smtClean="0"/>
              <a:t>Especifica </a:t>
            </a:r>
            <a:r>
              <a:rPr lang="es-ES" sz="3500" b="0" dirty="0"/>
              <a:t>un desempeño medible.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s-ES" sz="3500" b="0" dirty="0" smtClean="0"/>
              <a:t>Especifica </a:t>
            </a:r>
            <a:r>
              <a:rPr lang="es-ES" sz="3500" b="0" dirty="0"/>
              <a:t>la fecha tope o el período de Cumplimiento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s-ES" sz="3500" b="0" dirty="0" smtClean="0"/>
              <a:t>Debe </a:t>
            </a:r>
            <a:r>
              <a:rPr lang="es-ES" sz="3500" b="0" dirty="0"/>
              <a:t>ser realista y financiables, pero representar un </a:t>
            </a:r>
            <a:r>
              <a:rPr lang="es-ES" sz="3500" b="0" dirty="0" smtClean="0"/>
              <a:t>desafío </a:t>
            </a:r>
            <a:r>
              <a:rPr lang="es-ES" sz="3500" b="0" dirty="0"/>
              <a:t>significativo</a:t>
            </a:r>
            <a:r>
              <a:rPr lang="es-ES" sz="3500" b="0" dirty="0" smtClean="0"/>
              <a:t>.</a:t>
            </a:r>
          </a:p>
          <a:p>
            <a:pPr algn="just"/>
            <a:endParaRPr lang="es-ES" sz="3500" b="0" dirty="0"/>
          </a:p>
          <a:p>
            <a:pPr algn="just"/>
            <a:r>
              <a:rPr lang="es-AR" sz="3500" b="0" dirty="0"/>
              <a:t>•</a:t>
            </a:r>
            <a:r>
              <a:rPr lang="es-AR" sz="3500" dirty="0"/>
              <a:t>Producción Terminal Bruta </a:t>
            </a:r>
            <a:endParaRPr lang="es-AR" sz="3500" b="0" dirty="0"/>
          </a:p>
          <a:p>
            <a:pPr algn="just"/>
            <a:r>
              <a:rPr lang="es-ES" sz="3500" b="0" dirty="0" smtClean="0"/>
              <a:t>Este </a:t>
            </a:r>
            <a:r>
              <a:rPr lang="es-ES" sz="3500" b="0" dirty="0"/>
              <a:t>tipo de medición de la producción se origina en aquellos procesos productivos en los que, por sus características, una parte de la producción terminal se finaliza en el ejercicio presupuestario y otra queda en proceso para ejercicios posteriores. </a:t>
            </a:r>
            <a:endParaRPr lang="es-ES" sz="3500" b="0" dirty="0" smtClean="0"/>
          </a:p>
          <a:p>
            <a:pPr algn="just"/>
            <a:endParaRPr lang="es-ES" sz="3500" b="0" dirty="0"/>
          </a:p>
          <a:p>
            <a:pPr algn="just"/>
            <a:r>
              <a:rPr lang="es-AR" sz="3500" b="0" dirty="0"/>
              <a:t>•</a:t>
            </a:r>
            <a:r>
              <a:rPr lang="es-AR" sz="3500" dirty="0"/>
              <a:t>Volúmenes de Tarea </a:t>
            </a:r>
            <a:endParaRPr lang="es-AR" sz="3500" b="0" dirty="0"/>
          </a:p>
          <a:p>
            <a:pPr algn="just"/>
            <a:r>
              <a:rPr lang="es-ES" sz="3500" b="0" dirty="0" smtClean="0"/>
              <a:t>Es </a:t>
            </a:r>
            <a:r>
              <a:rPr lang="es-ES" sz="3500" b="0" dirty="0"/>
              <a:t>la cuantificación de los trabajos de los bienes o servicios intermedios; permite establecer relaciones cuantitativas con los bienes o servicios cuantificados a nivel global para cada actividad u obra. </a:t>
            </a:r>
            <a:endParaRPr lang="es-AR" sz="3500" dirty="0"/>
          </a:p>
        </p:txBody>
      </p:sp>
    </p:spTree>
    <p:extLst>
      <p:ext uri="{BB962C8B-B14F-4D97-AF65-F5344CB8AC3E}">
        <p14:creationId xmlns:p14="http://schemas.microsoft.com/office/powerpoint/2010/main" val="20953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1800" dirty="0" smtClean="0"/>
              <a:t>Bibliografía</a:t>
            </a:r>
            <a:r>
              <a:rPr lang="es-AR" dirty="0" smtClean="0"/>
              <a:t>: marina </a:t>
            </a:r>
            <a:r>
              <a:rPr lang="es-AR" dirty="0" err="1" smtClean="0"/>
              <a:t>salvay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20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RENTAS DEL ESTADO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endParaRPr lang="es-AR" b="0" dirty="0"/>
          </a:p>
          <a:p>
            <a:pPr algn="ctr"/>
            <a:r>
              <a:rPr lang="es-ES" sz="2600" b="0" dirty="0" smtClean="0">
                <a:cs typeface="Arial" pitchFamily="34" charset="0"/>
              </a:rPr>
              <a:t>El poder rentístico de la Nación se divide en dos poderes accesorios e independientes. </a:t>
            </a:r>
          </a:p>
          <a:p>
            <a:pPr algn="ctr"/>
            <a:endParaRPr lang="es-ES" sz="2600" b="0" dirty="0">
              <a:cs typeface="Arial" pitchFamily="34" charset="0"/>
            </a:endParaRPr>
          </a:p>
          <a:p>
            <a:pPr algn="ctr"/>
            <a:endParaRPr lang="es-ES" sz="2600" b="0" dirty="0" smtClean="0">
              <a:cs typeface="Arial" pitchFamily="34" charset="0"/>
            </a:endParaRPr>
          </a:p>
          <a:p>
            <a:pPr algn="ctr"/>
            <a:endParaRPr lang="es-ES" sz="2600" b="0" dirty="0">
              <a:cs typeface="Arial" pitchFamily="34" charset="0"/>
            </a:endParaRPr>
          </a:p>
          <a:p>
            <a:pPr algn="ctr"/>
            <a:endParaRPr lang="es-ES" sz="2600" b="0" dirty="0" smtClean="0">
              <a:cs typeface="Arial" pitchFamily="34" charset="0"/>
            </a:endParaRPr>
          </a:p>
          <a:p>
            <a:pPr algn="ctr"/>
            <a:endParaRPr lang="es-ES" sz="2600" b="0" dirty="0" smtClean="0">
              <a:cs typeface="Arial" pitchFamily="34" charset="0"/>
            </a:endParaRPr>
          </a:p>
          <a:p>
            <a:pPr algn="ctr"/>
            <a:endParaRPr lang="es-ES" sz="2600" b="0" dirty="0" smtClean="0">
              <a:cs typeface="Arial" pitchFamily="34" charset="0"/>
            </a:endParaRPr>
          </a:p>
          <a:p>
            <a:endParaRPr lang="es-AR" sz="2600" b="0" dirty="0"/>
          </a:p>
          <a:p>
            <a:pPr algn="ctr"/>
            <a:endParaRPr lang="es-ES" sz="1300" b="0" dirty="0">
              <a:cs typeface="Arial" pitchFamily="34" charset="0"/>
            </a:endParaRPr>
          </a:p>
          <a:p>
            <a:endParaRPr lang="es-ES" sz="2600" b="0" dirty="0">
              <a:latin typeface="+mj-lt"/>
              <a:cs typeface="Arial" pitchFamily="34" charset="0"/>
            </a:endParaRPr>
          </a:p>
          <a:p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32410437"/>
              </p:ext>
            </p:extLst>
          </p:nvPr>
        </p:nvGraphicFramePr>
        <p:xfrm>
          <a:off x="971600" y="2348880"/>
          <a:ext cx="741682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4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2400" dirty="0" smtClean="0"/>
              <a:t>Estructura institucional del sector público</a:t>
            </a:r>
            <a:endParaRPr lang="es-AR" sz="2400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16838"/>
              </p:ext>
            </p:extLst>
          </p:nvPr>
        </p:nvGraphicFramePr>
        <p:xfrm>
          <a:off x="323528" y="908720"/>
          <a:ext cx="8424936" cy="5209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0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PRESUPUESTO DE LA ADMINISTRACIóN PúBLICA NACIONAL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4248472"/>
          </a:xfrm>
        </p:spPr>
        <p:txBody>
          <a:bodyPr>
            <a:normAutofit/>
          </a:bodyPr>
          <a:lstStyle/>
          <a:p>
            <a:pPr algn="just"/>
            <a:r>
              <a:rPr lang="es-ES" b="0" dirty="0">
                <a:hlinkClick r:id="rId2"/>
              </a:rPr>
              <a:t/>
            </a:r>
            <a:br>
              <a:rPr lang="es-ES" b="0" dirty="0">
                <a:hlinkClick r:id="rId2"/>
              </a:rPr>
            </a:br>
            <a:r>
              <a:rPr lang="es-ES" sz="2000" b="0" dirty="0" smtClean="0"/>
              <a:t>Abarca a las</a:t>
            </a:r>
            <a:r>
              <a:rPr lang="es-ES" sz="2000" b="0" dirty="0"/>
              <a:t> instituciones de los tres poderes, Ejecutivo, Legislativo y Judicial, al Ministerio </a:t>
            </a:r>
            <a:r>
              <a:rPr lang="es-ES" sz="2000" b="0" dirty="0" smtClean="0"/>
              <a:t>Público (procuraduría), </a:t>
            </a:r>
            <a:r>
              <a:rPr lang="es-ES" sz="2000" b="0" dirty="0"/>
              <a:t>a los organismos descentralizados y a </a:t>
            </a:r>
            <a:r>
              <a:rPr lang="es-ES" sz="2000" b="0" dirty="0" smtClean="0"/>
              <a:t>las instituciones </a:t>
            </a:r>
            <a:r>
              <a:rPr lang="es-ES" sz="2000" b="0" dirty="0"/>
              <a:t>de seguridad social. Asimismo incluye, en formas separada, los Fondos Fiduciarios.</a:t>
            </a:r>
          </a:p>
          <a:p>
            <a:r>
              <a:rPr lang="es-ES" sz="2000" b="0" dirty="0"/>
              <a:t> </a:t>
            </a:r>
            <a:r>
              <a:rPr lang="es-ES" sz="2000" b="0" dirty="0" smtClean="0"/>
              <a:t>	No </a:t>
            </a:r>
            <a:r>
              <a:rPr lang="es-ES" sz="2000" b="0" dirty="0"/>
              <a:t>incluye los presupuestos de Empresas Públicas Nacionales y otros Entes del Sector Público Nacional, gobiernos provinciales y municipales y empresas públicas provinciales y municipales. Es decir el Gobierno Nacional tiene su presupuesto y cada una de las provincias, municipios y las empresas públicas el suyo propio</a:t>
            </a:r>
            <a:r>
              <a:rPr lang="es-ES" sz="2000" b="0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6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CONSTITUCIÓN NACIONAL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484784"/>
            <a:ext cx="7520940" cy="39604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AR" sz="1800" dirty="0">
                <a:solidFill>
                  <a:srgbClr val="7030A0"/>
                </a:solidFill>
              </a:rPr>
              <a:t>Artículo 75, inciso 8 </a:t>
            </a:r>
          </a:p>
          <a:p>
            <a:pPr marL="0" indent="0" algn="just"/>
            <a:r>
              <a:rPr lang="es-AR" sz="1800" b="0" dirty="0"/>
              <a:t>Corresponde al CONGRESO fijar anualmente el </a:t>
            </a:r>
            <a:r>
              <a:rPr lang="es-AR" sz="1800" b="0" dirty="0" smtClean="0"/>
              <a:t>presupuesto </a:t>
            </a:r>
            <a:r>
              <a:rPr lang="es-AR" sz="1800" b="0" dirty="0"/>
              <a:t>general de gastos y cálculo de recursos de la administración nacional, y aprobar o desechar la cuenta de inversión. </a:t>
            </a:r>
          </a:p>
          <a:p>
            <a:pPr algn="just">
              <a:buFont typeface="Arial" pitchFamily="34" charset="0"/>
              <a:buChar char="•"/>
            </a:pPr>
            <a:r>
              <a:rPr lang="es-AR" sz="1800" dirty="0">
                <a:solidFill>
                  <a:srgbClr val="7030A0"/>
                </a:solidFill>
              </a:rPr>
              <a:t>Artículo 99, inciso 1 </a:t>
            </a:r>
          </a:p>
          <a:p>
            <a:pPr marL="0" indent="0" algn="just"/>
            <a:r>
              <a:rPr lang="es-AR" sz="1800" b="0" dirty="0"/>
              <a:t>El </a:t>
            </a:r>
            <a:r>
              <a:rPr lang="es-AR" sz="1800" b="0" dirty="0" smtClean="0"/>
              <a:t>Presidente </a:t>
            </a:r>
            <a:r>
              <a:rPr lang="es-AR" sz="1800" b="0" dirty="0"/>
              <a:t>es el responsable político de la administración general de </a:t>
            </a:r>
            <a:r>
              <a:rPr lang="es-AR" sz="1800" b="0" dirty="0" smtClean="0"/>
              <a:t>país. </a:t>
            </a:r>
          </a:p>
          <a:p>
            <a:pPr algn="just">
              <a:buFont typeface="Arial" pitchFamily="34" charset="0"/>
              <a:buChar char="•"/>
            </a:pPr>
            <a:r>
              <a:rPr lang="es-AR" sz="1800" dirty="0" smtClean="0">
                <a:solidFill>
                  <a:srgbClr val="7030A0"/>
                </a:solidFill>
              </a:rPr>
              <a:t>Artículo 100, inciso 7 </a:t>
            </a:r>
          </a:p>
          <a:p>
            <a:pPr marL="0" indent="0" algn="just"/>
            <a:r>
              <a:rPr lang="es-AR" sz="1800" b="0" dirty="0" smtClean="0"/>
              <a:t>Asigna </a:t>
            </a:r>
            <a:r>
              <a:rPr lang="es-AR" sz="1800" b="0" dirty="0"/>
              <a:t>la responsabilidad de hacer recaudar las rentas de la Nación y ejecutar la ley de Presupuesto nacional al </a:t>
            </a:r>
            <a:r>
              <a:rPr lang="es-AR" sz="1800" b="0" dirty="0" smtClean="0"/>
              <a:t>Jefe de Gabinete de Ministros, </a:t>
            </a:r>
            <a:r>
              <a:rPr lang="es-AR" sz="1800" b="0" dirty="0"/>
              <a:t>quien ejerce la administración general del país y envía al Congreso el proyecto de presupuesto </a:t>
            </a:r>
            <a:r>
              <a:rPr lang="es-AR" sz="1800" b="0" dirty="0" smtClean="0"/>
              <a:t>nacional.</a:t>
            </a:r>
            <a:endParaRPr lang="es-AR" sz="1800" dirty="0"/>
          </a:p>
          <a:p>
            <a:endParaRPr lang="es-AR" dirty="0"/>
          </a:p>
        </p:txBody>
      </p:sp>
      <p:sp>
        <p:nvSpPr>
          <p:cNvPr id="4" name="AutoShape 2" descr="data:image/jpeg;base64,/9j/4AAQSkZJRgABAQAAAQABAAD/2wCEAAkGBxMQEhQUEBQVFBUWFhQYFhcUFRscGBgWGBgcGBcVFxYeHCggGholHBcXITEhJSkrLi4uFx8zODMsNygtLisBCgoKDg0OGhAQGjEkICQwNDIvLS80MCwsLCwsLCwsKywvLCwsLCwtLCwsLywsLCwsLCwsLCwsLCwsLCwsLCwsLP/AABEIAQsAvQMBEQACEQEDEQH/xAAbAAEAAwEBAQEAAAAAAAAAAAAAAQIEAwUGB//EADkQAAEDAwIDBgQFBAEFAQAAAAEAAhEDEiEEMQVBURMiUmFxoRYygZEGQrHB0RQVI2LhM3KSovAk/8QAGQEBAQEBAQEAAAAAAAAAAAAAAAECBAMF/8QAMxEBAAEDAgUCBQQBAwUAAAAAAAECAxEEURIUITFBE2EicYGR8AUyUtEVQqGxIzNTYsH/2gAMAwEAAhEDEQA/AP1QlQJQJQJQJQJQJQJQJQJQJQJQJQJQJQJQJQJQJQJQJQJQJQXplBQoCAgICAgICAgICAgICAgICAgICAgICC1NBUoCAgICAgICAgICAgICAgICAgICAgICC1NBUoCAgICAgICAgICAgICAgICAgICAgICC1NBUoCAgIIQYqvGNO0w6tTB6XBe9OmvVRmKZc1WrsUzia4adPXbUbcxwc3ORtjdeVdFVE4qjEvai5TXHFTOYdVlsQEEIJQEBAQEBAQEBAQEBBamgqUBAQEHj/i2u5mleWGCS1sjkCc/x9V2aCiK78RLg/U7lVGmqmn2YPwZw6kdPe5jXOc5wJcAYAMQJ2/5XR+o37kXeGJmIhzfpWmtzY45iJmd/m9EmloKT3OMU75a0DILh8g65BPoub49XXER3x/w6/wDp6K3VM/tz0j5+EUeOt7RlOrTfSNQAsLoIdO2QcH18latJPBNVMxOO+Eo11M100V0zTNXbOOv2cXfian/lHZ1CaRhwAHIkEzMASPda5Cv4esfF2ef+To+P4Z+Hu6V/xFSbTpPgntflBgRmDcSYEFSnRXKq6qf4t1/qNqmiir+TlxrjD2adz2MLHBwaCbXDMG4EGCM4WtNpqar0U1TmMfJ56vWV0WJrpjE5iN4+7lxriLxpGPJqUXEsFwAJPdnkcA/staezTN+qmMTjLGr1FcaWKutM9Pr0TrOMVG6ujSaHOaWBzgA255LXGRJgbexVt6WiqxXXPSYn6Qt3WXI1NFuMzGPrPd6H92b2/YWuvtu5RET1XNy1XperE9HVzdPrejic4z4Z6X4lpGi+sQ5rWuDYIElxEwBK9KtDci5FuPMZ+jyp/UbU2pudoicfVoocTc9pLqVSmDTc9pNpkATgA4MGYMLzqsRTViKonriXpTqZrpzNM05jMT+efm83hfG20tL2tao6p33NBI7zjvAE9PNdV7S1V3+CmIjp9IctjW029Nx3Kpnr093Xhuva2sWVRVbWqAEdoQQRm1rQ0w3nhed2zVVaiqjE0xtu3p9RTTe4LkTFVW/nbt2Pimna9wp1TYYdAGOUkzEThWP0+vipjMdT/KW+GqeGend7Olrioxr27OAInoVxV0TRVNM+H0LdyLlEVx2l2WGxAQWpoKlAQEBBw1ulbWpupv8AlcIP8jzXpbuTbqiqnvDyvWqbtuaKvL53hfDtXoy5tMMrU3GcutIPXy9F9C/f0+piKqs0zHs+Xp9NqtJM00Yqpn3d+JcIrauk8VS1j7gabQSWgAEQT1Nxz5BYsam1YuRwZmMdZ8vTUaS7qbc8cxFWekeFX8KrV6tB1ZrWNogTDri4iDgRgYHurGot2rddNEzPF/slWlu3rluq5ERFPv3cqPBa4/rO63/9E298Ylzjn6OW6tVan0uv7e/T2edOivRF7OPj7dfddnB39jSp1aLKoY1wMVLXBxcSHNdHMGCPJZnVU+rVcoqmJn29vMN06Ov0qbdyiKoiJ8+/TE/8s9P8NVRpatOW3Oe1zWXSGgTi7rn2XpOut+vTXEdIjGXlH6ddjTVW89ZnMRs1cW4ZqNRpmUrWNc1zPz4hrSJmNyTt5LysX7Nq9NeZmJz43l7anS372npoxETGPO0Lazhtf+po12Na6ymGuaXxBhw3jI7yW9Ra9Gu1VPec9i7pb3MUXqYicRjGfn/adRw2uNW2uwMM0w10uIAMQTETClF+1y/pVZ7tXNNfjUxepiO3+7FpvwxUOmqUahaHGoHscDIJAiD0XtXr7cXqblOcYxLno/TLnoVWqsZzmHsab+pNOypTY2Kbmkh83G21sCO71JXJX6MV8VM+du3V3UcxNHBVTHbHfvOOny93it/DNY6UUiWioyoXt70tcCACDjBwuydfbi/NfWYmMS4P8ZdnT+nOMxOY69G88MrVtTSrVmtpikB3Q64ucJO8YEleHMW7dmq3ROeKdvDpnTXb2opu3Ixwx88stHgdcUdTTLWzVcC3viAJkyvWrV2fUt1/xjZ406K9Tau0Yj4p6dXv8IoOp0abHgBzWgGDIxzBXz9RXTXdqqp7S+nprdVuzTTV3jo2Lxe4gILU0FSgICAgIIQEBBKCEFK9ZrAXPIAHUx9B5rVNE1TiGa66aIzVLlp9dTqNY4OAvALQ4gEj0W67NdMzEx2edu/brppmJ7pq61jXim4wS0vk7WgwZP1UptVTRxRvhar1NNcUT3xn7OtKq1wlpDhtIMrE0zHdumqKusTldRpCAgIJQEBAQEFqaCpQEBAQEBAQEBATAw8S4f2ppuDrTTLiJFwNzbTIkZHIr3s3+CKox3c2oserNM5xMfXuw6f8P2FhvDrWMab2SO4Za5ouwd956r3q1nFExjHy993PRoOCaesTiIjrG3mNmrifDHVX3tqWEU3MHdk95wM7jpH1XlZv8FHDjPXL21GmquVcVNWOmPv1dOE8P7Brxddc8v2iJ3G5lTUX/VmJxjEYa02n9GmYznM5bVzulKAgICAgICAgtTQVKAgICAgIMvEyexqRINpi3f6RzXrY/wC5Tnd46nPpVY28PHD62mNRrnOqZYKbrS7uuuPe8wcTGwC7Zpt3YpmIxvGfPRwcV6zNVMzM9sT36dXXQcSrPNPte4CwH/pk3vuhzf8AXEfdYu6e3EVcHXrv2jduzqb1U08fTpnt3nPWGBusrimBacCo9stc6+oKpDWHMgWwft0Xv6Vqa5mJ226RjrLni9eijGN57T1nPSG+jxGuaoa5oDe1sIsMhtl03eTsSueqxZi3mJ64z385/p00ai/N2ImMRnHbxj++iOO16rXtfTuLaTmXtbPeuPeFsd6BCulotzE01YzPb2wzrLl2K4qozimYzjznv8z+4V+8cW9uaYPZmRTiRUie90909G10jzw57+dv/pzF/rMduLHbxv77OGl4xXqBh7oBDpdYSC5r4LIGxtW7mmtU57/LO8d2Lerv1cO2+PMT2+y54jqCXNjB/qGiKZBFjZpmfPb6J6FmIz8vO/c5i/M434vE56RmHI62s1rHNuc4aUHLHZqS2QW8zv5rXpW5qmJ81b+GfWvU0xVGZng2nv0dK3Fq7WvES4PcGkUjBAaHCd+cjzWadNamqNsdevu1Xqr9NNXTrnpOPbL3dJUL6bHEQS1pI6EjIj1XBcpimqYh9O3VNVETPmHZYbEBAQEFqaCpQEBAQEBAQEBAQEBBzrUGvw8AxkTyPUHktU1TT1hmuimv90Jo0WsFrAGgcgMJVVNU5koopojhpjELrOGhATAICAgICAgtTQVKAgICAgICAgICAgICAgICAgICAgICAgtTQVKAgICAgICAghBKCEEoIQEBBKAgICAgICAgtTQVKAgICAgICCEGB+pqjApz33gk4AZJtON8Loi3bnvOHLN27HanzP0jw5N11ciRRwWtIznJyPWFr0rXaa2PXvz1ih31GoqguDadwER549euPLdedFFExmanrcuXKZxTS4P1tcb0hkiInpMH9J8l6Rbsz/qeVV+/HelYanUZHZDyJO+55fQJNuz/ACWLuo6xwg1eoz/iHLmc4M//AHmnp2f5L6t/r8CG6nUbdmNvm5TBO09YCTbsx14ki7f7cP51dKGqrF4DqUNlwJnMAd07+qzXbtRGYq6tUXb01RE09N3oLndQgICAgICC1NBUoCAgICAgIIQECUwZEVKqZEBQQgIJQEBAQEBAQWpoKlAQEBAQEBBCDzDwtwBFOoWd6e6CB8znHAI5ED0aur16ZnNVOXFytURimrCp4XUiO3NsARB2AI8XnP6q8xb78H59jlrnbj6fnu7UNFUa5pNZzgLpBnMjHPlE/XELFV2iaZiKW6LFymqJmvLieFPgAV3CNt4HdLcC7zla5inOeH8+zHK14xFf593X+31Mf53z5zGwERPkf/JZ9aj+LXL3Ij985/PdQcOqxBruJGxgyN/9vPffzV9a3npQnL3Mda/z7pdw+rGK7gTHXAEbd7yP3ynrUfwOXu/+T8+6GcNqN2ruiWmIMQDJETzVm9RP+gp01yMfHs9RcrsEBAQEBAQWpoKlAQEBAQEBAQEBAQEBAQEBAQEBAQEBAQWpoKlAQEBAQEBAQEBAQEBAQEBAQEBAQEBAQWpoKlAQEBAQEBAQEEOdGSgAzsglAQEBAQEBAQEBAQEFqaCpQQglAQEBAQEBBg4tqQxsGCXYjy6qiOE6trmhmxbAAJ3CDeoJQEBAQEBAQEBAQEFqaCpQYeMao0qTnNIuEQMZztCo1UZtFxk8zEeyg6ICAgICClapa0u6AlB8u95c4ucZJyecLQqCYkSOhj3lEfQcL1faMz8zcHz6FRW1QEBAQEBAQEBAQEFqaD4WnqCJLbmweRIg+i0jk+v2mXOuIwJPIKj0dBxZ9NtotcJ/NM58+imFb2/iDxM+rT991MDbwziDapIBMgbHcjr/AMIPQUBAQZeIiWEZzjG8c4VHk2W7U2Db5zJ/Xn6IIbRBJk0xnOHc+W2ERr0BsfG8iJBub1nqPqivTc8CJ57KCbx7wgsgICAgICAgICC1NB8Tw7Rdqalzj3WkjzdutIwsqRi1p8y3M+RB2QXdQhodbM8gSglkOMDtGnlMEefTCDfwrtRUHZmcgGWcjufZFfXrIhBKDzeNuIaI2JIKo886nEcy0NJ2yHSD54QWdq5cTG7mnfa3+VUUfqQIIwQXHeJkzE/dFatVxUHDY23/AIUwOmm1bnAwG79D7gSg9DTVC5sm2f8AUyFB0QSgICAgICAgtTQfnrgAcT6yR9cytI6OY0xZLZ5XNORjO0c0FqZccAkkcrdvSJQT2jmZNvuP1AVGjT8Ue0wyQT0gz9FBtocbr/mp3DqGn9lMK7j8RAfPTLfrH6hMDRT4/SPiH2P7pgcOLcSpvYLSSZmIPRB5dHTvcA4FhMTHaAEZxgqoh2oewkPEH6R6yDlBmZWL3bF568ggtbG7XD6fuEFRqI5/dBq02ueyC0xPlg+ZQerQ44GgB4Lj1BGfophXqaTUtqtubMbZ3Cg7oCAgIK3iY5xMeSCyC1NB+eluRnZaRNZpLpkycydtyNkFXMdkgxzgfsggF5bIOJIyqLhj4L2A2giXRseagqKriZAnl3QRPnAQa6nE3SMPZAAIaTnzzOVR0HEKRbDh38yXMaQf0IUHMVqRa42tukWhstBE9ZwUHWjRpva4k2kbA1BJ9JCDgNGKgPZFxgSQ4NH2N2UEafUBjc4jkP4VF6lQtBvc1s5DfmcendHyj1UGUVCSJmP9QJ91R6WmGmgGoK/q4GP/AFWVaK1LRVB3Kgpu5HI+4O6DhQrP0zrmubVZzscMj03BVR7XDuNU6u5DHThpO49f2UmFemoIlBDnAbkD1QfO8Y4xFVnYlpDJzkgkiC3HLZWIHfh/Hg6e13nAa3AH3TA9KhxWkZh3T8p/hMD4dg5cyR+u6qO1bTVHVS2DJceo57xsg9P+2MaAHvMxyMIOVWhSpglriTyEg55KjRwqmz+ne6oGkB4kkcpEhZkZ+H19NaRWpkOlxBbO24AIPIYQVFWj2xc19RtO0AETddiRnl/ConWU6bzT7Orfc6CHAS0dYhB14jw1rGv79Ilu4ttdnkIO6CKXBCad9rSC2e7UIP6QgzafhbqlMPY15mYIc2PschBgLbTmdyPqN/VBp0LNOA7trrwDaPyk8hjP3QelT0dBlNwrPAqgH82+JbAPqEFtDcNOX9sQ5od3JEY2EeeEVLhU7AVnlrxiWmm2d4i6EHHVaD/pl7KbA8yHMkRiYPJRA8KoBwmrHo4fdUbqWkNpNPUPx5yP1QebqtbW7oNQEgkgx3s4iYxsUHmVaz3u75cZ8/5QSymM3utHpM+Q8/VUXoMbzdE7cvvlBu4a0y+TERzmd/JQY6NO54BBguA88mCg+kotcHvb2jnMp2NAPPBnyJGBsorJqmNFZjsEkt7p5wfbCqMtaiKzmEWtJa0kARBF1x9kgdtDQDtPUBqBouM+e2Y5eqDxqbHFpImABJAxnAny3QaOH6MVGvl0FvJBmpmHSN/4VF9TXNR974Lic4xjyUHTX1jULbhFrQ0RMQJP7oH9a4Bga4tLbjIO8kHb6IM7mEy8jfJMc5VHc1DTq3NAJyIORBBH6FQbKFNzJq91wNKCHZ3xHkRCDk/V02stFMPJa3vv3aYggekSEFqYbUpuhtrwb3O5FvhAnqgrVrsPZsJdgm8ySOcWtJ6FBso6ZrKBNtznXYtBMHb90GvT6ZmnoBznNBcWgiItJGxg8lB5p4OXVjTY5k2h0hxAz03nGVRldwx9l4IcLi0Q7czGBE8kENrgZspNjxXPdI8p/aEFdVewlpIDubQwCJzv/HVB00LLS4OEfLsfVUd+COaa9Nlgm/5gXTgEzEwpI+n4lSLWVSycbw8gxEmMHMKK+Z4e013ywOMDNzmOIG2Lmqj2H6VtJksbaLYa6GEmfORP1UGG4Gj8tMuJMuLACM74cqix0jBTMBryWgy17cnO+f2QZKegIovIi4u3BHdHPYoOmmo02tae4WhhlzvF0QWovZVYHPDQS6ARvugjUUmnUG+0NIxBGSN+aDhrqYgRTDCJkyOeAN1R3q6Y9hYIkGcEZ6lBbTaNhqadzjLXNkg9Rgj0UyPQrU2sLLA23tO+BEATA9cIoNFSFQNDGuBLwTjByAojh/SAaQxbcRmP9HQfrBCDFqtBLGVObrJMYyN/WQqNfEar2OZSpkXHHthBx0dC9oLoMmX3nYDAx1z7oK6Wg8VC4xsRSEjl3QPsfdBq4BTcGVab4lhmJ2Iw79kHzuvpWVDOQTO4yEG7i7ZbTrZ72AZBwBsYaM/fmkDrRcHAHnaAR/2kge0KjnwJ7aVVr6rmtEOtMg5xuBJGCd4WRu1v4hJfUaBcx2JGxER0VMsWh4iKMmnTcJEHM4+qYFq3EQ+m2m6mbWxGc4xkpgy49owgSxxgQJfsOiGYb+D6+lRDg6k7vRzB25ZSYE6zW0Hva4UNomYExyxghBxrV6DmkCjbLy6QRgHltsghmpoAD/Fs0jDzkn83qmDLiH0OdNxMjN52HJDIypRyA10HYXbJgyu6tTH5XAeo5fRa4ZnwzNdMeU0tZRYSbZkzmCPoIwPROCdjjp3ZzVovdhplx8UNBP0gJwzscdO7kK1EbMf9HlZw1mGkaikQB2b4/wC77oZhL9Yyy0NqW9LsbyhmHBuqpc6bzGxvyEMwk6qifmpu2A+boABiPJDMJOqowP8AG7GR3tiYnl5IJZxGm19/ZuuMyS45neeqDI2q3tAWNAbnumSM8ifqhlufrmmn2RYBT37klwPVpcgpoajM238vnjz2hOpl9A78OaaT/jG66Ocu7uTkLOx8O6fwe6c5d3OQs7Hw7p/B7pzl3c5CzsfDun8HunOXdzkLOx8O6fwe6c5d3OQs7Hw7p/B7lOcu7nIWdj4d0/g9ynOXdzkLOx8O6fwe6c5d3OQs7I+HNP4E5y7unIWdk/Dmn8HunOXdzkLOx8Oafwe6c5d3XkLOyPhzT+BOcu7pyFnZPw7p/B7pzl3c5CzsfDun8HunOXdzkLOx8Oafwe6c5d3XkLOx8O6fwe6c5d3OQs7Hw5p/B7pzl3dOQs7Hw5p/AnOXdzkLOyPhzT+BOcu7nIWdk/Dun8HunOXdzkLOx8O6fwJzl3deQs7Hw7p/B7pzl3dOQs7Hw7p/B7pzl3deQs7OlD8P6cT3FJ1d2fKxobUeHpFczrEBAQEBAQEBAQEBAQEBB5Ov4jVY8hlIuaIl2IHX83JdVuzRVRmqcS4r1+7RXMU09N3CnxioXNBDALjfIPdYBPaTOBsPUr1q01ERPWfb57PGnV3JmO3v8t2nh3ETUMvsaCJDYNwzi4nGQNvNeV2xFP7fv/T3s6ma5+LEe3n6tzNUw/mHoSAfsvCaKo8OmLtE+Uv1DACS4QCAfUxA9x90iiqZxgm5REZmXDW6wMpve0tNgkzMdYEbn+Vu3amquIq8vO7e4aKqqcdEcP1t7Zfa03EAA7gGAYORPQq3rPBVilLN7jpzV0nw2rwdC1NBUoCAgICAgICAgICAgICAg8+vwlj33l1SZBgPIbj/AF2XRTqKqaeDEY+Tmr0lFVfHMzn5zj7KU+BUR2s3O7UQ+XcpmB0WqtXcnhx04ezFOhtRxf8At3dHcJpkybieZkTPXZY5iuIxDXKW85R/aKURHny32nZXma1nSWljwqmRBmJmMbxE7dFOYrzleVoxhZvDmgQC6JBjESIg7eQ+yk3qpnMkaeiI4Y7Kt4XTDrszN3LJ3k4Vm/XMYI01ETluXg6FqaCpQEBAQEBAQEBAQEBAQEBAQEBAQEBAQEFqaCxaECwIFgQLAgWBAsCBYECwIFgQLAgWBAsCBYECwIFgQLAgWBAsCBYECwIFgQLAgWhBZjQg/9k="/>
          <p:cNvSpPr>
            <a:spLocks noChangeAspect="1" noChangeArrowheads="1"/>
          </p:cNvSpPr>
          <p:nvPr/>
        </p:nvSpPr>
        <p:spPr bwMode="auto">
          <a:xfrm>
            <a:off x="63500" y="-153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5" name="AutoShape 4" descr="data:image/jpeg;base64,/9j/4AAQSkZJRgABAQAAAQABAAD/2wCEAAkGBxMQEhQUEBQVFBUWFhQYFhcUFRscGBgWGBgcGBcVFxYeHCggGholHBcXITEhJSkrLi4uFx8zODMsNygtLisBCgoKDg0OGhAQGjEkICQwNDIvLS80MCwsLCwsLCwsKywvLCwsLCwtLCwsLywsLCwsLCwsLCwsLCwsLCwsLCwsLP/AABEIAQsAvQMBEQACEQEDEQH/xAAbAAEAAwEBAQEAAAAAAAAAAAAAAQIEAwUGB//EADkQAAEDAwIDBgQFBAEFAQAAAAEAAhEDEiEEMQVBURMiUmFxoRYygZEGQrHB0RQVI2LhM3KSovAk/8QAGQEBAQEBAQEAAAAAAAAAAAAAAAECBAMF/8QAMxEBAAEDAgUCBQQBAwUAAAAAAAECAxEEURIUITFBE2EicYGR8AUyUtEVQqGxIzNTYsH/2gAMAwEAAhEDEQA/AP1QlQJQJQJQJQJQJQJQJQJQJQJQJQJQJQJQJQJQJQJQJQJQJQXplBQoCAgICAgICAgICAgICAgICAgICAgICC1NBUoCAgICAgICAgICAgICAgICAgICAgICC1NBUoCAgICAgICAgICAgICAgICAgICAgICC1NBUoCAgIIQYqvGNO0w6tTB6XBe9OmvVRmKZc1WrsUzia4adPXbUbcxwc3ORtjdeVdFVE4qjEvai5TXHFTOYdVlsQEEIJQEBAQEBAQEBAQEBBamgqUBAQEHj/i2u5mleWGCS1sjkCc/x9V2aCiK78RLg/U7lVGmqmn2YPwZw6kdPe5jXOc5wJcAYAMQJ2/5XR+o37kXeGJmIhzfpWmtzY45iJmd/m9EmloKT3OMU75a0DILh8g65BPoub49XXER3x/w6/wDp6K3VM/tz0j5+EUeOt7RlOrTfSNQAsLoIdO2QcH18latJPBNVMxOO+Eo11M100V0zTNXbOOv2cXfian/lHZ1CaRhwAHIkEzMASPda5Cv4esfF2ef+To+P4Z+Hu6V/xFSbTpPgntflBgRmDcSYEFSnRXKq6qf4t1/qNqmiir+TlxrjD2adz2MLHBwaCbXDMG4EGCM4WtNpqar0U1TmMfJ56vWV0WJrpjE5iN4+7lxriLxpGPJqUXEsFwAJPdnkcA/staezTN+qmMTjLGr1FcaWKutM9Pr0TrOMVG6ujSaHOaWBzgA255LXGRJgbexVt6WiqxXXPSYn6Qt3WXI1NFuMzGPrPd6H92b2/YWuvtu5RET1XNy1XperE9HVzdPrejic4z4Z6X4lpGi+sQ5rWuDYIElxEwBK9KtDci5FuPMZ+jyp/UbU2pudoicfVoocTc9pLqVSmDTc9pNpkATgA4MGYMLzqsRTViKonriXpTqZrpzNM05jMT+efm83hfG20tL2tao6p33NBI7zjvAE9PNdV7S1V3+CmIjp9IctjW029Nx3Kpnr093Xhuva2sWVRVbWqAEdoQQRm1rQ0w3nhed2zVVaiqjE0xtu3p9RTTe4LkTFVW/nbt2Pimna9wp1TYYdAGOUkzEThWP0+vipjMdT/KW+GqeGend7Olrioxr27OAInoVxV0TRVNM+H0LdyLlEVx2l2WGxAQWpoKlAQEBBw1ulbWpupv8AlcIP8jzXpbuTbqiqnvDyvWqbtuaKvL53hfDtXoy5tMMrU3GcutIPXy9F9C/f0+piKqs0zHs+Xp9NqtJM00Yqpn3d+JcIrauk8VS1j7gabQSWgAEQT1Nxz5BYsam1YuRwZmMdZ8vTUaS7qbc8cxFWekeFX8KrV6tB1ZrWNogTDri4iDgRgYHurGot2rddNEzPF/slWlu3rluq5ERFPv3cqPBa4/rO63/9E298Ylzjn6OW6tVan0uv7e/T2edOivRF7OPj7dfddnB39jSp1aLKoY1wMVLXBxcSHNdHMGCPJZnVU+rVcoqmJn29vMN06Ov0qbdyiKoiJ8+/TE/8s9P8NVRpatOW3Oe1zWXSGgTi7rn2XpOut+vTXEdIjGXlH6ddjTVW89ZnMRs1cW4ZqNRpmUrWNc1zPz4hrSJmNyTt5LysX7Nq9NeZmJz43l7anS372npoxETGPO0Lazhtf+po12Na6ymGuaXxBhw3jI7yW9Ra9Gu1VPec9i7pb3MUXqYicRjGfn/adRw2uNW2uwMM0w10uIAMQTETClF+1y/pVZ7tXNNfjUxepiO3+7FpvwxUOmqUahaHGoHscDIJAiD0XtXr7cXqblOcYxLno/TLnoVWqsZzmHsab+pNOypTY2Kbmkh83G21sCO71JXJX6MV8VM+du3V3UcxNHBVTHbHfvOOny93it/DNY6UUiWioyoXt70tcCACDjBwuydfbi/NfWYmMS4P8ZdnT+nOMxOY69G88MrVtTSrVmtpikB3Q64ucJO8YEleHMW7dmq3ROeKdvDpnTXb2opu3Ixwx88stHgdcUdTTLWzVcC3viAJkyvWrV2fUt1/xjZ406K9Tau0Yj4p6dXv8IoOp0abHgBzWgGDIxzBXz9RXTXdqqp7S+nprdVuzTTV3jo2Lxe4gILU0FSgICAgIIQEBBKCEFK9ZrAXPIAHUx9B5rVNE1TiGa66aIzVLlp9dTqNY4OAvALQ4gEj0W67NdMzEx2edu/brppmJ7pq61jXim4wS0vk7WgwZP1UptVTRxRvhar1NNcUT3xn7OtKq1wlpDhtIMrE0zHdumqKusTldRpCAgIJQEBAQEFqaCpQEBAQEBAQEBATAw8S4f2ppuDrTTLiJFwNzbTIkZHIr3s3+CKox3c2oserNM5xMfXuw6f8P2FhvDrWMab2SO4Za5ouwd956r3q1nFExjHy993PRoOCaesTiIjrG3mNmrifDHVX3tqWEU3MHdk95wM7jpH1XlZv8FHDjPXL21GmquVcVNWOmPv1dOE8P7Brxddc8v2iJ3G5lTUX/VmJxjEYa02n9GmYznM5bVzulKAgICAgICAgtTQVKAgICAgIMvEyexqRINpi3f6RzXrY/wC5Tnd46nPpVY28PHD62mNRrnOqZYKbrS7uuuPe8wcTGwC7Zpt3YpmIxvGfPRwcV6zNVMzM9sT36dXXQcSrPNPte4CwH/pk3vuhzf8AXEfdYu6e3EVcHXrv2jduzqb1U08fTpnt3nPWGBusrimBacCo9stc6+oKpDWHMgWwft0Xv6Vqa5mJ226RjrLni9eijGN57T1nPSG+jxGuaoa5oDe1sIsMhtl03eTsSueqxZi3mJ64z385/p00ai/N2ImMRnHbxj++iOO16rXtfTuLaTmXtbPeuPeFsd6BCulotzE01YzPb2wzrLl2K4qozimYzjznv8z+4V+8cW9uaYPZmRTiRUie90909G10jzw57+dv/pzF/rMduLHbxv77OGl4xXqBh7oBDpdYSC5r4LIGxtW7mmtU57/LO8d2Lerv1cO2+PMT2+y54jqCXNjB/qGiKZBFjZpmfPb6J6FmIz8vO/c5i/M434vE56RmHI62s1rHNuc4aUHLHZqS2QW8zv5rXpW5qmJ81b+GfWvU0xVGZng2nv0dK3Fq7WvES4PcGkUjBAaHCd+cjzWadNamqNsdevu1Xqr9NNXTrnpOPbL3dJUL6bHEQS1pI6EjIj1XBcpimqYh9O3VNVETPmHZYbEBAQEFqaCpQEBAQEBAQEBAQEBBzrUGvw8AxkTyPUHktU1TT1hmuimv90Jo0WsFrAGgcgMJVVNU5koopojhpjELrOGhATAICAgICAgtTQVKAgICAgICAgICAgICAgICAgICAgICAgtTQVKAgICAgICAghBKCEEoIQEBBKAgICAgICAgtTQVKAgICAgICCEGB+pqjApz33gk4AZJtON8Loi3bnvOHLN27HanzP0jw5N11ciRRwWtIznJyPWFr0rXaa2PXvz1ih31GoqguDadwER549euPLdedFFExmanrcuXKZxTS4P1tcb0hkiInpMH9J8l6Rbsz/qeVV+/HelYanUZHZDyJO+55fQJNuz/ACWLuo6xwg1eoz/iHLmc4M//AHmnp2f5L6t/r8CG6nUbdmNvm5TBO09YCTbsx14ki7f7cP51dKGqrF4DqUNlwJnMAd07+qzXbtRGYq6tUXb01RE09N3oLndQgICAgICC1NBUoCAgICAgIIQECUwZEVKqZEBQQgIJQEBAQEBAQWpoKlAQEBAQEBBCDzDwtwBFOoWd6e6CB8znHAI5ED0aur16ZnNVOXFytURimrCp4XUiO3NsARB2AI8XnP6q8xb78H59jlrnbj6fnu7UNFUa5pNZzgLpBnMjHPlE/XELFV2iaZiKW6LFymqJmvLieFPgAV3CNt4HdLcC7zla5inOeH8+zHK14xFf593X+31Mf53z5zGwERPkf/JZ9aj+LXL3Ij985/PdQcOqxBruJGxgyN/9vPffzV9a3npQnL3Mda/z7pdw+rGK7gTHXAEbd7yP3ynrUfwOXu/+T8+6GcNqN2ruiWmIMQDJETzVm9RP+gp01yMfHs9RcrsEBAQEBAQWpoKlAQEBAQEBAQEBAQEBAQEBAQEBAQEBAQWpoKlAQEBAQEBAQEBAQEBAQEBAQEBAQEBAQWpoKlAQEBAQEBAQEEOdGSgAzsglAQEBAQEBAQEBAQEFqaCpQQglAQEBAQEBBg4tqQxsGCXYjy6qiOE6trmhmxbAAJ3CDeoJQEBAQEBAQEBAQEFqaCpQYeMao0qTnNIuEQMZztCo1UZtFxk8zEeyg6ICAgICClapa0u6AlB8u95c4ucZJyecLQqCYkSOhj3lEfQcL1faMz8zcHz6FRW1QEBAQEBAQEBAQEFqaD4WnqCJLbmweRIg+i0jk+v2mXOuIwJPIKj0dBxZ9NtotcJ/NM58+imFb2/iDxM+rT991MDbwziDapIBMgbHcjr/AMIPQUBAQZeIiWEZzjG8c4VHk2W7U2Db5zJ/Xn6IIbRBJk0xnOHc+W2ERr0BsfG8iJBub1nqPqivTc8CJ57KCbx7wgsgICAgICAgICC1NB8Tw7Rdqalzj3WkjzdutIwsqRi1p8y3M+RB2QXdQhodbM8gSglkOMDtGnlMEefTCDfwrtRUHZmcgGWcjufZFfXrIhBKDzeNuIaI2JIKo886nEcy0NJ2yHSD54QWdq5cTG7mnfa3+VUUfqQIIwQXHeJkzE/dFatVxUHDY23/AIUwOmm1bnAwG79D7gSg9DTVC5sm2f8AUyFB0QSgICAgICAgtTQfnrgAcT6yR9cytI6OY0xZLZ5XNORjO0c0FqZccAkkcrdvSJQT2jmZNvuP1AVGjT8Ue0wyQT0gz9FBtocbr/mp3DqGn9lMK7j8RAfPTLfrH6hMDRT4/SPiH2P7pgcOLcSpvYLSSZmIPRB5dHTvcA4FhMTHaAEZxgqoh2oewkPEH6R6yDlBmZWL3bF568ggtbG7XD6fuEFRqI5/dBq02ueyC0xPlg+ZQerQ44GgB4Lj1BGfophXqaTUtqtubMbZ3Cg7oCAgIK3iY5xMeSCyC1NB+eluRnZaRNZpLpkycydtyNkFXMdkgxzgfsggF5bIOJIyqLhj4L2A2giXRseagqKriZAnl3QRPnAQa6nE3SMPZAAIaTnzzOVR0HEKRbDh38yXMaQf0IUHMVqRa42tukWhstBE9ZwUHWjRpva4k2kbA1BJ9JCDgNGKgPZFxgSQ4NH2N2UEafUBjc4jkP4VF6lQtBvc1s5DfmcendHyj1UGUVCSJmP9QJ91R6WmGmgGoK/q4GP/AFWVaK1LRVB3Kgpu5HI+4O6DhQrP0zrmubVZzscMj03BVR7XDuNU6u5DHThpO49f2UmFemoIlBDnAbkD1QfO8Y4xFVnYlpDJzkgkiC3HLZWIHfh/Hg6e13nAa3AH3TA9KhxWkZh3T8p/hMD4dg5cyR+u6qO1bTVHVS2DJceo57xsg9P+2MaAHvMxyMIOVWhSpglriTyEg55KjRwqmz+ne6oGkB4kkcpEhZkZ+H19NaRWpkOlxBbO24AIPIYQVFWj2xc19RtO0AETddiRnl/ConWU6bzT7Orfc6CHAS0dYhB14jw1rGv79Ilu4ttdnkIO6CKXBCad9rSC2e7UIP6QgzafhbqlMPY15mYIc2PschBgLbTmdyPqN/VBp0LNOA7trrwDaPyk8hjP3QelT0dBlNwrPAqgH82+JbAPqEFtDcNOX9sQ5od3JEY2EeeEVLhU7AVnlrxiWmm2d4i6EHHVaD/pl7KbA8yHMkRiYPJRA8KoBwmrHo4fdUbqWkNpNPUPx5yP1QebqtbW7oNQEgkgx3s4iYxsUHmVaz3u75cZ8/5QSymM3utHpM+Q8/VUXoMbzdE7cvvlBu4a0y+TERzmd/JQY6NO54BBguA88mCg+kotcHvb2jnMp2NAPPBnyJGBsorJqmNFZjsEkt7p5wfbCqMtaiKzmEWtJa0kARBF1x9kgdtDQDtPUBqBouM+e2Y5eqDxqbHFpImABJAxnAny3QaOH6MVGvl0FvJBmpmHSN/4VF9TXNR974Lic4xjyUHTX1jULbhFrQ0RMQJP7oH9a4Bga4tLbjIO8kHb6IM7mEy8jfJMc5VHc1DTq3NAJyIORBBH6FQbKFNzJq91wNKCHZ3xHkRCDk/V02stFMPJa3vv3aYggekSEFqYbUpuhtrwb3O5FvhAnqgrVrsPZsJdgm8ySOcWtJ6FBso6ZrKBNtznXYtBMHb90GvT6ZmnoBznNBcWgiItJGxg8lB5p4OXVjTY5k2h0hxAz03nGVRldwx9l4IcLi0Q7czGBE8kENrgZspNjxXPdI8p/aEFdVewlpIDubQwCJzv/HVB00LLS4OEfLsfVUd+COaa9Nlgm/5gXTgEzEwpI+n4lSLWVSycbw8gxEmMHMKK+Z4e013ywOMDNzmOIG2Lmqj2H6VtJksbaLYa6GEmfORP1UGG4Gj8tMuJMuLACM74cqix0jBTMBryWgy17cnO+f2QZKegIovIi4u3BHdHPYoOmmo02tae4WhhlzvF0QWovZVYHPDQS6ARvugjUUmnUG+0NIxBGSN+aDhrqYgRTDCJkyOeAN1R3q6Y9hYIkGcEZ6lBbTaNhqadzjLXNkg9Rgj0UyPQrU2sLLA23tO+BEATA9cIoNFSFQNDGuBLwTjByAojh/SAaQxbcRmP9HQfrBCDFqtBLGVObrJMYyN/WQqNfEar2OZSpkXHHthBx0dC9oLoMmX3nYDAx1z7oK6Wg8VC4xsRSEjl3QPsfdBq4BTcGVab4lhmJ2Iw79kHzuvpWVDOQTO4yEG7i7ZbTrZ72AZBwBsYaM/fmkDrRcHAHnaAR/2kge0KjnwJ7aVVr6rmtEOtMg5xuBJGCd4WRu1v4hJfUaBcx2JGxER0VMsWh4iKMmnTcJEHM4+qYFq3EQ+m2m6mbWxGc4xkpgy49owgSxxgQJfsOiGYb+D6+lRDg6k7vRzB25ZSYE6zW0Hva4UNomYExyxghBxrV6DmkCjbLy6QRgHltsghmpoAD/Fs0jDzkn83qmDLiH0OdNxMjN52HJDIypRyA10HYXbJgyu6tTH5XAeo5fRa4ZnwzNdMeU0tZRYSbZkzmCPoIwPROCdjjp3ZzVovdhplx8UNBP0gJwzscdO7kK1EbMf9HlZw1mGkaikQB2b4/wC77oZhL9Yyy0NqW9LsbyhmHBuqpc6bzGxvyEMwk6qifmpu2A+boABiPJDMJOqowP8AG7GR3tiYnl5IJZxGm19/ZuuMyS45neeqDI2q3tAWNAbnumSM8ifqhlufrmmn2RYBT37klwPVpcgpoajM238vnjz2hOpl9A78OaaT/jG66Ocu7uTkLOx8O6fwe6c5d3OQs7Hw7p/B7pzl3c5CzsfDun8HunOXdzkLOx8O6fwe6c5d3OQs7Hw7p/B7lOcu7nIWdj4d0/g9ynOXdzkLOx8O6fwe6c5d3OQs7I+HNP4E5y7unIWdk/Dmn8HunOXdzkLOx8Oafwe6c5d3XkLOyPhzT+BOcu7pyFnZPw7p/B7pzl3c5CzsfDun8HunOXdzkLOx8Oafwe6c5d3XkLOx8O6fwe6c5d3OQs7Hw5p/B7pzl3dOQs7Hw5p/AnOXdzkLOyPhzT+BOcu7nIWdk/Dun8HunOXdzkLOx8O6fwJzl3deQs7Hw7p/B7pzl3dOQs7Hw7p/B7pzl3deQs7OlD8P6cT3FJ1d2fKxobUeHpFczrEBAQEBAQEBAQEBAQEBB5Ov4jVY8hlIuaIl2IHX83JdVuzRVRmqcS4r1+7RXMU09N3CnxioXNBDALjfIPdYBPaTOBsPUr1q01ERPWfb57PGnV3JmO3v8t2nh3ETUMvsaCJDYNwzi4nGQNvNeV2xFP7fv/T3s6ma5+LEe3n6tzNUw/mHoSAfsvCaKo8OmLtE+Uv1DACS4QCAfUxA9x90iiqZxgm5REZmXDW6wMpve0tNgkzMdYEbn+Vu3amquIq8vO7e4aKqqcdEcP1t7Zfa03EAA7gGAYORPQq3rPBVilLN7jpzV0nw2rwdC1NBUoCAgICAgICAgICAgICAg8+vwlj33l1SZBgPIbj/AF2XRTqKqaeDEY+Tmr0lFVfHMzn5zj7KU+BUR2s3O7UQ+XcpmB0WqtXcnhx04ezFOhtRxf8At3dHcJpkybieZkTPXZY5iuIxDXKW85R/aKURHny32nZXma1nSWljwqmRBmJmMbxE7dFOYrzleVoxhZvDmgQC6JBjESIg7eQ+yk3qpnMkaeiI4Y7Kt4XTDrszN3LJ3k4Vm/XMYI01ETluXg6FqaCpQEBAQEBAQEBAQEBAQEBAQEBAQEBAQEFqaCxaECwIFgQLAgWBAsCBYECwIFgQLAgWBAsCBYECwIFgQLAgWBAsCBYECwIFgQLAgWhBZjQg/9k="/>
          <p:cNvSpPr>
            <a:spLocks noChangeAspect="1" noChangeArrowheads="1"/>
          </p:cNvSpPr>
          <p:nvPr/>
        </p:nvSpPr>
        <p:spPr bwMode="auto">
          <a:xfrm>
            <a:off x="215900" y="-15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1030" name="Picture 6" descr="http://t3.gstatic.com/images?q=tbn:ANd9GcRQzGeB2vqyxfuG3dISRNiZ3N2Z0RcEEinhpSX9eH8uuMZ76qsa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0" y="620688"/>
            <a:ext cx="1601781" cy="10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5898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LEY DE ADMINISTRACIÓN Financiera -objetivos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5270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AR" b="0" dirty="0"/>
          </a:p>
          <a:p>
            <a:pPr>
              <a:buFont typeface="Arial" pitchFamily="34" charset="0"/>
              <a:buChar char="•"/>
            </a:pPr>
            <a:r>
              <a:rPr lang="es-ES" sz="3800" b="0" dirty="0" smtClean="0">
                <a:solidFill>
                  <a:srgbClr val="7030A0"/>
                </a:solidFill>
              </a:rPr>
              <a:t>Sistematizar</a:t>
            </a:r>
            <a:r>
              <a:rPr lang="es-ES" sz="3800" b="0" dirty="0" smtClean="0"/>
              <a:t> </a:t>
            </a:r>
            <a:r>
              <a:rPr lang="es-ES" sz="3800" b="0" dirty="0"/>
              <a:t>las operaciones de programación, gestión y evaluación de los recursos del Sector Público Nacional . </a:t>
            </a:r>
            <a:endParaRPr lang="es-AR" sz="3800" b="0" dirty="0"/>
          </a:p>
          <a:p>
            <a:pPr>
              <a:buFont typeface="Arial" pitchFamily="34" charset="0"/>
              <a:buChar char="•"/>
            </a:pPr>
            <a:r>
              <a:rPr lang="es-ES" sz="3800" b="0" dirty="0" smtClean="0">
                <a:solidFill>
                  <a:srgbClr val="7030A0"/>
                </a:solidFill>
              </a:rPr>
              <a:t>Garantizar</a:t>
            </a:r>
            <a:r>
              <a:rPr lang="es-ES" sz="3800" b="0" dirty="0" smtClean="0"/>
              <a:t> </a:t>
            </a:r>
            <a:r>
              <a:rPr lang="es-ES" sz="3800" b="0" dirty="0"/>
              <a:t>la aplicación de los principios de legalidad, economicidad, eficiencia y eficacia en la obtención y aplicación de los recursos públicos. </a:t>
            </a:r>
            <a:endParaRPr lang="es-AR" sz="3800" b="0" dirty="0"/>
          </a:p>
          <a:p>
            <a:pPr>
              <a:buFont typeface="Arial" pitchFamily="34" charset="0"/>
              <a:buChar char="•"/>
            </a:pPr>
            <a:r>
              <a:rPr lang="es-ES" sz="3800" b="0" dirty="0" smtClean="0">
                <a:solidFill>
                  <a:srgbClr val="7030A0"/>
                </a:solidFill>
              </a:rPr>
              <a:t>Desarrollar</a:t>
            </a:r>
            <a:r>
              <a:rPr lang="es-ES" sz="3800" b="0" dirty="0" smtClean="0"/>
              <a:t> </a:t>
            </a:r>
            <a:r>
              <a:rPr lang="es-ES" sz="3800" b="0" dirty="0"/>
              <a:t>sistemas que proporcionen información oportuna y confiable sobre el comportamiento financiero del Sector Público Nacional</a:t>
            </a:r>
            <a:r>
              <a:rPr lang="es-ES" sz="3800" b="0" dirty="0" smtClean="0"/>
              <a:t>.</a:t>
            </a:r>
            <a:endParaRPr lang="es-AR" sz="3800" b="0" dirty="0"/>
          </a:p>
          <a:p>
            <a:pPr>
              <a:buFont typeface="Arial" pitchFamily="34" charset="0"/>
              <a:buChar char="•"/>
            </a:pPr>
            <a:r>
              <a:rPr lang="es-ES" sz="3800" b="0" dirty="0" smtClean="0">
                <a:solidFill>
                  <a:srgbClr val="7030A0"/>
                </a:solidFill>
              </a:rPr>
              <a:t>Establecer</a:t>
            </a:r>
            <a:r>
              <a:rPr lang="es-ES" sz="3800" b="0" dirty="0" smtClean="0"/>
              <a:t> </a:t>
            </a:r>
            <a:r>
              <a:rPr lang="es-ES" sz="3800" b="0" dirty="0"/>
              <a:t>como responsabilidad propia de cada jurisdicción o entidad la implantación y mantenimiento de un sistema contable financiero, económico y de gestión y procedimientos adecuados. </a:t>
            </a:r>
          </a:p>
          <a:p>
            <a:pPr>
              <a:buFont typeface="Arial" pitchFamily="34" charset="0"/>
              <a:buChar char="•"/>
            </a:pPr>
            <a:r>
              <a:rPr lang="es-ES" sz="3800" b="0" dirty="0" smtClean="0">
                <a:solidFill>
                  <a:srgbClr val="7030A0"/>
                </a:solidFill>
              </a:rPr>
              <a:t>Estructurar</a:t>
            </a:r>
            <a:r>
              <a:rPr lang="es-ES" sz="3800" b="0" dirty="0" smtClean="0"/>
              <a:t> </a:t>
            </a:r>
            <a:r>
              <a:rPr lang="es-ES" sz="3800" b="0" dirty="0"/>
              <a:t>los sistemas de control interno y externo del Sector Público Nacional y el régimen de responsabilidad que estipula está asentado en la obligación de los funcionarios de rendir cuentas de su gestión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PRINCIPIOS PRESUPUESTARIOS LEY 24.156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0869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endParaRPr lang="es-AR" b="0" dirty="0"/>
          </a:p>
          <a:p>
            <a:pPr algn="just">
              <a:buFont typeface="Arial" pitchFamily="34" charset="0"/>
              <a:buChar char="•"/>
            </a:pPr>
            <a:r>
              <a:rPr lang="es-AR" sz="2300" dirty="0" smtClean="0">
                <a:solidFill>
                  <a:srgbClr val="7030A0"/>
                </a:solidFill>
              </a:rPr>
              <a:t>Regularidad </a:t>
            </a:r>
            <a:r>
              <a:rPr lang="es-AR" sz="2300" dirty="0">
                <a:solidFill>
                  <a:srgbClr val="7030A0"/>
                </a:solidFill>
              </a:rPr>
              <a:t>financiera </a:t>
            </a:r>
            <a:r>
              <a:rPr lang="es-AR" sz="2300" b="0" dirty="0"/>
              <a:t>(artículo 4°) </a:t>
            </a:r>
            <a:endParaRPr lang="es-AR" sz="2300" b="0" dirty="0" smtClean="0"/>
          </a:p>
          <a:p>
            <a:pPr algn="just">
              <a:buFont typeface="Arial" pitchFamily="34" charset="0"/>
              <a:buChar char="•"/>
            </a:pPr>
            <a:r>
              <a:rPr lang="es-AR" sz="2300" dirty="0" smtClean="0">
                <a:solidFill>
                  <a:srgbClr val="7030A0"/>
                </a:solidFill>
              </a:rPr>
              <a:t>Legalidad </a:t>
            </a:r>
            <a:r>
              <a:rPr lang="es-AR" sz="2300" b="0" dirty="0"/>
              <a:t>(artículo 4°) </a:t>
            </a:r>
          </a:p>
          <a:p>
            <a:pPr algn="just">
              <a:buFont typeface="Arial" pitchFamily="34" charset="0"/>
              <a:buChar char="•"/>
            </a:pPr>
            <a:r>
              <a:rPr lang="es-ES" sz="2300" dirty="0" smtClean="0">
                <a:solidFill>
                  <a:srgbClr val="7030A0"/>
                </a:solidFill>
              </a:rPr>
              <a:t>Economía</a:t>
            </a:r>
            <a:r>
              <a:rPr lang="es-ES" sz="2300" b="0" dirty="0"/>
              <a:t>: debe buscarse la adecuada asignación de los recursos </a:t>
            </a:r>
            <a:r>
              <a:rPr lang="es-ES" sz="2300" b="0" dirty="0" smtClean="0"/>
              <a:t>públicos e </a:t>
            </a:r>
            <a:r>
              <a:rPr lang="es-ES" sz="2300" b="0" dirty="0"/>
              <a:t>incurrir en los menores costos </a:t>
            </a:r>
            <a:r>
              <a:rPr lang="es-ES" sz="2300" b="0" dirty="0" smtClean="0"/>
              <a:t>posibles </a:t>
            </a:r>
            <a:r>
              <a:rPr lang="es-ES" sz="2300" b="0" dirty="0"/>
              <a:t>(artículo 4°) </a:t>
            </a:r>
          </a:p>
          <a:p>
            <a:pPr algn="just">
              <a:buFont typeface="Arial" pitchFamily="34" charset="0"/>
              <a:buChar char="•"/>
            </a:pPr>
            <a:r>
              <a:rPr lang="es-ES" sz="2300" dirty="0" smtClean="0">
                <a:solidFill>
                  <a:srgbClr val="7030A0"/>
                </a:solidFill>
              </a:rPr>
              <a:t>Eficiencia</a:t>
            </a:r>
            <a:r>
              <a:rPr lang="es-ES" sz="2300" b="0" dirty="0"/>
              <a:t>: debe procurarse la productividad de los gastos y recursos, minimizando los costos en el cumplimiento de las funciones y la prestación de los </a:t>
            </a:r>
            <a:r>
              <a:rPr lang="es-ES" sz="2300" b="0" dirty="0" smtClean="0"/>
              <a:t>servicios </a:t>
            </a:r>
            <a:r>
              <a:rPr lang="es-ES" sz="2300" b="0" dirty="0"/>
              <a:t>(artículo 4°) </a:t>
            </a:r>
          </a:p>
          <a:p>
            <a:pPr algn="just">
              <a:buFont typeface="Arial" pitchFamily="34" charset="0"/>
              <a:buChar char="•"/>
            </a:pPr>
            <a:r>
              <a:rPr lang="es-ES" sz="2300" dirty="0" smtClean="0">
                <a:solidFill>
                  <a:srgbClr val="7030A0"/>
                </a:solidFill>
              </a:rPr>
              <a:t>Eficacia</a:t>
            </a:r>
            <a:r>
              <a:rPr lang="es-ES" sz="2300" b="0" dirty="0"/>
              <a:t>: debe garantizarse un adecuado cumplimiento de los objetivos establecidos en cuanto a la satisfacción de necesidades </a:t>
            </a:r>
            <a:r>
              <a:rPr lang="es-ES" sz="2300" b="0" dirty="0" smtClean="0"/>
              <a:t>públicas </a:t>
            </a:r>
            <a:r>
              <a:rPr lang="es-ES" sz="2300" b="0" dirty="0"/>
              <a:t>(artículo 4°) </a:t>
            </a:r>
          </a:p>
          <a:p>
            <a:pPr algn="just">
              <a:buFont typeface="Arial" pitchFamily="34" charset="0"/>
              <a:buChar char="•"/>
            </a:pPr>
            <a:r>
              <a:rPr lang="es-AR" sz="2300" dirty="0" smtClean="0">
                <a:solidFill>
                  <a:srgbClr val="7030A0"/>
                </a:solidFill>
              </a:rPr>
              <a:t>Anualidad</a:t>
            </a:r>
            <a:r>
              <a:rPr lang="es-AR" sz="2300" dirty="0" smtClean="0"/>
              <a:t> </a:t>
            </a:r>
            <a:r>
              <a:rPr lang="es-AR" sz="2300" b="0" dirty="0"/>
              <a:t>(artículo 10) </a:t>
            </a:r>
          </a:p>
          <a:p>
            <a:pPr algn="just">
              <a:buFont typeface="Arial" pitchFamily="34" charset="0"/>
              <a:buChar char="•"/>
            </a:pPr>
            <a:r>
              <a:rPr lang="es-ES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Unidad </a:t>
            </a:r>
            <a:r>
              <a:rPr lang="es-ES" sz="2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 Universalidad: </a:t>
            </a:r>
            <a:r>
              <a:rPr lang="es-ES" sz="2300" b="0" dirty="0"/>
              <a:t>Los presupuestos comprenderán todos los recursos y gastos previstos para el ejercicio por separado, por sus montos íntegros, sin compensaciones entre </a:t>
            </a:r>
            <a:r>
              <a:rPr lang="es-ES" sz="2300" b="0" dirty="0" smtClean="0"/>
              <a:t>si </a:t>
            </a:r>
            <a:r>
              <a:rPr lang="es-ES" sz="2300" b="0" dirty="0"/>
              <a:t>(artículo 12) </a:t>
            </a:r>
          </a:p>
          <a:p>
            <a:endParaRPr lang="es-AR" sz="2300" dirty="0"/>
          </a:p>
        </p:txBody>
      </p:sp>
    </p:spTree>
    <p:extLst>
      <p:ext uri="{BB962C8B-B14F-4D97-AF65-F5344CB8AC3E}">
        <p14:creationId xmlns:p14="http://schemas.microsoft.com/office/powerpoint/2010/main" val="37296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663</TotalTime>
  <Words>1905</Words>
  <Application>Microsoft Office PowerPoint</Application>
  <PresentationFormat>Presentación en pantalla (4:3)</PresentationFormat>
  <Paragraphs>291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Franklin Gothic Book</vt:lpstr>
      <vt:lpstr>Franklin Gothic Medium</vt:lpstr>
      <vt:lpstr>Tunga</vt:lpstr>
      <vt:lpstr>Wingdings</vt:lpstr>
      <vt:lpstr>Ángulos</vt:lpstr>
      <vt:lpstr>Administración Financiera Pública </vt:lpstr>
      <vt:lpstr>PRESUPUESTO NACIONAL</vt:lpstr>
      <vt:lpstr>El presupuesto es:</vt:lpstr>
      <vt:lpstr>RENTAS DEL ESTADO</vt:lpstr>
      <vt:lpstr>Estructura institucional del sector público</vt:lpstr>
      <vt:lpstr>PRESUPUESTO DE LA ADMINISTRACIóN PúBLICA NACIONAL</vt:lpstr>
      <vt:lpstr>CONSTITUCIÓN NACIONAL</vt:lpstr>
      <vt:lpstr>LEY DE ADMINISTRACIÓN Financiera -objetivos</vt:lpstr>
      <vt:lpstr>PRINCIPIOS PRESUPUESTARIOS LEY 24.156</vt:lpstr>
      <vt:lpstr> Ámbito de la Administración Financiera Gubernamental Nacional </vt:lpstr>
      <vt:lpstr>PRESUPUESTO DEL SECTOR PÚBLICO</vt:lpstr>
      <vt:lpstr>IntegraciÓn DE LOS sistemas DE administración financiera del estado</vt:lpstr>
      <vt:lpstr>Sistema de control interno – sigen - uai</vt:lpstr>
      <vt:lpstr>SISTEMA DE CONTROL EXTERNO - AGN</vt:lpstr>
      <vt:lpstr>ETAPAS DE APROBACIóN DEL PRESUPUESTO</vt:lpstr>
      <vt:lpstr>APROBACIÓN PRESUPUESTO 2013</vt:lpstr>
      <vt:lpstr>APROBACION PRESUPUESTO 2011</vt:lpstr>
      <vt:lpstr>EjecuciÓn presupuestaria</vt:lpstr>
      <vt:lpstr>MODIFICACIONES PRESUPUESTARIAS</vt:lpstr>
      <vt:lpstr>Modificaciones presupuestarias</vt:lpstr>
      <vt:lpstr>MODIFICACIONES PRESUPUESTARIAS</vt:lpstr>
      <vt:lpstr>Clasificaciones presupuestarias</vt:lpstr>
      <vt:lpstr>Clasificaciones presupuestarias</vt:lpstr>
      <vt:lpstr>Clasificaciones presupuestarias</vt:lpstr>
      <vt:lpstr>CLASIFICACIONES PRESUPUESTARIAS</vt:lpstr>
      <vt:lpstr>PROGRAMAS SECRETARÍA DE EMPLEO</vt:lpstr>
      <vt:lpstr>Etapas del gasto</vt:lpstr>
      <vt:lpstr>TRANSFERENCIAS EN E-sidif</vt:lpstr>
      <vt:lpstr>EVALUACIÓN PRESUPUESTARIA</vt:lpstr>
      <vt:lpstr>EVALUACIÓN PRESUPUESTARIA</vt:lpstr>
      <vt:lpstr>FIN</vt:lpstr>
    </vt:vector>
  </TitlesOfParts>
  <Company>MTEySS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Pagos y Rendición de Cuentas en la Administración Financiera Pública</dc:title>
  <dc:creator>Maria Lucrecia Baccaro</dc:creator>
  <cp:lastModifiedBy>Maria Lucrecia Baccaro</cp:lastModifiedBy>
  <cp:revision>80</cp:revision>
  <dcterms:created xsi:type="dcterms:W3CDTF">2013-07-10T17:28:15Z</dcterms:created>
  <dcterms:modified xsi:type="dcterms:W3CDTF">2015-04-27T16:14:33Z</dcterms:modified>
</cp:coreProperties>
</file>