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  <p:sldId id="293" r:id="rId4"/>
    <p:sldId id="294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ABAC-E430-41CA-C3DB-360B8D68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B1858-57D2-6985-54A7-93B107D6D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B9218-13E1-6BAF-A907-99C4C511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9BA7-EA60-5875-24E8-20F70E3C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3462-DB20-8E9D-12F2-70BF430C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20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CA72-1A36-16E9-F9CE-6DA1C88B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F2B56-F09A-17AC-424C-1F1BBD2E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A393-AFA9-1DF6-2F71-3385E24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E53A9-630E-DA1E-2490-A964B0D7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8FF54-EE3E-AE05-715A-89E0FB6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48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CE49D-ED2C-15FA-2047-CF5643A548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8295-105D-D8CA-9781-9018A64E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A9BB-B587-9ABB-01F5-2979E865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E54F9-FB34-5AA4-C486-868A76360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FE1E-9D60-D4FF-27A0-51C90DBC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0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18D8-6975-A9AC-4D54-D58B4811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38DF8-4F84-7556-9125-8B03B2AD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EDA92-7111-212A-69BB-78D6E28B5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3492A-6F47-81A0-3FC8-B4D216F8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C53E-DF23-05F1-05ED-F6F30D67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1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17DE-9E7B-8E9A-1324-3A7791B9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5FDB-3E3B-4456-EFD2-40087B5D9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972C-9749-8D64-9316-ADECA3D8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4D34-22D0-C24B-697C-8CF9DBB3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0BB1-F2B7-EF7F-3F7C-4DA7521A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0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E0E1E-BE38-C98D-BFC6-3214416E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E6DF4-F0FD-728A-FD60-34EBBC946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2C2EF-8167-AF51-F089-99FFC5D3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6FD6-23D8-6B30-D0D3-36193D8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08ECA-6F63-A927-224E-14185193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2B261-824A-201D-1587-57E2A6D0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12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D2F9-8769-1ECD-082D-68088AEA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7F0B-F544-A109-1A88-43F325D6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F836C-2293-EB69-93E3-38F9D9C5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30515-AF63-3D57-EAB6-8BF937C01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F1290-08DD-8A74-BC89-54CEC1352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FCB1FD-8C21-0EE6-0E0A-DBCBE72B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2DFFE-80F0-3874-0019-AE6AE677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980C6-155D-2492-BD4A-C42A1509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CFBC-4908-1311-8F62-0021D40B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AF8E2-DC5B-49C1-FE2B-F3BF0520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96767-C9DC-A44F-DB73-399FA779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A2B35-F9B6-161A-8738-C4AB8F6E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4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7DEF-37DD-6FA9-B22D-9BBBCB03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8149B-747F-E553-59E4-52D3FF3C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4E9C0-5FC6-1057-9C0E-AABAE4CF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6ADE-9FF9-88F3-7C88-215297A6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A789-1DCF-E047-97BF-6EF9A0B36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C8D5-A02E-CC1F-DE90-0226C7CA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ECA6-89B3-7413-CC85-CB59B5C7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8280C-548A-C247-D4FF-EAB71E5C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B3F98-1AF3-2969-3606-43460C11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3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4E0B-4E9C-55EE-38B1-A0B74CC0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DE160-E487-710C-B3C2-AF1DF2980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21B72-6A50-C597-ECCC-AE76EFC6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35B11-1EC3-6562-AC71-A56FB1B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4FB60-9035-CCEB-0D78-525F6D93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815B5-32C7-7075-C979-85FCE443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05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54E93-DEBD-FADD-9CE3-F9003861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F543-148E-1F64-6612-D565E4C4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E2AD-0403-451B-0A03-2FEC8E47F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E9C06-74C6-4873-B094-66C5A8219F3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00B5A-595D-355F-289F-FCA52712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4D6F-0BE9-C9D5-45FF-5D73C2C54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7CDF-2B43-4016-AF22-75BE0CFB2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2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1: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740519" y="1319211"/>
            <a:ext cx="9251945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Python programming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Introduction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Modularity &amp; Libraries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HW – 01: EV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science toolkit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NumPy &amp; Pandas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HW – 02: Monte Carlo Simulation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Wrangling (</a:t>
            </a:r>
            <a:r>
              <a:rPr lang="en-US" sz="2000" spc="-1" dirty="0">
                <a:latin typeface="Amasis MT Pro" panose="02040504050005020304" pitchFamily="18" charset="77"/>
              </a:rPr>
              <a:t>ch2. Data Analytics for Business, Economics, and Policy</a:t>
            </a:r>
            <a:r>
              <a:rPr lang="en-US" sz="2400" spc="-1" dirty="0">
                <a:latin typeface="Amasis MT Pro" panose="02040504050005020304" pitchFamily="18" charset="77"/>
              </a:rPr>
              <a:t>)</a:t>
            </a:r>
          </a:p>
          <a:p>
            <a:pPr marL="8019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Understand types of variables and observations; </a:t>
            </a:r>
          </a:p>
          <a:p>
            <a:pPr marL="8019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Clean &amp; organize data in a tidy way; </a:t>
            </a:r>
          </a:p>
          <a:p>
            <a:pPr marL="8019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Merging tidy tables</a:t>
            </a:r>
          </a:p>
          <a:p>
            <a:pPr marL="8019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HW – 3: Markowitz Efficient Frontier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476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4F818-6969-740D-C3D3-77361E05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54A59718-2D12-E22A-4146-6E59CC39EA4F}"/>
              </a:ext>
            </a:extLst>
          </p:cNvPr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2: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73CD9FC1-7603-285E-3BB6-987B125F61A6}"/>
              </a:ext>
            </a:extLst>
          </p:cNvPr>
          <p:cNvSpPr/>
          <p:nvPr/>
        </p:nvSpPr>
        <p:spPr>
          <a:xfrm>
            <a:off x="1740519" y="1319211"/>
            <a:ext cx="10549804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Exploratory Data Analysis (</a:t>
            </a:r>
            <a:r>
              <a:rPr lang="en-US" sz="2000" spc="-1" dirty="0">
                <a:latin typeface="Amasis MT Pro" panose="02040504050005020304" pitchFamily="18" charset="77"/>
              </a:rPr>
              <a:t>ch3. Data Analysis for Business, Economics, and Policy</a:t>
            </a:r>
            <a:r>
              <a:rPr lang="en-US" sz="2400" spc="-1" dirty="0">
                <a:latin typeface="Amasis MT Pro" panose="02040504050005020304" pitchFamily="18" charset="77"/>
              </a:rPr>
              <a:t>)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Intro and Roadmap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Auto EDA tools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Visualizations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Tips and Libraries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HW – 4: Hotels Europe Compare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Data Acquisitions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APIs</a:t>
            </a: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endParaRPr lang="en-US" sz="12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C311C0FA-33F1-1247-1145-0201B228D92F}"/>
              </a:ext>
            </a:extLst>
          </p:cNvPr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2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047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BEE44-C31C-E465-C5CE-F68EEB26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9028BB99-DD68-D090-0B51-781243609BDB}"/>
              </a:ext>
            </a:extLst>
          </p:cNvPr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3: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41D10B29-A958-8EF0-580C-283498B1F90C}"/>
              </a:ext>
            </a:extLst>
          </p:cNvPr>
          <p:cNvSpPr/>
          <p:nvPr/>
        </p:nvSpPr>
        <p:spPr>
          <a:xfrm>
            <a:off x="1740519" y="1319211"/>
            <a:ext cx="9251945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Web scraping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Selenium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 err="1">
                <a:latin typeface="Amasis MT Pro" panose="02040504050005020304" pitchFamily="18" charset="77"/>
              </a:rPr>
              <a:t>PyAutoGui</a:t>
            </a:r>
            <a:r>
              <a:rPr lang="en-US" sz="2400" spc="-1" dirty="0">
                <a:latin typeface="Amasis MT Pro" panose="02040504050005020304" pitchFamily="18" charset="77"/>
              </a:rPr>
              <a:t>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 err="1">
                <a:latin typeface="Amasis MT Pro" panose="02040504050005020304" pitchFamily="18" charset="77"/>
              </a:rPr>
              <a:t>RegEx</a:t>
            </a:r>
            <a:r>
              <a:rPr lang="en-US" sz="2400" spc="-1" dirty="0">
                <a:latin typeface="Amasis MT Pro" panose="02040504050005020304" pitchFamily="18" charset="77"/>
              </a:rPr>
              <a:t> &amp; Fuzzy Merge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HW – 5: Regex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Intro to NLP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BB7BC1E7-9B02-8A29-333C-E45F019C5D1F}"/>
              </a:ext>
            </a:extLst>
          </p:cNvPr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3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4875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78E5-06D2-BCC8-AC47-6C219DDC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83913780-9B2F-C416-5C68-2A694E7038CE}"/>
              </a:ext>
            </a:extLst>
          </p:cNvPr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4: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7D21ABA0-2877-550D-BB03-220323FFA3D3}"/>
              </a:ext>
            </a:extLst>
          </p:cNvPr>
          <p:cNvSpPr/>
          <p:nvPr/>
        </p:nvSpPr>
        <p:spPr>
          <a:xfrm>
            <a:off x="1740519" y="1319211"/>
            <a:ext cx="9251945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Student Presentation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1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2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3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4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5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Topic 6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210D125A-B09D-17FE-1362-01996A148733}"/>
              </a:ext>
            </a:extLst>
          </p:cNvPr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4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4026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A155-5B19-CE3B-1A2F-51A08325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AC160186-0E7D-ECFB-1511-49741A820B0A}"/>
              </a:ext>
            </a:extLst>
          </p:cNvPr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5: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68AB5324-0EB3-2CA3-8D86-53C40FEDB923}"/>
              </a:ext>
            </a:extLst>
          </p:cNvPr>
          <p:cNvSpPr/>
          <p:nvPr/>
        </p:nvSpPr>
        <p:spPr>
          <a:xfrm>
            <a:off x="1740519" y="1319211"/>
            <a:ext cx="9251945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Presentation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Rest of the topics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SQL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DE" sz="2400" spc="-1" dirty="0">
                <a:latin typeface="Amasis MT Pro" panose="02040504050005020304" pitchFamily="18" charset="77"/>
              </a:rPr>
              <a:t>Relational Database </a:t>
            </a:r>
            <a:endParaRPr lang="en-IN" sz="24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DE" sz="2400" spc="-1" dirty="0">
                <a:latin typeface="Amasis MT Pro" panose="02040504050005020304" pitchFamily="18" charset="77"/>
              </a:rPr>
              <a:t>Database Management System </a:t>
            </a:r>
            <a:endParaRPr lang="en-IN" sz="24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 err="1">
                <a:latin typeface="Amasis MT Pro" panose="02040504050005020304" pitchFamily="18" charset="77"/>
              </a:rPr>
              <a:t>SQLAlchemy</a:t>
            </a:r>
            <a:r>
              <a:rPr lang="en-US" sz="2400" spc="-1" dirty="0">
                <a:latin typeface="Amasis MT Pro" panose="02040504050005020304" pitchFamily="18" charset="77"/>
              </a:rPr>
              <a:t> (or whatever IDE we are using)</a:t>
            </a:r>
          </a:p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1207B773-A12C-F11A-8D02-B83744E118FC}"/>
              </a:ext>
            </a:extLst>
          </p:cNvPr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5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186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6C9A3-1D27-C3A9-CAA4-A60BB5BC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54B90621-1733-EE06-08FF-A504CE0089EE}"/>
              </a:ext>
            </a:extLst>
          </p:cNvPr>
          <p:cNvSpPr/>
          <p:nvPr/>
        </p:nvSpPr>
        <p:spPr>
          <a:xfrm>
            <a:off x="1671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DAY 6: Agenda</a:t>
            </a:r>
            <a:endParaRPr lang="en-US" sz="4000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B03557AC-185F-0483-97D8-F2DB0D4E6FDC}"/>
              </a:ext>
            </a:extLst>
          </p:cNvPr>
          <p:cNvSpPr/>
          <p:nvPr/>
        </p:nvSpPr>
        <p:spPr>
          <a:xfrm>
            <a:off x="1740519" y="1319211"/>
            <a:ext cx="9251945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Predictive Modelling 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Intro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Linear Models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z="2400" spc="-1" dirty="0">
                <a:latin typeface="Amasis MT Pro" panose="02040504050005020304" pitchFamily="18" charset="77"/>
              </a:rPr>
              <a:t>Causality</a:t>
            </a:r>
            <a:r>
              <a:rPr lang="en-DE" sz="2400" spc="-1" dirty="0">
                <a:latin typeface="Amasis MT Pro" panose="02040504050005020304" pitchFamily="18" charset="77"/>
              </a:rPr>
              <a:t> </a:t>
            </a:r>
            <a:endParaRPr lang="en-IN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Visa Case Study</a:t>
            </a:r>
          </a:p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3F296BBF-7E2D-99D4-DC4F-B390B021B91F}"/>
              </a:ext>
            </a:extLst>
          </p:cNvPr>
          <p:cNvSpPr/>
          <p:nvPr/>
        </p:nvSpPr>
        <p:spPr>
          <a:xfrm>
            <a:off x="10291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6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083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190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Arko Banerjee</dc:creator>
  <cp:lastModifiedBy>Arko Banerjee</cp:lastModifiedBy>
  <cp:revision>5</cp:revision>
  <dcterms:created xsi:type="dcterms:W3CDTF">2025-08-01T11:05:19Z</dcterms:created>
  <dcterms:modified xsi:type="dcterms:W3CDTF">2025-08-26T14:25:24Z</dcterms:modified>
</cp:coreProperties>
</file>