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4"/>
  </p:notesMasterIdLst>
  <p:sldIdLst>
    <p:sldId id="256" r:id="rId2"/>
    <p:sldId id="291" r:id="rId3"/>
  </p:sldIdLst>
  <p:sldSz cx="9144000" cy="6858000" type="screen4x3"/>
  <p:notesSz cx="9918700" cy="6794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15D3C2-68CC-5561-DB72-3D69F446D891}" name="Arko Banerjee" initials="AB" userId="b082cf166b8bd1b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8"/>
    <p:restoredTop sz="94694"/>
  </p:normalViewPr>
  <p:slideViewPr>
    <p:cSldViewPr snapToGrid="0" snapToObjects="1">
      <p:cViewPr varScale="1">
        <p:scale>
          <a:sx n="78" d="100"/>
          <a:sy n="78" d="100"/>
        </p:scale>
        <p:origin x="14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5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5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5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5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9BEF11DC-DBD4-4B72-8EBC-788A392B04C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5618160" y="6453360"/>
            <a:ext cx="4297320" cy="33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A56D6D8-26A8-42B0-963D-B3C3592C5CB6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63" name="PlaceHolder 1"/>
          <p:cNvSpPr>
            <a:spLocks noGrp="1"/>
          </p:cNvSpPr>
          <p:nvPr>
            <p:ph type="body"/>
          </p:nvPr>
        </p:nvSpPr>
        <p:spPr>
          <a:xfrm>
            <a:off x="992160" y="3227400"/>
            <a:ext cx="7932600" cy="3055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5D6A4-A1F9-98B6-2DF6-F283F6735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FC645-FFCB-5178-3C49-0B862A080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99798-9907-8108-B977-F31BA6D2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2E3A-39AC-42DB-B0DA-34A489F3769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4401-C86D-1F2C-0C8C-D5D740CB8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D6CE0-5F74-10A5-C581-6ED4BAA6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4ACE-6FC8-437B-A890-ABAAF98FF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95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12C5F-6DF6-7D00-EE8E-3E23CB2B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B853C-B5FF-F614-5E56-1DF2E1C9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8042A-2104-1C39-7A4B-B684B9C2B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2E3A-39AC-42DB-B0DA-34A489F3769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7CB7D-7421-ECB2-4B0C-F607BE18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B0C5F-4581-6902-F69A-24DDB2A7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4ACE-6FC8-437B-A890-ABAAF98FF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840108-FB9B-8F86-6DD9-FA6C66BBA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54CB2-4538-331A-3605-814203D6E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B225B-7994-92DE-F373-370253AB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2E3A-39AC-42DB-B0DA-34A489F3769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CEAF6-EDBF-BFB7-9EFE-D4158066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15FAF-A440-3335-638F-2B850E1A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4ACE-6FC8-437B-A890-ABAAF98FF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39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B7CEC-1062-86D8-9843-7F06C907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68831-6090-AFF3-315C-5D8CFDF0A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C3584-BFE4-5AEF-9531-22A2A3A5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2E3A-39AC-42DB-B0DA-34A489F3769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28454-E75D-FA25-8D1E-4380C25D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7EA60-38D1-9E5E-04A0-17B3DEBD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4ACE-6FC8-437B-A890-ABAAF98FF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03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58F2-1A56-5B46-B9F8-4D39CD85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C04A5-C7D3-3061-E7C9-50520FAF4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83AFC-35BE-05CB-26B6-26F7516DB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2E3A-39AC-42DB-B0DA-34A489F3769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34965-81EC-09CE-A3FF-2334D960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56450-0306-E8D4-7E13-4472D7B8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4ACE-6FC8-437B-A890-ABAAF98FF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61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8482-E113-136E-3E77-2BCF1F2A0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2E13C-6439-A561-59CD-3E61CB065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4D22D-9ECF-70A1-6442-6DD60F1A5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2CB1F-19D0-537F-67D8-91E31C3DA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2E3A-39AC-42DB-B0DA-34A489F3769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21423-8C1D-62CF-427B-F7A70297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9AD46-9E9A-79DE-AABE-FB1C5A26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4ACE-6FC8-437B-A890-ABAAF98FF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53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D531-88C4-C7E6-0086-B2357750D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EA5FE-347B-BC54-D148-B470B691C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F3D91-92FD-3380-7D9D-FC3D4C161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59E534-BCFE-728B-A883-94BFAAD33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66E83B-5725-92ED-7DCF-41392BF71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F79748-8B63-3338-E40E-CEB08DEBA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2E3A-39AC-42DB-B0DA-34A489F3769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48B60E-1F01-AF38-66FB-90D07FFF0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27725F-140F-F1DA-56B3-C9DFD8D18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4ACE-6FC8-437B-A890-ABAAF98FF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97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8A77-59A5-688B-C3A3-61B7292D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54B6B8-C28D-0CCA-D727-1F5EB08B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2E3A-39AC-42DB-B0DA-34A489F3769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98A68-4B91-D36B-6D40-C975074C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F5F03-78A9-3F99-DE19-1C1783A9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4ACE-6FC8-437B-A890-ABAAF98FF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94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02C9F-821F-8D1A-2AC9-5E2A693E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2E3A-39AC-42DB-B0DA-34A489F3769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C29F4-D137-96F3-7F3D-193FE468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BADFB-FE82-2DCC-9F54-76DFF8C2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4ACE-6FC8-437B-A890-ABAAF98FF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53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A8E1D-4F12-14C1-9A86-E5FC028B5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F2998-0DEC-5A66-0610-1A420E4BF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5C5E8-B05C-7E34-DF7E-847FEB77B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26C3B-A18D-C0D6-5A2F-EF7D884B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2E3A-39AC-42DB-B0DA-34A489F3769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74C06-E5D5-6476-7101-D93CC0EE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E5944-3D30-D832-4A8A-657686FC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4ACE-6FC8-437B-A890-ABAAF98FF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9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968D-E300-7BF1-D6BF-DD0E02B4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8E5143-C669-53B7-430E-15B4634DA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4142F-74E6-32E0-8A0D-C0032558C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41F93-F79E-9FE7-A88A-F1C4FC4DD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2E3A-39AC-42DB-B0DA-34A489F3769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5BE3E-8BBE-1895-5636-4F1794E1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3F46E-9B3F-FD91-08B7-2C4D3A96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4ACE-6FC8-437B-A890-ABAAF98FF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72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0BA1CB-3A3F-6B4F-3128-ED1E9A54F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CA925-867E-BE64-0F25-EA3135307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8F8F1-E6AB-4CC0-08DD-F89360EA9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F2E3A-39AC-42DB-B0DA-34A489F3769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C96D9-853C-10E8-40D6-94FFDAB3C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59C8A-2F70-DCBC-2F5D-EC6F1149E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74ACE-6FC8-437B-A890-ABAAF98FF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22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view/zahrasharafi/hom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609480" y="1305671"/>
            <a:ext cx="8532720" cy="1383184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004F8F"/>
                </a:solidFill>
                <a:latin typeface="Amasis MT Pro" panose="02040504050005020304" pitchFamily="18" charset="77"/>
              </a:rPr>
              <a:t>Data </a:t>
            </a:r>
            <a:r>
              <a:rPr lang="en-US" sz="3200" b="1" spc="-1">
                <a:solidFill>
                  <a:srgbClr val="004F8F"/>
                </a:solidFill>
                <a:latin typeface="Amasis MT Pro" panose="02040504050005020304" pitchFamily="18" charset="77"/>
              </a:rPr>
              <a:t>Science Techniques </a:t>
            </a:r>
            <a:r>
              <a:rPr lang="en-US" sz="3200" b="1" spc="-1" dirty="0">
                <a:solidFill>
                  <a:srgbClr val="004F8F"/>
                </a:solidFill>
                <a:latin typeface="Amasis MT Pro" panose="02040504050005020304" pitchFamily="18" charset="77"/>
              </a:rPr>
              <a:t>and Real-</a:t>
            </a:r>
          </a:p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004F8F"/>
                </a:solidFill>
                <a:latin typeface="Amasis MT Pro" panose="02040504050005020304" pitchFamily="18" charset="77"/>
              </a:rPr>
              <a:t>World Applications</a:t>
            </a:r>
          </a:p>
          <a:p>
            <a:pPr>
              <a:lnSpc>
                <a:spcPct val="100000"/>
              </a:lnSpc>
            </a:pPr>
            <a:endParaRPr lang="en-US" sz="3200" spc="-1" dirty="0">
              <a:solidFill>
                <a:srgbClr val="004F8F"/>
              </a:solidFill>
              <a:latin typeface="Amasis MT Pro" panose="02040504050005020304" pitchFamily="18" charset="77"/>
              <a:ea typeface="Arial Narrow"/>
            </a:endParaRPr>
          </a:p>
          <a:p>
            <a:endParaRPr lang="en-US" sz="3200" b="0" strike="noStrike" spc="-1" dirty="0">
              <a:solidFill>
                <a:srgbClr val="004F8F"/>
              </a:solidFill>
              <a:latin typeface="Amasis MT Pro" panose="02040504050005020304" pitchFamily="18" charset="77"/>
              <a:ea typeface="Arial Narrow"/>
            </a:endParaRPr>
          </a:p>
          <a:p>
            <a:r>
              <a:rPr lang="en-US" sz="3200" b="0" strike="noStrike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Intro to the Python</a:t>
            </a:r>
          </a:p>
          <a:p>
            <a:endParaRPr lang="en-US" sz="3200" spc="-1" dirty="0">
              <a:solidFill>
                <a:srgbClr val="004F8F"/>
              </a:solidFill>
              <a:latin typeface="Amasis MT Pro" panose="02040504050005020304" pitchFamily="18" charset="77"/>
              <a:ea typeface="Arial Narrow"/>
            </a:endParaRPr>
          </a:p>
          <a:p>
            <a:r>
              <a:rPr lang="en-US" sz="2800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Zahra Sharafi</a:t>
            </a:r>
            <a:endParaRPr lang="en-US" sz="2400" b="0" strike="noStrike" spc="-1" dirty="0">
              <a:solidFill>
                <a:srgbClr val="004F8F"/>
              </a:solidFill>
              <a:latin typeface="Amasis MT Pro" panose="02040504050005020304" pitchFamily="18" charset="77"/>
              <a:ea typeface="Arial Narrow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4F8F"/>
              </a:solidFill>
              <a:latin typeface="Amasis MT Pro" panose="02040504050005020304" pitchFamily="18" charset="77"/>
              <a:ea typeface="Arial Narrow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  <a:hlinkClick r:id="rId3"/>
              </a:rPr>
              <a:t>https://sites.google.com/view/zahrasharafi/home</a:t>
            </a:r>
            <a:endParaRPr lang="en-US" sz="2000" spc="-1" dirty="0">
              <a:solidFill>
                <a:srgbClr val="004F8F"/>
              </a:solidFill>
              <a:latin typeface="Amasis MT Pro" panose="02040504050005020304" pitchFamily="18" charset="77"/>
              <a:ea typeface="Arial Narrow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Email: </a:t>
            </a:r>
            <a:r>
              <a:rPr lang="nn-NO" sz="2000" b="0" strike="noStrike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z.sharafi@fs.de</a:t>
            </a:r>
            <a:endParaRPr lang="en-US" sz="2000" b="0" strike="noStrike" spc="-1" dirty="0">
              <a:solidFill>
                <a:srgbClr val="004F8F"/>
              </a:solidFill>
              <a:latin typeface="Amasis MT Pro" panose="02040504050005020304" pitchFamily="18" charset="77"/>
              <a:ea typeface="Arial Narrow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FA40484E-038F-4A62-A2EA-BEA6C46342C6}" type="slidenum">
              <a:rPr lang="en-US" sz="1000" b="0" strike="noStrike" spc="-1">
                <a:solidFill>
                  <a:srgbClr val="004F8F"/>
                </a:solidFill>
                <a:latin typeface="Arial Narrow"/>
                <a:ea typeface="Arial Narrow"/>
              </a:rPr>
              <a:t>1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47320" y="102960"/>
            <a:ext cx="7087240" cy="92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Agenda</a:t>
            </a:r>
            <a:endParaRPr lang="en-US" sz="4000" b="0" strike="noStrike" spc="-1" dirty="0">
              <a:latin typeface="Amasis MT Pro" panose="02040504050005020304" pitchFamily="18" charset="77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603698" y="1220357"/>
            <a:ext cx="8710960" cy="469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90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Modular programming</a:t>
            </a: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Introduction</a:t>
            </a: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“import” in Python</a:t>
            </a: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External libraries (i.e., why Python is great!)</a:t>
            </a:r>
          </a:p>
          <a:p>
            <a:pPr marL="459000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400" spc="-1" dirty="0">
              <a:latin typeface="Amasis MT Pro" panose="02040504050005020304" pitchFamily="18" charset="77"/>
            </a:endParaRPr>
          </a:p>
          <a:p>
            <a:pPr marL="459000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Data science toolkit</a:t>
            </a: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NumPy</a:t>
            </a:r>
          </a:p>
          <a:p>
            <a:pPr marL="459000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Class Exercise on NumPy</a:t>
            </a:r>
          </a:p>
          <a:p>
            <a:pPr marL="459000" lvl="1">
              <a:tabLst>
                <a:tab pos="0" algn="l"/>
              </a:tabLst>
            </a:pPr>
            <a:endParaRPr lang="en-US" sz="2400" spc="-1" dirty="0">
              <a:latin typeface="Amasis MT Pro" panose="02040504050005020304" pitchFamily="18" charset="77"/>
            </a:endParaRPr>
          </a:p>
          <a:p>
            <a:pPr marL="1800">
              <a:tabLst>
                <a:tab pos="0" algn="l"/>
              </a:tabLst>
            </a:pPr>
            <a:r>
              <a:rPr lang="en-US" sz="2400" spc="-1" dirty="0">
                <a:solidFill>
                  <a:schemeClr val="accent4">
                    <a:lumMod val="75000"/>
                  </a:schemeClr>
                </a:solidFill>
                <a:latin typeface="Amasis MT Pro" panose="02040504050005020304" pitchFamily="18" charset="77"/>
              </a:rPr>
              <a:t>Opening: P1&amp;2 Intro to </a:t>
            </a:r>
            <a:r>
              <a:rPr lang="en-US" sz="2400" spc="-1" dirty="0" err="1">
                <a:solidFill>
                  <a:schemeClr val="accent4">
                    <a:lumMod val="75000"/>
                  </a:schemeClr>
                </a:solidFill>
                <a:latin typeface="Amasis MT Pro" panose="02040504050005020304" pitchFamily="18" charset="77"/>
              </a:rPr>
              <a:t>Python.ipynb</a:t>
            </a:r>
            <a:endParaRPr lang="en-US" sz="2400" spc="-1" dirty="0">
              <a:solidFill>
                <a:schemeClr val="accent4">
                  <a:lumMod val="75000"/>
                </a:schemeClr>
              </a:solidFill>
              <a:latin typeface="Amasis MT Pro" panose="02040504050005020304" pitchFamily="18" charset="77"/>
            </a:endParaRPr>
          </a:p>
          <a:p>
            <a:pPr marL="1800">
              <a:tabLst>
                <a:tab pos="0" algn="l"/>
              </a:tabLst>
            </a:pPr>
            <a:endParaRPr lang="en-US" sz="2400" spc="-1" dirty="0">
              <a:latin typeface="Amasis MT Pro" panose="02040504050005020304" pitchFamily="18" charset="77"/>
            </a:endParaRPr>
          </a:p>
          <a:p>
            <a:pPr marL="1800">
              <a:tabLst>
                <a:tab pos="0" algn="l"/>
              </a:tabLst>
            </a:pPr>
            <a:endParaRPr lang="en-US" sz="2400" spc="-1" dirty="0">
              <a:solidFill>
                <a:schemeClr val="tx1">
                  <a:lumMod val="50000"/>
                  <a:lumOff val="50000"/>
                </a:schemeClr>
              </a:solidFill>
              <a:latin typeface="Amasis MT Pro" panose="02040504050005020304" pitchFamily="18" charset="77"/>
            </a:endParaRPr>
          </a:p>
          <a:p>
            <a:pPr marL="459000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400" spc="-1" dirty="0">
              <a:solidFill>
                <a:schemeClr val="tx1">
                  <a:lumMod val="50000"/>
                  <a:lumOff val="50000"/>
                </a:schemeClr>
              </a:solidFill>
              <a:latin typeface="Amasis MT Pro" panose="02040504050005020304" pitchFamily="18" charset="77"/>
            </a:endParaRP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400" spc="-1" dirty="0">
              <a:solidFill>
                <a:schemeClr val="tx1">
                  <a:lumMod val="50000"/>
                  <a:lumOff val="50000"/>
                </a:schemeClr>
              </a:solidFill>
              <a:latin typeface="Amasis MT Pro" panose="02040504050005020304" pitchFamily="18" charset="77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1AFE8770-4630-4853-8E87-FED5F6853251}" type="slidenum">
              <a:rPr lang="en-US" sz="1000" b="0" strike="noStrike" spc="-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2</a:t>
            </a:fld>
            <a:endParaRPr lang="en-US" sz="1000" b="0" strike="noStrike" spc="-1">
              <a:latin typeface="Amasis MT Pro" panose="02040504050005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54769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75</Words>
  <Application>Microsoft Office PowerPoint</Application>
  <PresentationFormat>On-screen Show (4:3)</PresentationFormat>
  <Paragraphs>26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Amasis MT Pro</vt:lpstr>
      <vt:lpstr>Arial</vt:lpstr>
      <vt:lpstr>Arial Narrow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Mergers &amp; Acquisitions (MEAC)  Intro to the course  &amp; organizational issues  Prof. Dr. Mark Wahrenburg Jan Weidner Sasan Mansouri (TA) Sasan.Mansouri@hof.uni-frankfurt.de</dc:title>
  <dc:subject/>
  <dc:creator>Wahrenburg Mark</dc:creator>
  <dc:description/>
  <cp:lastModifiedBy>Arko Banerjee</cp:lastModifiedBy>
  <cp:revision>83</cp:revision>
  <dcterms:modified xsi:type="dcterms:W3CDTF">2025-09-08T10:52:06Z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9</vt:i4>
  </property>
  <property fmtid="{D5CDD505-2E9C-101B-9397-08002B2CF9AE}" pid="7" name="PresentationFormat">
    <vt:lpwstr>Bildschirmpräsentation (4:3)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30</vt:i4>
  </property>
</Properties>
</file>