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148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4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14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60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60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4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20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63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8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1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15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9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69FE-B166-40BA-84C5-FD074E43AD82}" type="datetimeFigureOut">
              <a:rPr lang="es-ES" smtClean="0"/>
              <a:t>11/09/2017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BC64-9DBB-4F70-825A-CBEE01C608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85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95269"/>
              </p:ext>
            </p:extLst>
          </p:nvPr>
        </p:nvGraphicFramePr>
        <p:xfrm>
          <a:off x="1295636" y="2276872"/>
          <a:ext cx="6408712" cy="3055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907"/>
                <a:gridCol w="1363317"/>
                <a:gridCol w="1944216"/>
                <a:gridCol w="792088"/>
                <a:gridCol w="1656184"/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Datasource</a:t>
                      </a:r>
                      <a:r>
                        <a:rPr lang="es-ES" sz="1200" dirty="0" smtClean="0"/>
                        <a:t> 1</a:t>
                      </a:r>
                      <a:endParaRPr lang="es-E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Datasource</a:t>
                      </a:r>
                      <a:r>
                        <a:rPr lang="es-ES" sz="1200" baseline="0" dirty="0" smtClean="0"/>
                        <a:t> 2</a:t>
                      </a:r>
                      <a:endParaRPr lang="es-E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Datasource</a:t>
                      </a:r>
                      <a:r>
                        <a:rPr lang="es-ES" sz="1200" dirty="0" smtClean="0"/>
                        <a:t> N</a:t>
                      </a:r>
                      <a:endParaRPr lang="es-E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err="1" smtClean="0"/>
                        <a:t>Track</a:t>
                      </a:r>
                      <a:endParaRPr lang="es-ES" sz="1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a, c</a:t>
                      </a:r>
                      <a:endParaRPr lang="es-E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c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Track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h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h, i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Track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f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33224"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Track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h, i, j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f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Track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d, e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c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Track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e, f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419872" y="1484784"/>
            <a:ext cx="1695036" cy="802911"/>
            <a:chOff x="2771775" y="548640"/>
            <a:chExt cx="2736339" cy="1296159"/>
          </a:xfrm>
        </p:grpSpPr>
        <p:sp>
          <p:nvSpPr>
            <p:cNvPr id="4" name="Oval 3"/>
            <p:cNvSpPr/>
            <p:nvPr/>
          </p:nvSpPr>
          <p:spPr>
            <a:xfrm>
              <a:off x="3131820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b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771775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a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491865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c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6109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d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96154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e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21943" y="548640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i="1" dirty="0"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131820" y="1052706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latin typeface="+mj-lt"/>
                </a:rPr>
                <a:t>A</a:t>
              </a:r>
              <a:endParaRPr lang="en-US" sz="1100" i="1" dirty="0"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11955" y="1052706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latin typeface="+mj-lt"/>
                </a:rPr>
                <a:t>B</a:t>
              </a:r>
              <a:endParaRPr lang="en-US" sz="1100" i="1" dirty="0">
                <a:latin typeface="+mj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112067" y="1052706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latin typeface="+mj-lt"/>
                </a:rPr>
                <a:t>C</a:t>
              </a:r>
              <a:endParaRPr lang="en-US" sz="1100" i="1" dirty="0">
                <a:latin typeface="+mj-l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292090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g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932045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f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5" name="Elbow Connector 22"/>
            <p:cNvCxnSpPr>
              <a:stCxn id="9" idx="4"/>
              <a:endCxn id="10" idx="0"/>
            </p:cNvCxnSpPr>
            <p:nvPr/>
          </p:nvCxnSpPr>
          <p:spPr>
            <a:xfrm flipH="1">
              <a:off x="3239832" y="764664"/>
              <a:ext cx="990123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2"/>
            <p:cNvCxnSpPr>
              <a:stCxn id="10" idx="4"/>
              <a:endCxn id="5" idx="0"/>
            </p:cNvCxnSpPr>
            <p:nvPr/>
          </p:nvCxnSpPr>
          <p:spPr>
            <a:xfrm flipH="1">
              <a:off x="2879787" y="1268730"/>
              <a:ext cx="360045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22"/>
            <p:cNvCxnSpPr>
              <a:stCxn id="10" idx="4"/>
              <a:endCxn id="4" idx="0"/>
            </p:cNvCxnSpPr>
            <p:nvPr/>
          </p:nvCxnSpPr>
          <p:spPr>
            <a:xfrm>
              <a:off x="3239832" y="1268730"/>
              <a:ext cx="0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22"/>
            <p:cNvCxnSpPr>
              <a:stCxn id="10" idx="4"/>
              <a:endCxn id="6" idx="0"/>
            </p:cNvCxnSpPr>
            <p:nvPr/>
          </p:nvCxnSpPr>
          <p:spPr>
            <a:xfrm>
              <a:off x="3239832" y="1268730"/>
              <a:ext cx="360045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22"/>
            <p:cNvCxnSpPr>
              <a:stCxn id="9" idx="4"/>
              <a:endCxn id="11" idx="0"/>
            </p:cNvCxnSpPr>
            <p:nvPr/>
          </p:nvCxnSpPr>
          <p:spPr>
            <a:xfrm>
              <a:off x="4229955" y="764664"/>
              <a:ext cx="90012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22"/>
            <p:cNvCxnSpPr>
              <a:stCxn id="11" idx="4"/>
              <a:endCxn id="8" idx="0"/>
            </p:cNvCxnSpPr>
            <p:nvPr/>
          </p:nvCxnSpPr>
          <p:spPr>
            <a:xfrm>
              <a:off x="4319967" y="1268730"/>
              <a:ext cx="184199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2"/>
            <p:cNvCxnSpPr>
              <a:stCxn id="11" idx="4"/>
              <a:endCxn id="7" idx="0"/>
            </p:cNvCxnSpPr>
            <p:nvPr/>
          </p:nvCxnSpPr>
          <p:spPr>
            <a:xfrm flipH="1">
              <a:off x="4144121" y="1268730"/>
              <a:ext cx="175846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2"/>
            <p:cNvCxnSpPr>
              <a:stCxn id="9" idx="4"/>
              <a:endCxn id="12" idx="0"/>
            </p:cNvCxnSpPr>
            <p:nvPr/>
          </p:nvCxnSpPr>
          <p:spPr>
            <a:xfrm>
              <a:off x="4229955" y="764664"/>
              <a:ext cx="990124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2" idx="4"/>
              <a:endCxn id="13" idx="0"/>
            </p:cNvCxnSpPr>
            <p:nvPr/>
          </p:nvCxnSpPr>
          <p:spPr>
            <a:xfrm>
              <a:off x="5220079" y="1268730"/>
              <a:ext cx="180023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2"/>
            <p:cNvCxnSpPr>
              <a:stCxn id="12" idx="4"/>
              <a:endCxn id="14" idx="0"/>
            </p:cNvCxnSpPr>
            <p:nvPr/>
          </p:nvCxnSpPr>
          <p:spPr>
            <a:xfrm flipH="1">
              <a:off x="5040057" y="1268730"/>
              <a:ext cx="180022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33930" y="1484784"/>
            <a:ext cx="1169918" cy="802911"/>
            <a:chOff x="739127" y="2348865"/>
            <a:chExt cx="1888627" cy="1296159"/>
          </a:xfrm>
        </p:grpSpPr>
        <p:sp>
          <p:nvSpPr>
            <p:cNvPr id="26" name="Oval 25"/>
            <p:cNvSpPr/>
            <p:nvPr/>
          </p:nvSpPr>
          <p:spPr>
            <a:xfrm flipH="1">
              <a:off x="1575428" y="2348865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i="1" dirty="0">
                <a:latin typeface="+mj-lt"/>
              </a:endParaRPr>
            </a:p>
          </p:txBody>
        </p:sp>
        <p:cxnSp>
          <p:nvCxnSpPr>
            <p:cNvPr id="27" name="Elbow Connector 22"/>
            <p:cNvCxnSpPr>
              <a:stCxn id="26" idx="4"/>
              <a:endCxn id="31" idx="0"/>
            </p:cNvCxnSpPr>
            <p:nvPr/>
          </p:nvCxnSpPr>
          <p:spPr>
            <a:xfrm>
              <a:off x="1683440" y="2564889"/>
              <a:ext cx="476257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2"/>
            <p:cNvCxnSpPr>
              <a:stCxn id="26" idx="4"/>
              <a:endCxn id="32" idx="0"/>
            </p:cNvCxnSpPr>
            <p:nvPr/>
          </p:nvCxnSpPr>
          <p:spPr>
            <a:xfrm flipH="1">
              <a:off x="1027162" y="2564889"/>
              <a:ext cx="656278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739127" y="2852931"/>
              <a:ext cx="1888627" cy="792093"/>
              <a:chOff x="739127" y="2852931"/>
              <a:chExt cx="1888627" cy="792093"/>
            </a:xfrm>
          </p:grpSpPr>
          <p:grpSp>
            <p:nvGrpSpPr>
              <p:cNvPr id="30" name="Group 29"/>
              <p:cNvGrpSpPr/>
              <p:nvPr/>
            </p:nvGrpSpPr>
            <p:grpSpPr>
              <a:xfrm flipH="1">
                <a:off x="1691640" y="3429000"/>
                <a:ext cx="936114" cy="216024"/>
                <a:chOff x="2771775" y="1628775"/>
                <a:chExt cx="936114" cy="216024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31820" y="1628775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i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771775" y="1628775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j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491865" y="1628775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h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 flipH="1">
                <a:off x="2051685" y="2852931"/>
                <a:ext cx="216024" cy="21602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latin typeface="+mj-lt"/>
                  </a:rPr>
                  <a:t>D</a:t>
                </a:r>
                <a:endParaRPr lang="en-US" sz="1100" i="1" dirty="0">
                  <a:latin typeface="+mj-lt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flipH="1">
                <a:off x="919150" y="2852931"/>
                <a:ext cx="216024" cy="21602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latin typeface="+mj-lt"/>
                  </a:rPr>
                  <a:t>A</a:t>
                </a:r>
                <a:endParaRPr lang="en-US" sz="1100" i="1" dirty="0">
                  <a:latin typeface="+mj-lt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 flipH="1">
                <a:off x="739127" y="3429000"/>
                <a:ext cx="576069" cy="216024"/>
                <a:chOff x="4932045" y="1628775"/>
                <a:chExt cx="576069" cy="216024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292090" y="1628775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a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932045" y="1628775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c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34" name="Elbow Connector 22"/>
              <p:cNvCxnSpPr>
                <a:stCxn id="31" idx="4"/>
                <a:endCxn id="42" idx="0"/>
              </p:cNvCxnSpPr>
              <p:nvPr/>
            </p:nvCxnSpPr>
            <p:spPr>
              <a:xfrm>
                <a:off x="2159697" y="3068955"/>
                <a:ext cx="360045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2"/>
              <p:cNvCxnSpPr>
                <a:stCxn id="31" idx="4"/>
                <a:endCxn id="41" idx="0"/>
              </p:cNvCxnSpPr>
              <p:nvPr/>
            </p:nvCxnSpPr>
            <p:spPr>
              <a:xfrm flipH="1">
                <a:off x="2159697" y="3068955"/>
                <a:ext cx="0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22"/>
              <p:cNvCxnSpPr>
                <a:stCxn id="31" idx="4"/>
                <a:endCxn id="43" idx="0"/>
              </p:cNvCxnSpPr>
              <p:nvPr/>
            </p:nvCxnSpPr>
            <p:spPr>
              <a:xfrm flipH="1">
                <a:off x="1799652" y="3068955"/>
                <a:ext cx="360045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22"/>
              <p:cNvCxnSpPr>
                <a:stCxn id="32" idx="4"/>
                <a:endCxn id="39" idx="0"/>
              </p:cNvCxnSpPr>
              <p:nvPr/>
            </p:nvCxnSpPr>
            <p:spPr>
              <a:xfrm flipH="1">
                <a:off x="847139" y="3068955"/>
                <a:ext cx="180023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22"/>
              <p:cNvCxnSpPr>
                <a:stCxn id="32" idx="4"/>
                <a:endCxn id="40" idx="0"/>
              </p:cNvCxnSpPr>
              <p:nvPr/>
            </p:nvCxnSpPr>
            <p:spPr>
              <a:xfrm>
                <a:off x="1027162" y="3068955"/>
                <a:ext cx="180022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6084168" y="1484784"/>
            <a:ext cx="1472005" cy="802911"/>
            <a:chOff x="4359668" y="2312863"/>
            <a:chExt cx="2376294" cy="1296159"/>
          </a:xfrm>
        </p:grpSpPr>
        <p:sp>
          <p:nvSpPr>
            <p:cNvPr id="45" name="Oval 44"/>
            <p:cNvSpPr/>
            <p:nvPr/>
          </p:nvSpPr>
          <p:spPr>
            <a:xfrm flipH="1">
              <a:off x="5439803" y="2312863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i="1" dirty="0">
                <a:latin typeface="+mj-lt"/>
              </a:endParaRPr>
            </a:p>
          </p:txBody>
        </p:sp>
        <p:cxnSp>
          <p:nvCxnSpPr>
            <p:cNvPr id="46" name="Elbow Connector 22"/>
            <p:cNvCxnSpPr>
              <a:stCxn id="45" idx="4"/>
              <a:endCxn id="53" idx="0"/>
            </p:cNvCxnSpPr>
            <p:nvPr/>
          </p:nvCxnSpPr>
          <p:spPr>
            <a:xfrm>
              <a:off x="5547815" y="2528887"/>
              <a:ext cx="900112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22"/>
            <p:cNvCxnSpPr>
              <a:stCxn id="45" idx="4"/>
              <a:endCxn id="54" idx="0"/>
            </p:cNvCxnSpPr>
            <p:nvPr/>
          </p:nvCxnSpPr>
          <p:spPr>
            <a:xfrm>
              <a:off x="5547815" y="2528887"/>
              <a:ext cx="0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22"/>
            <p:cNvCxnSpPr>
              <a:stCxn id="45" idx="4"/>
              <a:endCxn id="55" idx="0"/>
            </p:cNvCxnSpPr>
            <p:nvPr/>
          </p:nvCxnSpPr>
          <p:spPr>
            <a:xfrm flipH="1">
              <a:off x="4647703" y="2528887"/>
              <a:ext cx="900112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359668" y="2816929"/>
              <a:ext cx="2376294" cy="792093"/>
              <a:chOff x="4359668" y="2816929"/>
              <a:chExt cx="2376294" cy="792093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159893" y="3392998"/>
                <a:ext cx="576069" cy="216024"/>
                <a:chOff x="6159893" y="3392998"/>
                <a:chExt cx="576069" cy="216024"/>
              </a:xfrm>
            </p:grpSpPr>
            <p:sp>
              <p:nvSpPr>
                <p:cNvPr id="64" name="Oval 63"/>
                <p:cNvSpPr/>
                <p:nvPr/>
              </p:nvSpPr>
              <p:spPr>
                <a:xfrm flipH="1">
                  <a:off x="6519938" y="339299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i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flipH="1">
                  <a:off x="6159893" y="339299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h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1" name="Oval 50"/>
              <p:cNvSpPr/>
              <p:nvPr/>
            </p:nvSpPr>
            <p:spPr>
              <a:xfrm flipH="1">
                <a:off x="5615649" y="339299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solidFill>
                      <a:schemeClr val="bg1"/>
                    </a:solidFill>
                    <a:latin typeface="+mj-lt"/>
                  </a:rPr>
                  <a:t>f</a:t>
                </a:r>
                <a:endParaRPr lang="en-US" sz="11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 flipH="1">
                <a:off x="5255604" y="339299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bg1"/>
                    </a:solidFill>
                    <a:latin typeface="+mj-lt"/>
                  </a:rPr>
                  <a:t>e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 flipH="1">
                <a:off x="6339915" y="2816929"/>
                <a:ext cx="216024" cy="21602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latin typeface="+mj-lt"/>
                  </a:rPr>
                  <a:t>D</a:t>
                </a:r>
                <a:endParaRPr lang="en-US" sz="1100" i="1" dirty="0">
                  <a:latin typeface="+mj-lt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 flipH="1">
                <a:off x="5439803" y="2816929"/>
                <a:ext cx="216024" cy="21602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latin typeface="+mj-lt"/>
                  </a:rPr>
                  <a:t>B</a:t>
                </a:r>
                <a:endParaRPr lang="en-US" sz="1100" i="1" dirty="0">
                  <a:latin typeface="+mj-l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 flipH="1">
                <a:off x="4539691" y="2816929"/>
                <a:ext cx="216024" cy="21602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latin typeface="+mj-lt"/>
                  </a:rPr>
                  <a:t>A</a:t>
                </a:r>
                <a:endParaRPr lang="en-US" sz="1100" i="1" dirty="0">
                  <a:latin typeface="+mj-l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4359668" y="339299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solidFill>
                      <a:schemeClr val="bg1"/>
                    </a:solidFill>
                    <a:latin typeface="+mj-lt"/>
                  </a:rPr>
                  <a:t>a</a:t>
                </a:r>
                <a:endParaRPr lang="en-US" sz="11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flipH="1">
                <a:off x="4719713" y="339299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solidFill>
                      <a:schemeClr val="bg1"/>
                    </a:solidFill>
                    <a:latin typeface="+mj-lt"/>
                  </a:rPr>
                  <a:t>c</a:t>
                </a:r>
                <a:endParaRPr lang="en-US" sz="11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58" name="Elbow Connector 22"/>
              <p:cNvCxnSpPr>
                <a:stCxn id="53" idx="4"/>
                <a:endCxn id="64" idx="0"/>
              </p:cNvCxnSpPr>
              <p:nvPr/>
            </p:nvCxnSpPr>
            <p:spPr>
              <a:xfrm>
                <a:off x="6447927" y="3032953"/>
                <a:ext cx="180023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22"/>
              <p:cNvCxnSpPr>
                <a:stCxn id="53" idx="4"/>
                <a:endCxn id="65" idx="0"/>
              </p:cNvCxnSpPr>
              <p:nvPr/>
            </p:nvCxnSpPr>
            <p:spPr>
              <a:xfrm flipH="1">
                <a:off x="6267905" y="3032953"/>
                <a:ext cx="180022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22"/>
              <p:cNvCxnSpPr>
                <a:stCxn id="54" idx="4"/>
                <a:endCxn id="52" idx="0"/>
              </p:cNvCxnSpPr>
              <p:nvPr/>
            </p:nvCxnSpPr>
            <p:spPr>
              <a:xfrm flipH="1">
                <a:off x="5363616" y="3032953"/>
                <a:ext cx="184199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22"/>
              <p:cNvCxnSpPr>
                <a:stCxn id="54" idx="4"/>
                <a:endCxn id="51" idx="0"/>
              </p:cNvCxnSpPr>
              <p:nvPr/>
            </p:nvCxnSpPr>
            <p:spPr>
              <a:xfrm>
                <a:off x="5547815" y="3032953"/>
                <a:ext cx="175846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22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4467680" y="3032953"/>
                <a:ext cx="180023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22"/>
              <p:cNvCxnSpPr>
                <a:stCxn id="55" idx="4"/>
                <a:endCxn id="57" idx="0"/>
              </p:cNvCxnSpPr>
              <p:nvPr/>
            </p:nvCxnSpPr>
            <p:spPr>
              <a:xfrm>
                <a:off x="4647703" y="3032953"/>
                <a:ext cx="180022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Rounded Rectangle 128"/>
          <p:cNvSpPr/>
          <p:nvPr/>
        </p:nvSpPr>
        <p:spPr>
          <a:xfrm>
            <a:off x="2033930" y="2708920"/>
            <a:ext cx="1169918" cy="79208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668390" y="3061937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Train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724997" y="4732719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Test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419872" y="2996952"/>
            <a:ext cx="1719056" cy="5040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ounded Rectangle 70"/>
          <p:cNvSpPr/>
          <p:nvPr/>
        </p:nvSpPr>
        <p:spPr>
          <a:xfrm>
            <a:off x="6165312" y="2708920"/>
            <a:ext cx="1424208" cy="10801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ounded Rectangle 71"/>
          <p:cNvSpPr/>
          <p:nvPr/>
        </p:nvSpPr>
        <p:spPr>
          <a:xfrm>
            <a:off x="2033930" y="4367504"/>
            <a:ext cx="1169918" cy="8278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ounded Rectangle 72"/>
          <p:cNvSpPr/>
          <p:nvPr/>
        </p:nvSpPr>
        <p:spPr>
          <a:xfrm>
            <a:off x="3419872" y="4367504"/>
            <a:ext cx="1719056" cy="8278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ounded Rectangle 73"/>
          <p:cNvSpPr/>
          <p:nvPr/>
        </p:nvSpPr>
        <p:spPr>
          <a:xfrm>
            <a:off x="6165312" y="4639424"/>
            <a:ext cx="1424208" cy="80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Straight Arrow Connector 66"/>
          <p:cNvCxnSpPr>
            <a:stCxn id="129" idx="2"/>
            <a:endCxn id="72" idx="0"/>
          </p:cNvCxnSpPr>
          <p:nvPr/>
        </p:nvCxnSpPr>
        <p:spPr>
          <a:xfrm>
            <a:off x="2618889" y="3501008"/>
            <a:ext cx="0" cy="86649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2"/>
            <a:endCxn id="73" idx="0"/>
          </p:cNvCxnSpPr>
          <p:nvPr/>
        </p:nvCxnSpPr>
        <p:spPr>
          <a:xfrm>
            <a:off x="4279400" y="3501008"/>
            <a:ext cx="0" cy="86649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1" idx="2"/>
            <a:endCxn id="74" idx="0"/>
          </p:cNvCxnSpPr>
          <p:nvPr/>
        </p:nvCxnSpPr>
        <p:spPr>
          <a:xfrm>
            <a:off x="6877416" y="3789040"/>
            <a:ext cx="0" cy="85038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2769"/>
              </p:ext>
            </p:extLst>
          </p:nvPr>
        </p:nvGraphicFramePr>
        <p:xfrm>
          <a:off x="1295636" y="2276872"/>
          <a:ext cx="6408712" cy="3055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907"/>
                <a:gridCol w="1363317"/>
                <a:gridCol w="1944216"/>
                <a:gridCol w="792088"/>
                <a:gridCol w="1656184"/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Datasource</a:t>
                      </a:r>
                      <a:r>
                        <a:rPr lang="es-ES" sz="1200" dirty="0" smtClean="0"/>
                        <a:t> 1</a:t>
                      </a:r>
                      <a:endParaRPr lang="es-E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Datasource</a:t>
                      </a:r>
                      <a:r>
                        <a:rPr lang="es-ES" sz="1200" baseline="0" dirty="0" smtClean="0"/>
                        <a:t> 2</a:t>
                      </a:r>
                      <a:endParaRPr lang="es-E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Datasource</a:t>
                      </a:r>
                      <a:r>
                        <a:rPr lang="es-ES" sz="1200" dirty="0" smtClean="0"/>
                        <a:t> N</a:t>
                      </a:r>
                      <a:endParaRPr lang="es-E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err="1" smtClean="0"/>
                        <a:t>Track</a:t>
                      </a:r>
                      <a:endParaRPr lang="es-ES" sz="1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a, c</a:t>
                      </a:r>
                      <a:endParaRPr lang="es-E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c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Track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h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h, i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Track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f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33224"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Track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h, i, j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f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Track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d, e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c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Track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-</a:t>
                      </a:r>
                      <a:endParaRPr lang="es-E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…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e, f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419872" y="1484784"/>
            <a:ext cx="1695036" cy="802911"/>
            <a:chOff x="2771775" y="548640"/>
            <a:chExt cx="2736339" cy="1296159"/>
          </a:xfrm>
        </p:grpSpPr>
        <p:sp>
          <p:nvSpPr>
            <p:cNvPr id="4" name="Oval 3"/>
            <p:cNvSpPr/>
            <p:nvPr/>
          </p:nvSpPr>
          <p:spPr>
            <a:xfrm>
              <a:off x="3131820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b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771775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a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491865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c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6109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d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96154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e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21943" y="548640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i="1" dirty="0"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131820" y="1052706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latin typeface="+mj-lt"/>
                </a:rPr>
                <a:t>A</a:t>
              </a:r>
              <a:endParaRPr lang="en-US" sz="1100" i="1" dirty="0"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11955" y="1052706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latin typeface="+mj-lt"/>
                </a:rPr>
                <a:t>B</a:t>
              </a:r>
              <a:endParaRPr lang="en-US" sz="1100" i="1" dirty="0">
                <a:latin typeface="+mj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112067" y="1052706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latin typeface="+mj-lt"/>
                </a:rPr>
                <a:t>C</a:t>
              </a:r>
              <a:endParaRPr lang="en-US" sz="1100" i="1" dirty="0">
                <a:latin typeface="+mj-l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292090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g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932045" y="1628775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>
                  <a:solidFill>
                    <a:schemeClr val="bg1"/>
                  </a:solidFill>
                  <a:latin typeface="+mj-lt"/>
                </a:rPr>
                <a:t>f</a:t>
              </a:r>
              <a:endParaRPr lang="en-US" sz="1100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5" name="Elbow Connector 22"/>
            <p:cNvCxnSpPr>
              <a:stCxn id="9" idx="4"/>
              <a:endCxn id="10" idx="0"/>
            </p:cNvCxnSpPr>
            <p:nvPr/>
          </p:nvCxnSpPr>
          <p:spPr>
            <a:xfrm flipH="1">
              <a:off x="3239832" y="764664"/>
              <a:ext cx="990123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2"/>
            <p:cNvCxnSpPr>
              <a:stCxn id="10" idx="4"/>
              <a:endCxn id="5" idx="0"/>
            </p:cNvCxnSpPr>
            <p:nvPr/>
          </p:nvCxnSpPr>
          <p:spPr>
            <a:xfrm flipH="1">
              <a:off x="2879787" y="1268730"/>
              <a:ext cx="360045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22"/>
            <p:cNvCxnSpPr>
              <a:stCxn id="10" idx="4"/>
              <a:endCxn id="4" idx="0"/>
            </p:cNvCxnSpPr>
            <p:nvPr/>
          </p:nvCxnSpPr>
          <p:spPr>
            <a:xfrm>
              <a:off x="3239832" y="1268730"/>
              <a:ext cx="0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22"/>
            <p:cNvCxnSpPr>
              <a:stCxn id="10" idx="4"/>
              <a:endCxn id="6" idx="0"/>
            </p:cNvCxnSpPr>
            <p:nvPr/>
          </p:nvCxnSpPr>
          <p:spPr>
            <a:xfrm>
              <a:off x="3239832" y="1268730"/>
              <a:ext cx="360045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22"/>
            <p:cNvCxnSpPr>
              <a:stCxn id="9" idx="4"/>
              <a:endCxn id="11" idx="0"/>
            </p:cNvCxnSpPr>
            <p:nvPr/>
          </p:nvCxnSpPr>
          <p:spPr>
            <a:xfrm>
              <a:off x="4229955" y="764664"/>
              <a:ext cx="90012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22"/>
            <p:cNvCxnSpPr>
              <a:stCxn id="11" idx="4"/>
              <a:endCxn id="8" idx="0"/>
            </p:cNvCxnSpPr>
            <p:nvPr/>
          </p:nvCxnSpPr>
          <p:spPr>
            <a:xfrm>
              <a:off x="4319967" y="1268730"/>
              <a:ext cx="184199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2"/>
            <p:cNvCxnSpPr>
              <a:stCxn id="11" idx="4"/>
              <a:endCxn id="7" idx="0"/>
            </p:cNvCxnSpPr>
            <p:nvPr/>
          </p:nvCxnSpPr>
          <p:spPr>
            <a:xfrm flipH="1">
              <a:off x="4144121" y="1268730"/>
              <a:ext cx="175846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2"/>
            <p:cNvCxnSpPr>
              <a:stCxn id="9" idx="4"/>
              <a:endCxn id="12" idx="0"/>
            </p:cNvCxnSpPr>
            <p:nvPr/>
          </p:nvCxnSpPr>
          <p:spPr>
            <a:xfrm>
              <a:off x="4229955" y="764664"/>
              <a:ext cx="990124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2" idx="4"/>
              <a:endCxn id="13" idx="0"/>
            </p:cNvCxnSpPr>
            <p:nvPr/>
          </p:nvCxnSpPr>
          <p:spPr>
            <a:xfrm>
              <a:off x="5220079" y="1268730"/>
              <a:ext cx="180023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2"/>
            <p:cNvCxnSpPr>
              <a:stCxn id="12" idx="4"/>
              <a:endCxn id="14" idx="0"/>
            </p:cNvCxnSpPr>
            <p:nvPr/>
          </p:nvCxnSpPr>
          <p:spPr>
            <a:xfrm flipH="1">
              <a:off x="5040057" y="1268730"/>
              <a:ext cx="180022" cy="360045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33930" y="1484784"/>
            <a:ext cx="1169918" cy="802911"/>
            <a:chOff x="739127" y="2348865"/>
            <a:chExt cx="1888627" cy="1296159"/>
          </a:xfrm>
        </p:grpSpPr>
        <p:sp>
          <p:nvSpPr>
            <p:cNvPr id="26" name="Oval 25"/>
            <p:cNvSpPr/>
            <p:nvPr/>
          </p:nvSpPr>
          <p:spPr>
            <a:xfrm flipH="1">
              <a:off x="1575428" y="2348865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i="1" dirty="0">
                <a:latin typeface="+mj-lt"/>
              </a:endParaRPr>
            </a:p>
          </p:txBody>
        </p:sp>
        <p:cxnSp>
          <p:nvCxnSpPr>
            <p:cNvPr id="27" name="Elbow Connector 22"/>
            <p:cNvCxnSpPr>
              <a:stCxn id="26" idx="4"/>
              <a:endCxn id="31" idx="0"/>
            </p:cNvCxnSpPr>
            <p:nvPr/>
          </p:nvCxnSpPr>
          <p:spPr>
            <a:xfrm>
              <a:off x="1683440" y="2564889"/>
              <a:ext cx="476257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2"/>
            <p:cNvCxnSpPr>
              <a:stCxn id="26" idx="4"/>
              <a:endCxn id="32" idx="0"/>
            </p:cNvCxnSpPr>
            <p:nvPr/>
          </p:nvCxnSpPr>
          <p:spPr>
            <a:xfrm flipH="1">
              <a:off x="1027162" y="2564889"/>
              <a:ext cx="656278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739127" y="2852931"/>
              <a:ext cx="1888627" cy="792093"/>
              <a:chOff x="739127" y="2852931"/>
              <a:chExt cx="1888627" cy="792093"/>
            </a:xfrm>
          </p:grpSpPr>
          <p:grpSp>
            <p:nvGrpSpPr>
              <p:cNvPr id="30" name="Group 29"/>
              <p:cNvGrpSpPr/>
              <p:nvPr/>
            </p:nvGrpSpPr>
            <p:grpSpPr>
              <a:xfrm flipH="1">
                <a:off x="1691640" y="3429000"/>
                <a:ext cx="936114" cy="216024"/>
                <a:chOff x="2771775" y="1628775"/>
                <a:chExt cx="936114" cy="216024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31820" y="1628775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i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771775" y="1628775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j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491865" y="1628775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h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 flipH="1">
                <a:off x="2051685" y="2852931"/>
                <a:ext cx="216024" cy="21602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latin typeface="+mj-lt"/>
                  </a:rPr>
                  <a:t>D</a:t>
                </a:r>
                <a:endParaRPr lang="en-US" sz="1100" i="1" dirty="0">
                  <a:latin typeface="+mj-lt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flipH="1">
                <a:off x="919150" y="2852931"/>
                <a:ext cx="216024" cy="21602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latin typeface="+mj-lt"/>
                  </a:rPr>
                  <a:t>A</a:t>
                </a:r>
                <a:endParaRPr lang="en-US" sz="1100" i="1" dirty="0">
                  <a:latin typeface="+mj-lt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 flipH="1">
                <a:off x="739127" y="3429000"/>
                <a:ext cx="576069" cy="216024"/>
                <a:chOff x="4932045" y="1628775"/>
                <a:chExt cx="576069" cy="216024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292090" y="1628775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a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932045" y="1628775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c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34" name="Elbow Connector 22"/>
              <p:cNvCxnSpPr>
                <a:stCxn id="31" idx="4"/>
                <a:endCxn id="42" idx="0"/>
              </p:cNvCxnSpPr>
              <p:nvPr/>
            </p:nvCxnSpPr>
            <p:spPr>
              <a:xfrm>
                <a:off x="2159697" y="3068955"/>
                <a:ext cx="360045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2"/>
              <p:cNvCxnSpPr>
                <a:stCxn id="31" idx="4"/>
                <a:endCxn id="41" idx="0"/>
              </p:cNvCxnSpPr>
              <p:nvPr/>
            </p:nvCxnSpPr>
            <p:spPr>
              <a:xfrm flipH="1">
                <a:off x="2159697" y="3068955"/>
                <a:ext cx="0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22"/>
              <p:cNvCxnSpPr>
                <a:stCxn id="31" idx="4"/>
                <a:endCxn id="43" idx="0"/>
              </p:cNvCxnSpPr>
              <p:nvPr/>
            </p:nvCxnSpPr>
            <p:spPr>
              <a:xfrm flipH="1">
                <a:off x="1799652" y="3068955"/>
                <a:ext cx="360045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22"/>
              <p:cNvCxnSpPr>
                <a:stCxn id="32" idx="4"/>
                <a:endCxn id="39" idx="0"/>
              </p:cNvCxnSpPr>
              <p:nvPr/>
            </p:nvCxnSpPr>
            <p:spPr>
              <a:xfrm flipH="1">
                <a:off x="847139" y="3068955"/>
                <a:ext cx="180023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22"/>
              <p:cNvCxnSpPr>
                <a:stCxn id="32" idx="4"/>
                <a:endCxn id="40" idx="0"/>
              </p:cNvCxnSpPr>
              <p:nvPr/>
            </p:nvCxnSpPr>
            <p:spPr>
              <a:xfrm>
                <a:off x="1027162" y="3068955"/>
                <a:ext cx="180022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6084168" y="1484784"/>
            <a:ext cx="1472005" cy="802911"/>
            <a:chOff x="4359668" y="2312863"/>
            <a:chExt cx="2376294" cy="1296159"/>
          </a:xfrm>
        </p:grpSpPr>
        <p:sp>
          <p:nvSpPr>
            <p:cNvPr id="45" name="Oval 44"/>
            <p:cNvSpPr/>
            <p:nvPr/>
          </p:nvSpPr>
          <p:spPr>
            <a:xfrm flipH="1">
              <a:off x="5439803" y="2312863"/>
              <a:ext cx="216024" cy="216024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i="1" dirty="0">
                <a:latin typeface="+mj-lt"/>
              </a:endParaRPr>
            </a:p>
          </p:txBody>
        </p:sp>
        <p:cxnSp>
          <p:nvCxnSpPr>
            <p:cNvPr id="46" name="Elbow Connector 22"/>
            <p:cNvCxnSpPr>
              <a:stCxn id="45" idx="4"/>
              <a:endCxn id="53" idx="0"/>
            </p:cNvCxnSpPr>
            <p:nvPr/>
          </p:nvCxnSpPr>
          <p:spPr>
            <a:xfrm>
              <a:off x="5547815" y="2528887"/>
              <a:ext cx="900112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22"/>
            <p:cNvCxnSpPr>
              <a:stCxn id="45" idx="4"/>
              <a:endCxn id="54" idx="0"/>
            </p:cNvCxnSpPr>
            <p:nvPr/>
          </p:nvCxnSpPr>
          <p:spPr>
            <a:xfrm>
              <a:off x="5547815" y="2528887"/>
              <a:ext cx="0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22"/>
            <p:cNvCxnSpPr>
              <a:stCxn id="45" idx="4"/>
              <a:endCxn id="55" idx="0"/>
            </p:cNvCxnSpPr>
            <p:nvPr/>
          </p:nvCxnSpPr>
          <p:spPr>
            <a:xfrm flipH="1">
              <a:off x="4647703" y="2528887"/>
              <a:ext cx="900112" cy="28804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359668" y="2816929"/>
              <a:ext cx="2376294" cy="792093"/>
              <a:chOff x="4359668" y="2816929"/>
              <a:chExt cx="2376294" cy="792093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159893" y="3392998"/>
                <a:ext cx="576069" cy="216024"/>
                <a:chOff x="6159893" y="3392998"/>
                <a:chExt cx="576069" cy="216024"/>
              </a:xfrm>
            </p:grpSpPr>
            <p:sp>
              <p:nvSpPr>
                <p:cNvPr id="64" name="Oval 63"/>
                <p:cNvSpPr/>
                <p:nvPr/>
              </p:nvSpPr>
              <p:spPr>
                <a:xfrm flipH="1">
                  <a:off x="6519938" y="339299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i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flipH="1">
                  <a:off x="6159893" y="339299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i="1" dirty="0" smtClean="0">
                      <a:solidFill>
                        <a:schemeClr val="bg1"/>
                      </a:solidFill>
                      <a:latin typeface="+mj-lt"/>
                    </a:rPr>
                    <a:t>h</a:t>
                  </a:r>
                  <a:endParaRPr lang="en-US" sz="110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51" name="Oval 50"/>
              <p:cNvSpPr/>
              <p:nvPr/>
            </p:nvSpPr>
            <p:spPr>
              <a:xfrm flipH="1">
                <a:off x="5615649" y="339299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solidFill>
                      <a:schemeClr val="bg1"/>
                    </a:solidFill>
                    <a:latin typeface="+mj-lt"/>
                  </a:rPr>
                  <a:t>f</a:t>
                </a:r>
                <a:endParaRPr lang="en-US" sz="11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 flipH="1">
                <a:off x="5255604" y="339299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bg1"/>
                    </a:solidFill>
                    <a:latin typeface="+mj-lt"/>
                  </a:rPr>
                  <a:t>e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 flipH="1">
                <a:off x="6339915" y="2816929"/>
                <a:ext cx="216024" cy="21602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latin typeface="+mj-lt"/>
                  </a:rPr>
                  <a:t>D</a:t>
                </a:r>
                <a:endParaRPr lang="en-US" sz="1100" i="1" dirty="0">
                  <a:latin typeface="+mj-lt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 flipH="1">
                <a:off x="5439803" y="2816929"/>
                <a:ext cx="216024" cy="21602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latin typeface="+mj-lt"/>
                  </a:rPr>
                  <a:t>B</a:t>
                </a:r>
                <a:endParaRPr lang="en-US" sz="1100" i="1" dirty="0">
                  <a:latin typeface="+mj-l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 flipH="1">
                <a:off x="4539691" y="2816929"/>
                <a:ext cx="216024" cy="216024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latin typeface="+mj-lt"/>
                  </a:rPr>
                  <a:t>A</a:t>
                </a:r>
                <a:endParaRPr lang="en-US" sz="1100" i="1" dirty="0">
                  <a:latin typeface="+mj-l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4359668" y="339299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solidFill>
                      <a:schemeClr val="bg1"/>
                    </a:solidFill>
                    <a:latin typeface="+mj-lt"/>
                  </a:rPr>
                  <a:t>a</a:t>
                </a:r>
                <a:endParaRPr lang="en-US" sz="11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flipH="1">
                <a:off x="4719713" y="339299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smtClean="0">
                    <a:solidFill>
                      <a:schemeClr val="bg1"/>
                    </a:solidFill>
                    <a:latin typeface="+mj-lt"/>
                  </a:rPr>
                  <a:t>c</a:t>
                </a:r>
                <a:endParaRPr lang="en-US" sz="1100" i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58" name="Elbow Connector 22"/>
              <p:cNvCxnSpPr>
                <a:stCxn id="53" idx="4"/>
                <a:endCxn id="64" idx="0"/>
              </p:cNvCxnSpPr>
              <p:nvPr/>
            </p:nvCxnSpPr>
            <p:spPr>
              <a:xfrm>
                <a:off x="6447927" y="3032953"/>
                <a:ext cx="180023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22"/>
              <p:cNvCxnSpPr>
                <a:stCxn id="53" idx="4"/>
                <a:endCxn id="65" idx="0"/>
              </p:cNvCxnSpPr>
              <p:nvPr/>
            </p:nvCxnSpPr>
            <p:spPr>
              <a:xfrm flipH="1">
                <a:off x="6267905" y="3032953"/>
                <a:ext cx="180022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22"/>
              <p:cNvCxnSpPr>
                <a:stCxn id="54" idx="4"/>
                <a:endCxn id="52" idx="0"/>
              </p:cNvCxnSpPr>
              <p:nvPr/>
            </p:nvCxnSpPr>
            <p:spPr>
              <a:xfrm flipH="1">
                <a:off x="5363616" y="3032953"/>
                <a:ext cx="184199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22"/>
              <p:cNvCxnSpPr>
                <a:stCxn id="54" idx="4"/>
                <a:endCxn id="51" idx="0"/>
              </p:cNvCxnSpPr>
              <p:nvPr/>
            </p:nvCxnSpPr>
            <p:spPr>
              <a:xfrm>
                <a:off x="5547815" y="3032953"/>
                <a:ext cx="175846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22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4467680" y="3032953"/>
                <a:ext cx="180023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22"/>
              <p:cNvCxnSpPr>
                <a:stCxn id="55" idx="4"/>
                <a:endCxn id="57" idx="0"/>
              </p:cNvCxnSpPr>
              <p:nvPr/>
            </p:nvCxnSpPr>
            <p:spPr>
              <a:xfrm>
                <a:off x="4647703" y="3032953"/>
                <a:ext cx="180022" cy="3600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Rounded Rectangle 128"/>
          <p:cNvSpPr/>
          <p:nvPr/>
        </p:nvSpPr>
        <p:spPr>
          <a:xfrm>
            <a:off x="2033930" y="2708920"/>
            <a:ext cx="5555590" cy="10801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668390" y="3061937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Train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724997" y="4732719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Test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033930" y="4367504"/>
            <a:ext cx="1169918" cy="8278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ounded Rectangle 72"/>
          <p:cNvSpPr/>
          <p:nvPr/>
        </p:nvSpPr>
        <p:spPr>
          <a:xfrm>
            <a:off x="3419872" y="4367504"/>
            <a:ext cx="1719056" cy="8278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ounded Rectangle 73"/>
          <p:cNvSpPr/>
          <p:nvPr/>
        </p:nvSpPr>
        <p:spPr>
          <a:xfrm>
            <a:off x="6165312" y="4639424"/>
            <a:ext cx="1424208" cy="80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Straight Arrow Connector 66"/>
          <p:cNvCxnSpPr>
            <a:stCxn id="129" idx="2"/>
            <a:endCxn id="72" idx="0"/>
          </p:cNvCxnSpPr>
          <p:nvPr/>
        </p:nvCxnSpPr>
        <p:spPr>
          <a:xfrm flipH="1">
            <a:off x="2618889" y="3789040"/>
            <a:ext cx="2192836" cy="5784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9" idx="2"/>
            <a:endCxn id="73" idx="0"/>
          </p:cNvCxnSpPr>
          <p:nvPr/>
        </p:nvCxnSpPr>
        <p:spPr>
          <a:xfrm flipH="1">
            <a:off x="4279400" y="3789040"/>
            <a:ext cx="532325" cy="5784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9" idx="2"/>
            <a:endCxn id="74" idx="0"/>
          </p:cNvCxnSpPr>
          <p:nvPr/>
        </p:nvCxnSpPr>
        <p:spPr>
          <a:xfrm>
            <a:off x="4811725" y="3789040"/>
            <a:ext cx="2065691" cy="85038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6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154</Words>
  <Application>Microsoft Office PowerPoint</Application>
  <PresentationFormat>On-screen Show (4:3)</PresentationFormat>
  <Paragraphs>124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caerolus</dc:creator>
  <cp:lastModifiedBy>Julian</cp:lastModifiedBy>
  <cp:revision>9</cp:revision>
  <dcterms:created xsi:type="dcterms:W3CDTF">2017-01-13T18:22:15Z</dcterms:created>
  <dcterms:modified xsi:type="dcterms:W3CDTF">2017-09-11T12:08:15Z</dcterms:modified>
</cp:coreProperties>
</file>