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216C-BF25-42BA-B4CD-D31011C869D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4F86-F49D-4F49-A8EA-EB2F333D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8155" y="177137"/>
            <a:ext cx="11826587" cy="6241715"/>
            <a:chOff x="78155" y="177137"/>
            <a:chExt cx="11826587" cy="6241715"/>
          </a:xfrm>
        </p:grpSpPr>
        <p:sp>
          <p:nvSpPr>
            <p:cNvPr id="4" name="Oval 3"/>
            <p:cNvSpPr/>
            <p:nvPr/>
          </p:nvSpPr>
          <p:spPr>
            <a:xfrm>
              <a:off x="78155" y="2852610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6551" y="425266"/>
              <a:ext cx="3868617" cy="5913011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1"/>
            </p:cNvCxnSpPr>
            <p:nvPr/>
          </p:nvCxnSpPr>
          <p:spPr>
            <a:xfrm flipV="1">
              <a:off x="1141048" y="3381772"/>
              <a:ext cx="1375503" cy="2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29319" y="3057092"/>
              <a:ext cx="1297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Send their information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6550" y="425266"/>
              <a:ext cx="386861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Smart </a:t>
              </a:r>
              <a:r>
                <a:rPr lang="en-US" dirty="0" smtClean="0"/>
                <a:t>Contract</a:t>
              </a:r>
              <a:endParaRPr lang="en-US" dirty="0" smtClean="0"/>
            </a:p>
            <a:p>
              <a:r>
                <a:rPr lang="en-US" dirty="0" smtClean="0"/>
                <a:t>Receive from the new register node: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ID Number.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Name.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Email.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Telephone.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Location.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6550" y="2724756"/>
              <a:ext cx="38686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the unique key to generate the hash: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Hash A (ID Number)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Hash B (Name</a:t>
              </a:r>
              <a:r>
                <a:rPr lang="en-US" dirty="0"/>
                <a:t> </a:t>
              </a:r>
              <a:r>
                <a:rPr lang="en-US" dirty="0" smtClean="0"/>
                <a:t>– Email – Telephone)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Hash C (Location)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45840" y="4589356"/>
              <a:ext cx="38686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 time, if the </a:t>
              </a:r>
              <a:r>
                <a:rPr lang="en-US" smtClean="0"/>
                <a:t>other </a:t>
              </a:r>
              <a:r>
                <a:rPr lang="en-US"/>
                <a:t>EOA </a:t>
              </a:r>
              <a:r>
                <a:rPr lang="en-US" dirty="0" smtClean="0"/>
                <a:t>register, the smart contract will compare the Hash A will the new one: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Yes – Reject the request.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 – Eligible to register.</a:t>
              </a:r>
            </a:p>
          </p:txBody>
        </p:sp>
        <p:cxnSp>
          <p:nvCxnSpPr>
            <p:cNvPr id="16" name="Straight Arrow Connector 15"/>
            <p:cNvCxnSpPr>
              <a:endCxn id="19" idx="1"/>
            </p:cNvCxnSpPr>
            <p:nvPr/>
          </p:nvCxnSpPr>
          <p:spPr>
            <a:xfrm>
              <a:off x="6381253" y="3380256"/>
              <a:ext cx="4923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873617" y="2915240"/>
              <a:ext cx="1461477" cy="930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41576" y="3050555"/>
              <a:ext cx="51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Put in</a:t>
              </a:r>
              <a:endParaRPr lang="en-US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9120526" y="286559"/>
              <a:ext cx="765907" cy="765907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0526" y="1580013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28341" y="3154822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20526" y="4729631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7" idx="0"/>
              <a:endCxn id="26" idx="4"/>
            </p:cNvCxnSpPr>
            <p:nvPr/>
          </p:nvCxnSpPr>
          <p:spPr>
            <a:xfrm flipV="1">
              <a:off x="9499572" y="1052466"/>
              <a:ext cx="3908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0"/>
              <a:endCxn id="27" idx="2"/>
            </p:cNvCxnSpPr>
            <p:nvPr/>
          </p:nvCxnSpPr>
          <p:spPr>
            <a:xfrm flipH="1" flipV="1">
              <a:off x="9499572" y="2627275"/>
              <a:ext cx="7815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0"/>
              <a:endCxn id="28" idx="2"/>
            </p:cNvCxnSpPr>
            <p:nvPr/>
          </p:nvCxnSpPr>
          <p:spPr>
            <a:xfrm flipV="1">
              <a:off x="9499572" y="4202084"/>
              <a:ext cx="7815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884512" y="177137"/>
              <a:ext cx="1230120" cy="6241715"/>
            </a:xfrm>
            <a:prstGeom prst="roundRect">
              <a:avLst/>
            </a:prstGeom>
            <a:noFill/>
            <a:ln w="3810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urved Connector 33"/>
            <p:cNvCxnSpPr>
              <a:stCxn id="19" idx="3"/>
              <a:endCxn id="29" idx="2"/>
            </p:cNvCxnSpPr>
            <p:nvPr/>
          </p:nvCxnSpPr>
          <p:spPr>
            <a:xfrm>
              <a:off x="8335094" y="3380256"/>
              <a:ext cx="1164478" cy="2396637"/>
            </a:xfrm>
            <a:prstGeom prst="curvedConnector4">
              <a:avLst>
                <a:gd name="adj1" fmla="val 33725"/>
                <a:gd name="adj2" fmla="val 117364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758695" y="3933919"/>
              <a:ext cx="9362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Be verified and </a:t>
              </a:r>
              <a:r>
                <a:rPr lang="en-US" dirty="0" smtClean="0"/>
                <a:t>Added </a:t>
              </a:r>
              <a:r>
                <a:rPr lang="en-US" dirty="0" smtClean="0"/>
                <a:t>to the chain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0875080" y="227944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EOA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0875079" y="1634721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EOA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0875077" y="3039544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EOA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875077" y="4452199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EOA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endCxn id="62" idx="2"/>
            </p:cNvCxnSpPr>
            <p:nvPr/>
          </p:nvCxnSpPr>
          <p:spPr>
            <a:xfrm>
              <a:off x="10114633" y="720314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0114632" y="2129043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0130263" y="3543653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0114632" y="4958263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488246" y="5489152"/>
              <a:ext cx="1416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Each </a:t>
              </a:r>
              <a:r>
                <a:rPr lang="en-US" dirty="0" smtClean="0"/>
                <a:t>account </a:t>
              </a:r>
              <a:r>
                <a:rPr lang="en-US" dirty="0" smtClean="0"/>
                <a:t>update </a:t>
              </a:r>
              <a:r>
                <a:rPr lang="en-US" dirty="0" smtClean="0"/>
                <a:t>their database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7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00369" y="840743"/>
            <a:ext cx="9480062" cy="4723809"/>
            <a:chOff x="62523" y="809482"/>
            <a:chExt cx="9480062" cy="4723809"/>
          </a:xfrm>
        </p:grpSpPr>
        <p:sp>
          <p:nvSpPr>
            <p:cNvPr id="5" name="Oval 4"/>
            <p:cNvSpPr/>
            <p:nvPr/>
          </p:nvSpPr>
          <p:spPr>
            <a:xfrm>
              <a:off x="563035" y="2780316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EOA</a:t>
              </a:r>
              <a:endParaRPr lang="en-US" dirty="0"/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75140" y="1242646"/>
              <a:ext cx="4470398" cy="4290645"/>
            </a:xfrm>
            <a:prstGeom prst="flowChartAlternateProcess">
              <a:avLst/>
            </a:prstGeom>
            <a:noFill/>
            <a:ln w="3810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81907" y="1660763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24736" y="1660763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81907" y="3899871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EOA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24736" y="3899871"/>
              <a:ext cx="1062893" cy="106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EOA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5"/>
              <a:endCxn id="10" idx="1"/>
            </p:cNvCxnSpPr>
            <p:nvPr/>
          </p:nvCxnSpPr>
          <p:spPr>
            <a:xfrm>
              <a:off x="2689143" y="2567999"/>
              <a:ext cx="991250" cy="148752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7"/>
            </p:cNvCxnSpPr>
            <p:nvPr/>
          </p:nvCxnSpPr>
          <p:spPr>
            <a:xfrm flipH="1">
              <a:off x="2689143" y="2567999"/>
              <a:ext cx="991250" cy="148752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9" idx="0"/>
            </p:cNvCxnSpPr>
            <p:nvPr/>
          </p:nvCxnSpPr>
          <p:spPr>
            <a:xfrm>
              <a:off x="2313354" y="2723656"/>
              <a:ext cx="0" cy="117621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10" idx="0"/>
            </p:cNvCxnSpPr>
            <p:nvPr/>
          </p:nvCxnSpPr>
          <p:spPr>
            <a:xfrm>
              <a:off x="4056183" y="2723656"/>
              <a:ext cx="0" cy="117621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</p:cNvCxnSpPr>
            <p:nvPr/>
          </p:nvCxnSpPr>
          <p:spPr>
            <a:xfrm flipV="1">
              <a:off x="2844800" y="4431317"/>
              <a:ext cx="67993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6"/>
              <a:endCxn id="8" idx="2"/>
            </p:cNvCxnSpPr>
            <p:nvPr/>
          </p:nvCxnSpPr>
          <p:spPr>
            <a:xfrm>
              <a:off x="2844800" y="2192210"/>
              <a:ext cx="67993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7"/>
              <a:endCxn id="7" idx="3"/>
            </p:cNvCxnSpPr>
            <p:nvPr/>
          </p:nvCxnSpPr>
          <p:spPr>
            <a:xfrm flipV="1">
              <a:off x="1470271" y="2567999"/>
              <a:ext cx="467293" cy="36797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" idx="5"/>
              <a:endCxn id="9" idx="1"/>
            </p:cNvCxnSpPr>
            <p:nvPr/>
          </p:nvCxnSpPr>
          <p:spPr>
            <a:xfrm>
              <a:off x="1470271" y="3687552"/>
              <a:ext cx="467293" cy="367976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81907" y="809482"/>
              <a:ext cx="20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Blockchain Network</a:t>
              </a:r>
              <a:endParaRPr lang="en-US" dirty="0"/>
            </a:p>
          </p:txBody>
        </p:sp>
        <p:sp>
          <p:nvSpPr>
            <p:cNvPr id="40" name="Oval Callout 39"/>
            <p:cNvSpPr/>
            <p:nvPr/>
          </p:nvSpPr>
          <p:spPr>
            <a:xfrm flipH="1">
              <a:off x="62523" y="1740224"/>
              <a:ext cx="1203562" cy="933933"/>
            </a:xfrm>
            <a:prstGeom prst="wedgeEllipse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Want to create a Polling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73968" y="1242646"/>
              <a:ext cx="3868617" cy="4290645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/>
            <p:cNvCxnSpPr>
              <a:stCxn id="6" idx="3"/>
              <a:endCxn id="42" idx="1"/>
            </p:cNvCxnSpPr>
            <p:nvPr/>
          </p:nvCxnSpPr>
          <p:spPr>
            <a:xfrm>
              <a:off x="4845538" y="3387969"/>
              <a:ext cx="8284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52243" y="2856555"/>
              <a:ext cx="1015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Call a Smart </a:t>
              </a:r>
              <a:r>
                <a:rPr lang="en-US" sz="1600" dirty="0" smtClean="0"/>
                <a:t>Contract</a:t>
              </a:r>
              <a:endParaRPr lang="en-US" sz="16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08185" y="1402809"/>
              <a:ext cx="349347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When a Node want to make a polling, it call to the Smart Contract and start design the polling.</a:t>
              </a:r>
            </a:p>
            <a:p>
              <a:endParaRPr lang="en-US" dirty="0"/>
            </a:p>
            <a:p>
              <a:r>
                <a:rPr lang="en-US" dirty="0" smtClean="0"/>
                <a:t>Then it broadcasts it to all the network about it and send the invite to the location it wants (Using Hash C) to join the polling.</a:t>
              </a:r>
            </a:p>
            <a:p>
              <a:endParaRPr lang="en-US" dirty="0"/>
            </a:p>
            <a:p>
              <a:r>
                <a:rPr lang="en-US" dirty="0" smtClean="0"/>
                <a:t>After that, all the network will verify “There is a polling create at X time by Node A with these detail” in Block XYZ. Then add it into a chain.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586161" y="817297"/>
            <a:ext cx="9472239" cy="5601301"/>
            <a:chOff x="586161" y="817297"/>
            <a:chExt cx="9472239" cy="5601301"/>
          </a:xfrm>
        </p:grpSpPr>
        <p:grpSp>
          <p:nvGrpSpPr>
            <p:cNvPr id="40" name="Group 39"/>
            <p:cNvGrpSpPr/>
            <p:nvPr/>
          </p:nvGrpSpPr>
          <p:grpSpPr>
            <a:xfrm>
              <a:off x="890955" y="817297"/>
              <a:ext cx="9167445" cy="5601301"/>
              <a:chOff x="375140" y="809482"/>
              <a:chExt cx="9167445" cy="560130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63035" y="2780316"/>
                <a:ext cx="1062893" cy="1062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42" name="Flowchart: Alternate Process 41"/>
              <p:cNvSpPr/>
              <p:nvPr/>
            </p:nvSpPr>
            <p:spPr>
              <a:xfrm>
                <a:off x="375140" y="1242646"/>
                <a:ext cx="4470398" cy="4290645"/>
              </a:xfrm>
              <a:prstGeom prst="flowChartAlternateProcess">
                <a:avLst/>
              </a:prstGeom>
              <a:noFill/>
              <a:ln w="38100"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81907" y="1660763"/>
                <a:ext cx="1062893" cy="1062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24736" y="1660763"/>
                <a:ext cx="1062893" cy="1062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81907" y="3899871"/>
                <a:ext cx="1062893" cy="1062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24736" y="3899871"/>
                <a:ext cx="1062893" cy="1062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>
                <a:stCxn id="43" idx="5"/>
                <a:endCxn id="46" idx="1"/>
              </p:cNvCxnSpPr>
              <p:nvPr/>
            </p:nvCxnSpPr>
            <p:spPr>
              <a:xfrm>
                <a:off x="2689143" y="2567999"/>
                <a:ext cx="991250" cy="1487529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4" idx="3"/>
                <a:endCxn id="45" idx="7"/>
              </p:cNvCxnSpPr>
              <p:nvPr/>
            </p:nvCxnSpPr>
            <p:spPr>
              <a:xfrm flipH="1">
                <a:off x="2689143" y="2567999"/>
                <a:ext cx="991250" cy="1487529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3" idx="4"/>
                <a:endCxn id="45" idx="0"/>
              </p:cNvCxnSpPr>
              <p:nvPr/>
            </p:nvCxnSpPr>
            <p:spPr>
              <a:xfrm>
                <a:off x="2313354" y="2723656"/>
                <a:ext cx="0" cy="1176215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4"/>
                <a:endCxn id="46" idx="0"/>
              </p:cNvCxnSpPr>
              <p:nvPr/>
            </p:nvCxnSpPr>
            <p:spPr>
              <a:xfrm>
                <a:off x="4056183" y="2723656"/>
                <a:ext cx="0" cy="1176215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6"/>
              </p:cNvCxnSpPr>
              <p:nvPr/>
            </p:nvCxnSpPr>
            <p:spPr>
              <a:xfrm flipV="1">
                <a:off x="2844800" y="4431317"/>
                <a:ext cx="679936" cy="1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3" idx="6"/>
                <a:endCxn id="44" idx="2"/>
              </p:cNvCxnSpPr>
              <p:nvPr/>
            </p:nvCxnSpPr>
            <p:spPr>
              <a:xfrm>
                <a:off x="2844800" y="2192210"/>
                <a:ext cx="679936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1" idx="7"/>
                <a:endCxn id="43" idx="3"/>
              </p:cNvCxnSpPr>
              <p:nvPr/>
            </p:nvCxnSpPr>
            <p:spPr>
              <a:xfrm flipV="1">
                <a:off x="1470271" y="2567999"/>
                <a:ext cx="467293" cy="36797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1" idx="5"/>
                <a:endCxn id="45" idx="1"/>
              </p:cNvCxnSpPr>
              <p:nvPr/>
            </p:nvCxnSpPr>
            <p:spPr>
              <a:xfrm>
                <a:off x="1470271" y="3687552"/>
                <a:ext cx="467293" cy="367976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781907" y="809482"/>
                <a:ext cx="2054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Blockchain Network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673968" y="1242646"/>
                <a:ext cx="3868617" cy="4290645"/>
              </a:xfrm>
              <a:prstGeom prst="rect">
                <a:avLst/>
              </a:prstGeom>
              <a:noFill/>
              <a:ln w="28575"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57" idx="1"/>
              </p:cNvCxnSpPr>
              <p:nvPr/>
            </p:nvCxnSpPr>
            <p:spPr>
              <a:xfrm>
                <a:off x="4845538" y="3387969"/>
                <a:ext cx="82843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752243" y="2856555"/>
                <a:ext cx="10150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Call a Smart Contract</a:t>
                </a:r>
              </a:p>
              <a:p>
                <a:pPr algn="ctr"/>
                <a:r>
                  <a:rPr lang="en-US" sz="1600" dirty="0" smtClean="0"/>
                  <a:t>B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1537" y="1332470"/>
                <a:ext cx="349347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a node joins into the vote, the smart contract B will check Hash B and decide whether it’s eligible or not.</a:t>
                </a:r>
              </a:p>
              <a:p>
                <a:endParaRPr lang="en-US" dirty="0"/>
              </a:p>
              <a:p>
                <a:r>
                  <a:rPr lang="en-US" dirty="0" smtClean="0"/>
                  <a:t>After the node finished and submitted its ballot. The smart contract B will hashed that ballot  by its unique key and put it into a block.</a:t>
                </a:r>
              </a:p>
              <a:p>
                <a:endParaRPr lang="en-US" dirty="0"/>
              </a:p>
              <a:p>
                <a:r>
                  <a:rPr lang="en-US" dirty="0" smtClean="0"/>
                  <a:t>All </a:t>
                </a:r>
                <a:r>
                  <a:rPr lang="en-US" dirty="0"/>
                  <a:t>the network will verify “There is a </a:t>
                </a:r>
                <a:r>
                  <a:rPr lang="en-US" dirty="0" smtClean="0"/>
                  <a:t>ballot </a:t>
                </a:r>
                <a:r>
                  <a:rPr lang="en-US" dirty="0"/>
                  <a:t>create at X time by Node A with these detail” in Block XYZ. Then add it into a chain.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p:grpSp>
        <p:sp>
          <p:nvSpPr>
            <p:cNvPr id="61" name="Oval Callout 60"/>
            <p:cNvSpPr/>
            <p:nvPr/>
          </p:nvSpPr>
          <p:spPr>
            <a:xfrm flipH="1">
              <a:off x="586161" y="1748039"/>
              <a:ext cx="1203562" cy="933933"/>
            </a:xfrm>
            <a:prstGeom prst="wedgeEllipse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Want to cast a vote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6308" y="144580"/>
            <a:ext cx="11394830" cy="6576651"/>
            <a:chOff x="156308" y="144580"/>
            <a:chExt cx="11394830" cy="6576651"/>
          </a:xfrm>
        </p:grpSpPr>
        <p:sp>
          <p:nvSpPr>
            <p:cNvPr id="4" name="Oval 3"/>
            <p:cNvSpPr/>
            <p:nvPr/>
          </p:nvSpPr>
          <p:spPr>
            <a:xfrm>
              <a:off x="156308" y="2840891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14248" y="144580"/>
              <a:ext cx="578338" cy="6385169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Vertical Scroll 5"/>
            <p:cNvSpPr/>
            <p:nvPr/>
          </p:nvSpPr>
          <p:spPr>
            <a:xfrm>
              <a:off x="2926862" y="2827215"/>
              <a:ext cx="1266093" cy="1019906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Smart</a:t>
              </a:r>
            </a:p>
            <a:p>
              <a:pPr algn="ctr"/>
              <a:r>
                <a:rPr lang="en-US" dirty="0" smtClean="0"/>
                <a:t>Contract B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4188" y="2657238"/>
              <a:ext cx="813863" cy="1365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Ballot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5296" y="2872151"/>
              <a:ext cx="1461477" cy="930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4065467" y="3337168"/>
              <a:ext cx="808721" cy="2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6" idx="1"/>
            </p:cNvCxnSpPr>
            <p:nvPr/>
          </p:nvCxnSpPr>
          <p:spPr>
            <a:xfrm>
              <a:off x="1155613" y="3337168"/>
              <a:ext cx="18987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 flipV="1">
              <a:off x="5688051" y="3337167"/>
              <a:ext cx="607245" cy="2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0335846" y="257907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8581293" y="371230"/>
              <a:ext cx="765907" cy="765907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81293" y="1664684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89108" y="3239493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81293" y="4814302"/>
              <a:ext cx="758092" cy="104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6" idx="0"/>
              <a:endCxn id="35" idx="4"/>
            </p:cNvCxnSpPr>
            <p:nvPr/>
          </p:nvCxnSpPr>
          <p:spPr>
            <a:xfrm flipV="1">
              <a:off x="8960339" y="1137137"/>
              <a:ext cx="3908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0"/>
              <a:endCxn id="36" idx="2"/>
            </p:cNvCxnSpPr>
            <p:nvPr/>
          </p:nvCxnSpPr>
          <p:spPr>
            <a:xfrm flipH="1" flipV="1">
              <a:off x="8960339" y="2711946"/>
              <a:ext cx="7815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0"/>
              <a:endCxn id="37" idx="2"/>
            </p:cNvCxnSpPr>
            <p:nvPr/>
          </p:nvCxnSpPr>
          <p:spPr>
            <a:xfrm flipV="1">
              <a:off x="8960339" y="4286755"/>
              <a:ext cx="7815" cy="527547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8" idx="3"/>
              <a:endCxn id="38" idx="2"/>
            </p:cNvCxnSpPr>
            <p:nvPr/>
          </p:nvCxnSpPr>
          <p:spPr>
            <a:xfrm>
              <a:off x="7756773" y="3337167"/>
              <a:ext cx="1203566" cy="2524397"/>
            </a:xfrm>
            <a:prstGeom prst="curvedConnector4">
              <a:avLst>
                <a:gd name="adj1" fmla="val 31656"/>
                <a:gd name="adj2" fmla="val 123297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0335845" y="1664684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0335843" y="3069507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0335843" y="4482162"/>
              <a:ext cx="999305" cy="99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endCxn id="28" idx="2"/>
            </p:cNvCxnSpPr>
            <p:nvPr/>
          </p:nvCxnSpPr>
          <p:spPr>
            <a:xfrm>
              <a:off x="9575399" y="750277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8345279" y="261808"/>
              <a:ext cx="1230120" cy="6459423"/>
            </a:xfrm>
            <a:prstGeom prst="roundRect">
              <a:avLst/>
            </a:prstGeom>
            <a:noFill/>
            <a:ln w="3810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575398" y="2159006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9591029" y="3573616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575398" y="4988226"/>
              <a:ext cx="760447" cy="3907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892586" y="156298"/>
              <a:ext cx="298160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Smart Contract A: Generated a key base on the ID number and their location. It will be hashed and stored in the blockchain.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8210" y="2704138"/>
              <a:ext cx="123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Connect to the polling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22077" y="3999200"/>
              <a:ext cx="21520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finished voting, the ballot will be hash by the key of Smart Contract.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11270" y="1117825"/>
              <a:ext cx="215207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hashed ballots will be combine and put in a block. Every node start verify the block then add it into the chain.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58139" y="6160417"/>
              <a:ext cx="110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chain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10446" y="5525485"/>
              <a:ext cx="1240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Each node update the chain.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23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Process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Pham Huynh Tri Minh (RBVH/ETM2)</dc:creator>
  <cp:lastModifiedBy>FIXED-TERM Pham Huynh Tri Minh (RBVH/ETM2)</cp:lastModifiedBy>
  <cp:revision>12</cp:revision>
  <dcterms:created xsi:type="dcterms:W3CDTF">2017-11-16T06:20:18Z</dcterms:created>
  <dcterms:modified xsi:type="dcterms:W3CDTF">2017-11-24T07:10:22Z</dcterms:modified>
</cp:coreProperties>
</file>