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5" r:id="rId6"/>
  </p:sldMasterIdLst>
  <p:notesMasterIdLst>
    <p:notesMasterId r:id="rId33"/>
  </p:notesMasterIdLst>
  <p:handoutMasterIdLst>
    <p:handoutMasterId r:id="rId34"/>
  </p:handoutMasterIdLst>
  <p:sldIdLst>
    <p:sldId id="493" r:id="rId7"/>
    <p:sldId id="494" r:id="rId8"/>
    <p:sldId id="495" r:id="rId9"/>
    <p:sldId id="496" r:id="rId10"/>
    <p:sldId id="507" r:id="rId11"/>
    <p:sldId id="508" r:id="rId12"/>
    <p:sldId id="510" r:id="rId13"/>
    <p:sldId id="527" r:id="rId14"/>
    <p:sldId id="535" r:id="rId15"/>
    <p:sldId id="536" r:id="rId16"/>
    <p:sldId id="537" r:id="rId17"/>
    <p:sldId id="538" r:id="rId18"/>
    <p:sldId id="498" r:id="rId19"/>
    <p:sldId id="522" r:id="rId20"/>
    <p:sldId id="523" r:id="rId21"/>
    <p:sldId id="524" r:id="rId22"/>
    <p:sldId id="525" r:id="rId23"/>
    <p:sldId id="526" r:id="rId24"/>
    <p:sldId id="500" r:id="rId25"/>
    <p:sldId id="520" r:id="rId26"/>
    <p:sldId id="539" r:id="rId27"/>
    <p:sldId id="499" r:id="rId28"/>
    <p:sldId id="534" r:id="rId29"/>
    <p:sldId id="501" r:id="rId30"/>
    <p:sldId id="541" r:id="rId31"/>
    <p:sldId id="469" r:id="rId3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853"/>
    <a:srgbClr val="42BA97"/>
    <a:srgbClr val="27CED7"/>
    <a:srgbClr val="2683C6"/>
    <a:srgbClr val="62A39F"/>
    <a:srgbClr val="FEDA02"/>
    <a:srgbClr val="F39C12"/>
    <a:srgbClr val="0E3466"/>
    <a:srgbClr val="F8C471"/>
    <a:srgbClr val="BA7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77" autoAdjust="0"/>
    <p:restoredTop sz="98032" autoAdjust="0"/>
  </p:normalViewPr>
  <p:slideViewPr>
    <p:cSldViewPr snapToGrid="0">
      <p:cViewPr>
        <p:scale>
          <a:sx n="50" d="100"/>
          <a:sy n="50" d="100"/>
        </p:scale>
        <p:origin x="-306" y="-510"/>
      </p:cViewPr>
      <p:guideLst>
        <p:guide orient="horz" pos="2160"/>
        <p:guide pos="3840"/>
      </p:guideLst>
    </p:cSldViewPr>
  </p:slideViewPr>
  <p:notesTextViewPr>
    <p:cViewPr>
      <p:scale>
        <a:sx n="3" d="2"/>
        <a:sy n="3" d="2"/>
      </p:scale>
      <p:origin x="0" y="0"/>
    </p:cViewPr>
  </p:notesTextViewPr>
  <p:sorterViewPr>
    <p:cViewPr>
      <p:scale>
        <a:sx n="60" d="100"/>
        <a:sy n="60" d="100"/>
      </p:scale>
      <p:origin x="0" y="-924"/>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j-lt"/>
                <a:ea typeface="+mn-ea"/>
                <a:cs typeface="+mn-cs"/>
              </a:defRPr>
            </a:pPr>
            <a:r>
              <a:rPr lang="en-US" b="1" dirty="0" smtClean="0">
                <a:latin typeface="+mj-lt"/>
              </a:rPr>
              <a:t>Test Report</a:t>
            </a:r>
            <a:endParaRPr lang="en-US" b="1" dirty="0">
              <a:latin typeface="+mj-lt"/>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Release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Sheet1!$B$2:$B$3</c:f>
              <c:numCache>
                <c:formatCode>General</c:formatCode>
                <c:ptCount val="2"/>
                <c:pt idx="0">
                  <c:v>12</c:v>
                </c:pt>
                <c:pt idx="1">
                  <c:v>25</c:v>
                </c:pt>
              </c:numCache>
            </c:numRef>
          </c:val>
        </c:ser>
        <c:ser>
          <c:idx val="1"/>
          <c:order val="1"/>
          <c:tx>
            <c:strRef>
              <c:f>Sheet1!$C$1</c:f>
              <c:strCache>
                <c:ptCount val="1"/>
                <c:pt idx="0">
                  <c:v>Release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Sheet1!$C$2:$C$3</c:f>
              <c:numCache>
                <c:formatCode>General</c:formatCode>
                <c:ptCount val="2"/>
                <c:pt idx="0">
                  <c:v>13</c:v>
                </c:pt>
                <c:pt idx="1">
                  <c:v>23</c:v>
                </c:pt>
              </c:numCache>
            </c:numRef>
          </c:val>
        </c:ser>
        <c:ser>
          <c:idx val="2"/>
          <c:order val="2"/>
          <c:tx>
            <c:strRef>
              <c:f>Sheet1!$D$1</c:f>
              <c:strCache>
                <c:ptCount val="1"/>
                <c:pt idx="0">
                  <c:v>Release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Sheet1!$D$2:$D$3</c:f>
              <c:numCache>
                <c:formatCode>General</c:formatCode>
                <c:ptCount val="2"/>
                <c:pt idx="0">
                  <c:v>10</c:v>
                </c:pt>
                <c:pt idx="1">
                  <c:v>13</c:v>
                </c:pt>
              </c:numCache>
            </c:numRef>
          </c:val>
        </c:ser>
        <c:ser>
          <c:idx val="3"/>
          <c:order val="3"/>
          <c:tx>
            <c:strRef>
              <c:f>Sheet1!$E$1</c:f>
              <c:strCache>
                <c:ptCount val="1"/>
                <c:pt idx="0">
                  <c:v>Release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Sheet1!$E$2:$E$3</c:f>
              <c:numCache>
                <c:formatCode>General</c:formatCode>
                <c:ptCount val="2"/>
                <c:pt idx="0">
                  <c:v>7</c:v>
                </c:pt>
                <c:pt idx="1">
                  <c:v>10</c:v>
                </c:pt>
              </c:numCache>
            </c:numRef>
          </c:val>
        </c:ser>
        <c:ser>
          <c:idx val="4"/>
          <c:order val="4"/>
          <c:tx>
            <c:strRef>
              <c:f>Sheet1!$F$1</c:f>
              <c:strCache>
                <c:ptCount val="1"/>
                <c:pt idx="0">
                  <c:v>Release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Sheet1!$F$2:$F$3</c:f>
              <c:numCache>
                <c:formatCode>General</c:formatCode>
                <c:ptCount val="2"/>
                <c:pt idx="0">
                  <c:v>3</c:v>
                </c:pt>
                <c:pt idx="1">
                  <c:v>3</c:v>
                </c:pt>
              </c:numCache>
            </c:numRef>
          </c:val>
        </c:ser>
        <c:ser>
          <c:idx val="5"/>
          <c:order val="5"/>
          <c:tx>
            <c:strRef>
              <c:f>Sheet1!$G$1</c:f>
              <c:strCache>
                <c:ptCount val="1"/>
                <c:pt idx="0">
                  <c:v>Release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Bugs</c:v>
                </c:pt>
                <c:pt idx="1">
                  <c:v>Failed test cases</c:v>
                </c:pt>
              </c:strCache>
            </c:strRef>
          </c:cat>
          <c:val>
            <c:numRef>
              <c:f>Sheet1!$G$2:$G$3</c:f>
              <c:numCache>
                <c:formatCode>General</c:formatCode>
                <c:ptCount val="2"/>
                <c:pt idx="0">
                  <c:v>3</c:v>
                </c:pt>
                <c:pt idx="1">
                  <c:v>3</c:v>
                </c:pt>
              </c:numCache>
            </c:numRef>
          </c:val>
        </c:ser>
        <c:dLbls>
          <c:dLblPos val="inEnd"/>
          <c:showLegendKey val="0"/>
          <c:showVal val="1"/>
          <c:showCatName val="0"/>
          <c:showSerName val="0"/>
          <c:showPercent val="0"/>
          <c:showBubbleSize val="0"/>
        </c:dLbls>
        <c:gapWidth val="219"/>
        <c:overlap val="-27"/>
        <c:axId val="100577280"/>
        <c:axId val="100578816"/>
      </c:barChart>
      <c:catAx>
        <c:axId val="10057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578816"/>
        <c:crosses val="autoZero"/>
        <c:auto val="1"/>
        <c:lblAlgn val="ctr"/>
        <c:lblOffset val="100"/>
        <c:noMultiLvlLbl val="0"/>
      </c:catAx>
      <c:valAx>
        <c:axId val="10057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577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827291433849764"/>
          <c:y val="6.7586013846085896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pieChart>
        <c:varyColors val="1"/>
        <c:ser>
          <c:idx val="0"/>
          <c:order val="0"/>
          <c:tx>
            <c:strRef>
              <c:f>Sheet1!$B$1</c:f>
              <c:strCache>
                <c:ptCount val="1"/>
                <c:pt idx="0">
                  <c:v>Test cases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22902651787104064"/>
                  <c:y val="2.7566437007874017E-3"/>
                </c:manualLayout>
              </c:layout>
              <c:tx>
                <c:rich>
                  <a:bodyPr/>
                  <a:lstStyle/>
                  <a:p>
                    <a:r>
                      <a:rPr lang="en-US" dirty="0" smtClean="0"/>
                      <a:t>Fail: </a:t>
                    </a:r>
                    <a:r>
                      <a:rPr lang="en-US" dirty="0"/>
                      <a:t>3</a:t>
                    </a:r>
                  </a:p>
                </c:rich>
              </c:tx>
              <c:showLegendKey val="0"/>
              <c:showVal val="1"/>
              <c:showCatName val="1"/>
              <c:showSerName val="0"/>
              <c:showPercent val="0"/>
              <c:showBubbleSize val="0"/>
            </c:dLbl>
            <c:dLbl>
              <c:idx val="1"/>
              <c:layout>
                <c:manualLayout>
                  <c:x val="-0.31217040904423637"/>
                  <c:y val="-7.8492906395499523E-2"/>
                </c:manualLayout>
              </c:layout>
              <c:tx>
                <c:rich>
                  <a:bodyPr/>
                  <a:lstStyle/>
                  <a:p>
                    <a:r>
                      <a:rPr lang="en-US" dirty="0" smtClean="0"/>
                      <a:t>Pass: </a:t>
                    </a:r>
                    <a:r>
                      <a:rPr lang="en-US" dirty="0"/>
                      <a:t>98</a:t>
                    </a:r>
                  </a:p>
                </c:rich>
              </c:tx>
              <c:showLegendKey val="0"/>
              <c:showVal val="1"/>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Fail</c:v>
                </c:pt>
                <c:pt idx="1">
                  <c:v>Pass</c:v>
                </c:pt>
              </c:strCache>
            </c:strRef>
          </c:cat>
          <c:val>
            <c:numRef>
              <c:f>Sheet1!$B$2:$B$3</c:f>
              <c:numCache>
                <c:formatCode>General</c:formatCode>
                <c:ptCount val="2"/>
                <c:pt idx="0">
                  <c:v>3</c:v>
                </c:pt>
                <c:pt idx="1">
                  <c:v>98</c:v>
                </c:pt>
              </c:numCache>
            </c:numRef>
          </c:val>
        </c:ser>
        <c:dLbls>
          <c:showLegendKey val="0"/>
          <c:showVal val="1"/>
          <c:showCatName val="1"/>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j-lt"/>
                <a:ea typeface="+mn-ea"/>
                <a:cs typeface="+mn-cs"/>
              </a:defRPr>
            </a:pPr>
            <a:r>
              <a:rPr lang="en-US" b="1" dirty="0">
                <a:latin typeface="+mj-lt"/>
              </a:rPr>
              <a:t>Issue</a:t>
            </a:r>
            <a:r>
              <a:rPr lang="en-US" b="1" baseline="0" dirty="0">
                <a:latin typeface="+mj-lt"/>
              </a:rPr>
              <a:t> Logs</a:t>
            </a:r>
            <a:endParaRPr lang="en-US" b="1" dirty="0">
              <a:latin typeface="+mj-lt"/>
            </a:endParaRPr>
          </a:p>
        </c:rich>
      </c:tx>
      <c:layout>
        <c:manualLayout>
          <c:xMode val="edge"/>
          <c:yMode val="edge"/>
          <c:x val="0.37166141385864543"/>
          <c:y val="0.15165724348431123"/>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Informational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Issues</c:v>
                </c:pt>
              </c:strCache>
            </c:strRef>
          </c:cat>
          <c:val>
            <c:numRef>
              <c:f>Sheet1!$B$2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0-AFB2-49AA-A2B0-2D983D0B796F}"/>
            </c:ext>
          </c:extLst>
        </c:ser>
        <c:ser>
          <c:idx val="1"/>
          <c:order val="1"/>
          <c:tx>
            <c:strRef>
              <c:f>Sheet1!$C$1</c:f>
              <c:strCache>
                <c:ptCount val="1"/>
                <c:pt idx="0">
                  <c:v>Procedural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Issues</c:v>
                </c:pt>
              </c:strCache>
            </c:strRef>
          </c:cat>
          <c:val>
            <c:numRef>
              <c:f>Sheet1!$C$2</c:f>
              <c:numCache>
                <c:formatCode>General</c:formatCode>
                <c:ptCount val="1"/>
                <c:pt idx="0">
                  <c:v>56</c:v>
                </c:pt>
              </c:numCache>
            </c:numRef>
          </c:val>
          <c:extLst xmlns:c16r2="http://schemas.microsoft.com/office/drawing/2015/06/chart">
            <c:ext xmlns:c16="http://schemas.microsoft.com/office/drawing/2014/chart" uri="{C3380CC4-5D6E-409C-BE32-E72D297353CC}">
              <c16:uniqueId val="{00000001-AFB2-49AA-A2B0-2D983D0B796F}"/>
            </c:ext>
          </c:extLst>
        </c:ser>
        <c:ser>
          <c:idx val="2"/>
          <c:order val="2"/>
          <c:tx>
            <c:strRef>
              <c:f>Sheet1!$D$1</c:f>
              <c:strCache>
                <c:ptCount val="1"/>
                <c:pt idx="0">
                  <c:v>System</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Issues</c:v>
                </c:pt>
              </c:strCache>
            </c:strRef>
          </c:cat>
          <c:val>
            <c:numRef>
              <c:f>Sheet1!$D$2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2-AFB2-49AA-A2B0-2D983D0B796F}"/>
            </c:ext>
          </c:extLst>
        </c:ser>
        <c:dLbls>
          <c:dLblPos val="outEnd"/>
          <c:showLegendKey val="0"/>
          <c:showVal val="1"/>
          <c:showCatName val="0"/>
          <c:showSerName val="0"/>
          <c:showPercent val="0"/>
          <c:showBubbleSize val="0"/>
        </c:dLbls>
        <c:gapWidth val="182"/>
        <c:axId val="100730368"/>
        <c:axId val="100731904"/>
      </c:barChart>
      <c:catAx>
        <c:axId val="100730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0731904"/>
        <c:crosses val="autoZero"/>
        <c:auto val="1"/>
        <c:lblAlgn val="ctr"/>
        <c:lblOffset val="100"/>
        <c:noMultiLvlLbl val="0"/>
      </c:catAx>
      <c:valAx>
        <c:axId val="1007319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7303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6ACF3-C377-4D7A-8ACE-0027C646E568}" type="doc">
      <dgm:prSet loTypeId="urn:microsoft.com/office/officeart/2005/8/layout/hProcess9" loCatId="process" qsTypeId="urn:microsoft.com/office/officeart/2005/8/quickstyle/simple5" qsCatId="simple" csTypeId="urn:microsoft.com/office/officeart/2005/8/colors/colorful4" csCatId="colorful" phldr="1"/>
      <dgm:spPr/>
    </dgm:pt>
    <dgm:pt modelId="{49E23254-0EEF-4507-8535-CB99CCB85E21}">
      <dgm:prSet phldrT="[Text]"/>
      <dgm:spPr>
        <a:xfrm>
          <a:off x="36" y="654775"/>
          <a:ext cx="1458472" cy="873033"/>
        </a:xfrm>
        <a:gradFill rotWithShape="0">
          <a:gsLst>
            <a:gs pos="0">
              <a:srgbClr val="42BA97">
                <a:hueOff val="0"/>
                <a:satOff val="0"/>
                <a:lumOff val="0"/>
                <a:alphaOff val="0"/>
                <a:satMod val="103000"/>
                <a:lumMod val="102000"/>
                <a:tint val="94000"/>
              </a:srgbClr>
            </a:gs>
            <a:gs pos="50000">
              <a:srgbClr val="42BA97">
                <a:hueOff val="0"/>
                <a:satOff val="0"/>
                <a:lumOff val="0"/>
                <a:alphaOff val="0"/>
                <a:satMod val="110000"/>
                <a:lumMod val="100000"/>
                <a:shade val="100000"/>
              </a:srgbClr>
            </a:gs>
            <a:gs pos="100000">
              <a:srgbClr val="42BA9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r>
            <a:rPr lang="en-US" b="1" dirty="0">
              <a:solidFill>
                <a:sysClr val="window" lastClr="FFFFFF"/>
              </a:solidFill>
              <a:latin typeface="Calibri"/>
              <a:ea typeface="+mn-ea"/>
              <a:cs typeface="+mn-cs"/>
            </a:rPr>
            <a:t>Testing</a:t>
          </a:r>
        </a:p>
      </dgm:t>
    </dgm:pt>
    <dgm:pt modelId="{3045BB7F-5996-4A32-9A64-7F4D3266DB8C}" type="parTrans" cxnId="{E779C614-0159-4B5F-ACC2-269093AC9925}">
      <dgm:prSet/>
      <dgm:spPr/>
      <dgm:t>
        <a:bodyPr/>
        <a:lstStyle/>
        <a:p>
          <a:endParaRPr lang="en-US"/>
        </a:p>
      </dgm:t>
    </dgm:pt>
    <dgm:pt modelId="{E5EAC108-A8AD-4CA3-8DD6-CAD9BC23B398}" type="sibTrans" cxnId="{E779C614-0159-4B5F-ACC2-269093AC9925}">
      <dgm:prSet/>
      <dgm:spPr/>
      <dgm:t>
        <a:bodyPr/>
        <a:lstStyle/>
        <a:p>
          <a:endParaRPr lang="en-US"/>
        </a:p>
      </dgm:t>
    </dgm:pt>
    <dgm:pt modelId="{2462CB01-DEC9-4848-8E30-D8AC50FE99C0}">
      <dgm:prSet phldrT="[Text]"/>
      <dgm:spPr>
        <a:xfrm>
          <a:off x="1531432" y="654775"/>
          <a:ext cx="1458472" cy="873033"/>
        </a:xfrm>
        <a:gradFill rotWithShape="0">
          <a:gsLst>
            <a:gs pos="0">
              <a:srgbClr val="42BA97">
                <a:hueOff val="-1528355"/>
                <a:satOff val="-10245"/>
                <a:lumOff val="-10589"/>
                <a:alphaOff val="0"/>
                <a:satMod val="103000"/>
                <a:lumMod val="102000"/>
                <a:tint val="94000"/>
              </a:srgbClr>
            </a:gs>
            <a:gs pos="50000">
              <a:srgbClr val="42BA97">
                <a:hueOff val="-1528355"/>
                <a:satOff val="-10245"/>
                <a:lumOff val="-10589"/>
                <a:alphaOff val="0"/>
                <a:satMod val="110000"/>
                <a:lumMod val="100000"/>
                <a:shade val="100000"/>
              </a:srgbClr>
            </a:gs>
            <a:gs pos="100000">
              <a:srgbClr val="42BA97">
                <a:hueOff val="-1528355"/>
                <a:satOff val="-10245"/>
                <a:lumOff val="-10589"/>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r>
            <a:rPr lang="en-US" b="1" dirty="0">
              <a:solidFill>
                <a:sysClr val="window" lastClr="FFFFFF"/>
              </a:solidFill>
              <a:latin typeface="Calibri"/>
              <a:ea typeface="+mn-ea"/>
              <a:cs typeface="+mn-cs"/>
            </a:rPr>
            <a:t>Go Live</a:t>
          </a:r>
        </a:p>
      </dgm:t>
    </dgm:pt>
    <dgm:pt modelId="{29404A30-C3E3-4CF5-9C15-8DF8551823AB}" type="parTrans" cxnId="{3EC75198-AC93-4CA6-9F32-89F5E3C0F1C0}">
      <dgm:prSet/>
      <dgm:spPr/>
      <dgm:t>
        <a:bodyPr/>
        <a:lstStyle/>
        <a:p>
          <a:endParaRPr lang="en-US"/>
        </a:p>
      </dgm:t>
    </dgm:pt>
    <dgm:pt modelId="{D8591C32-6512-4ACC-8FD5-021128E29E1B}" type="sibTrans" cxnId="{3EC75198-AC93-4CA6-9F32-89F5E3C0F1C0}">
      <dgm:prSet/>
      <dgm:spPr/>
      <dgm:t>
        <a:bodyPr/>
        <a:lstStyle/>
        <a:p>
          <a:endParaRPr lang="en-US"/>
        </a:p>
      </dgm:t>
    </dgm:pt>
    <dgm:pt modelId="{EA5A0451-304B-4E80-A840-2BA2B0C38723}" type="pres">
      <dgm:prSet presAssocID="{C2A6ACF3-C377-4D7A-8ACE-0027C646E568}" presName="CompostProcess" presStyleCnt="0">
        <dgm:presLayoutVars>
          <dgm:dir/>
          <dgm:resizeHandles val="exact"/>
        </dgm:presLayoutVars>
      </dgm:prSet>
      <dgm:spPr/>
    </dgm:pt>
    <dgm:pt modelId="{C3CB2E61-A650-452F-BC99-D8685C772713}" type="pres">
      <dgm:prSet presAssocID="{C2A6ACF3-C377-4D7A-8ACE-0027C646E568}" presName="arrow" presStyleLbl="bgShp" presStyleIdx="0" presStyleCnt="1"/>
      <dgm:spPr>
        <a:xfrm>
          <a:off x="224245" y="0"/>
          <a:ext cx="2541449" cy="2182584"/>
        </a:xfrm>
        <a:prstGeom prst="rightArrow">
          <a:avLst/>
        </a:prstGeom>
        <a:solidFill>
          <a:srgbClr val="42BA97">
            <a:tint val="40000"/>
            <a:hueOff val="0"/>
            <a:satOff val="0"/>
            <a:lumOff val="0"/>
            <a:alphaOff val="0"/>
          </a:srgbClr>
        </a:solidFill>
        <a:ln>
          <a:noFill/>
        </a:ln>
        <a:effectLst/>
      </dgm:spPr>
    </dgm:pt>
    <dgm:pt modelId="{A6AFA85A-316B-4D5A-B219-A488C15671CB}" type="pres">
      <dgm:prSet presAssocID="{C2A6ACF3-C377-4D7A-8ACE-0027C646E568}" presName="linearProcess" presStyleCnt="0"/>
      <dgm:spPr/>
    </dgm:pt>
    <dgm:pt modelId="{0AB6DCC9-5E1D-4C83-B671-99DE886FD319}" type="pres">
      <dgm:prSet presAssocID="{49E23254-0EEF-4507-8535-CB99CCB85E21}" presName="textNode" presStyleLbl="node1" presStyleIdx="0" presStyleCnt="2">
        <dgm:presLayoutVars>
          <dgm:bulletEnabled val="1"/>
        </dgm:presLayoutVars>
      </dgm:prSet>
      <dgm:spPr>
        <a:prstGeom prst="roundRect">
          <a:avLst/>
        </a:prstGeom>
      </dgm:spPr>
      <dgm:t>
        <a:bodyPr/>
        <a:lstStyle/>
        <a:p>
          <a:endParaRPr lang="en-US"/>
        </a:p>
      </dgm:t>
    </dgm:pt>
    <dgm:pt modelId="{1FA02E18-959F-4E2D-B873-6AE383557148}" type="pres">
      <dgm:prSet presAssocID="{E5EAC108-A8AD-4CA3-8DD6-CAD9BC23B398}" presName="sibTrans" presStyleCnt="0"/>
      <dgm:spPr/>
    </dgm:pt>
    <dgm:pt modelId="{67421EF9-CC48-4C32-A806-A4F3F9016C46}" type="pres">
      <dgm:prSet presAssocID="{2462CB01-DEC9-4848-8E30-D8AC50FE99C0}" presName="textNode" presStyleLbl="node1" presStyleIdx="1" presStyleCnt="2">
        <dgm:presLayoutVars>
          <dgm:bulletEnabled val="1"/>
        </dgm:presLayoutVars>
      </dgm:prSet>
      <dgm:spPr>
        <a:prstGeom prst="roundRect">
          <a:avLst/>
        </a:prstGeom>
      </dgm:spPr>
      <dgm:t>
        <a:bodyPr/>
        <a:lstStyle/>
        <a:p>
          <a:endParaRPr lang="en-US"/>
        </a:p>
      </dgm:t>
    </dgm:pt>
  </dgm:ptLst>
  <dgm:cxnLst>
    <dgm:cxn modelId="{EE0D41D3-5955-4960-9E0F-2A61EFF000CF}" type="presOf" srcId="{2462CB01-DEC9-4848-8E30-D8AC50FE99C0}" destId="{67421EF9-CC48-4C32-A806-A4F3F9016C46}" srcOrd="0" destOrd="0" presId="urn:microsoft.com/office/officeart/2005/8/layout/hProcess9"/>
    <dgm:cxn modelId="{664B565D-C667-437F-BD7D-F12D463956DE}" type="presOf" srcId="{C2A6ACF3-C377-4D7A-8ACE-0027C646E568}" destId="{EA5A0451-304B-4E80-A840-2BA2B0C38723}" srcOrd="0" destOrd="0" presId="urn:microsoft.com/office/officeart/2005/8/layout/hProcess9"/>
    <dgm:cxn modelId="{E779C614-0159-4B5F-ACC2-269093AC9925}" srcId="{C2A6ACF3-C377-4D7A-8ACE-0027C646E568}" destId="{49E23254-0EEF-4507-8535-CB99CCB85E21}" srcOrd="0" destOrd="0" parTransId="{3045BB7F-5996-4A32-9A64-7F4D3266DB8C}" sibTransId="{E5EAC108-A8AD-4CA3-8DD6-CAD9BC23B398}"/>
    <dgm:cxn modelId="{3EC75198-AC93-4CA6-9F32-89F5E3C0F1C0}" srcId="{C2A6ACF3-C377-4D7A-8ACE-0027C646E568}" destId="{2462CB01-DEC9-4848-8E30-D8AC50FE99C0}" srcOrd="1" destOrd="0" parTransId="{29404A30-C3E3-4CF5-9C15-8DF8551823AB}" sibTransId="{D8591C32-6512-4ACC-8FD5-021128E29E1B}"/>
    <dgm:cxn modelId="{86273EDA-4ED8-402C-B64D-3EE8B935AA27}" type="presOf" srcId="{49E23254-0EEF-4507-8535-CB99CCB85E21}" destId="{0AB6DCC9-5E1D-4C83-B671-99DE886FD319}" srcOrd="0" destOrd="0" presId="urn:microsoft.com/office/officeart/2005/8/layout/hProcess9"/>
    <dgm:cxn modelId="{09E39A13-223E-4C5D-BC9A-EFE0443E445C}" type="presParOf" srcId="{EA5A0451-304B-4E80-A840-2BA2B0C38723}" destId="{C3CB2E61-A650-452F-BC99-D8685C772713}" srcOrd="0" destOrd="0" presId="urn:microsoft.com/office/officeart/2005/8/layout/hProcess9"/>
    <dgm:cxn modelId="{AB8E6F79-D100-4865-8B0A-262BC952D196}" type="presParOf" srcId="{EA5A0451-304B-4E80-A840-2BA2B0C38723}" destId="{A6AFA85A-316B-4D5A-B219-A488C15671CB}" srcOrd="1" destOrd="0" presId="urn:microsoft.com/office/officeart/2005/8/layout/hProcess9"/>
    <dgm:cxn modelId="{DC5E3A56-2905-4931-8FF3-5093EE4CA255}" type="presParOf" srcId="{A6AFA85A-316B-4D5A-B219-A488C15671CB}" destId="{0AB6DCC9-5E1D-4C83-B671-99DE886FD319}" srcOrd="0" destOrd="0" presId="urn:microsoft.com/office/officeart/2005/8/layout/hProcess9"/>
    <dgm:cxn modelId="{A3E809EE-3E75-4224-89CC-593F42A9CD96}" type="presParOf" srcId="{A6AFA85A-316B-4D5A-B219-A488C15671CB}" destId="{1FA02E18-959F-4E2D-B873-6AE383557148}" srcOrd="1" destOrd="0" presId="urn:microsoft.com/office/officeart/2005/8/layout/hProcess9"/>
    <dgm:cxn modelId="{B04EA194-C29B-4F67-8C2B-CC142717CB23}" type="presParOf" srcId="{A6AFA85A-316B-4D5A-B219-A488C15671CB}" destId="{67421EF9-CC48-4C32-A806-A4F3F9016C4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6ACF3-C377-4D7A-8ACE-0027C646E568}" type="doc">
      <dgm:prSet loTypeId="urn:microsoft.com/office/officeart/2005/8/layout/hProcess9" loCatId="process" qsTypeId="urn:microsoft.com/office/officeart/2005/8/quickstyle/simple5" qsCatId="simple" csTypeId="urn:microsoft.com/office/officeart/2005/8/colors/colorful1" csCatId="colorful" phldr="1"/>
      <dgm:spPr/>
    </dgm:pt>
    <dgm:pt modelId="{49E23254-0EEF-4507-8535-CB99CCB85E21}">
      <dgm:prSet phldrT="[Text]"/>
      <dgm:spPr>
        <a:xfrm>
          <a:off x="38" y="722811"/>
          <a:ext cx="1522192" cy="963748"/>
        </a:xfrm>
        <a:gradFill rotWithShape="0">
          <a:gsLst>
            <a:gs pos="0">
              <a:srgbClr val="2683C6">
                <a:hueOff val="0"/>
                <a:satOff val="0"/>
                <a:lumOff val="0"/>
                <a:alphaOff val="0"/>
                <a:satMod val="103000"/>
                <a:lumMod val="102000"/>
                <a:tint val="94000"/>
              </a:srgbClr>
            </a:gs>
            <a:gs pos="50000">
              <a:srgbClr val="2683C6">
                <a:hueOff val="0"/>
                <a:satOff val="0"/>
                <a:lumOff val="0"/>
                <a:alphaOff val="0"/>
                <a:satMod val="110000"/>
                <a:lumMod val="100000"/>
                <a:shade val="100000"/>
              </a:srgbClr>
            </a:gs>
            <a:gs pos="100000">
              <a:srgbClr val="2683C6">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r>
            <a:rPr lang="en-US" b="1">
              <a:solidFill>
                <a:sysClr val="window" lastClr="FFFFFF"/>
              </a:solidFill>
              <a:latin typeface="Calibri"/>
              <a:ea typeface="+mn-ea"/>
              <a:cs typeface="+mn-cs"/>
            </a:rPr>
            <a:t>Knowledge Acquisition</a:t>
          </a:r>
        </a:p>
      </dgm:t>
    </dgm:pt>
    <dgm:pt modelId="{3045BB7F-5996-4A32-9A64-7F4D3266DB8C}" type="parTrans" cxnId="{E779C614-0159-4B5F-ACC2-269093AC9925}">
      <dgm:prSet/>
      <dgm:spPr/>
      <dgm:t>
        <a:bodyPr/>
        <a:lstStyle/>
        <a:p>
          <a:endParaRPr lang="en-US"/>
        </a:p>
      </dgm:t>
    </dgm:pt>
    <dgm:pt modelId="{E5EAC108-A8AD-4CA3-8DD6-CAD9BC23B398}" type="sibTrans" cxnId="{E779C614-0159-4B5F-ACC2-269093AC9925}">
      <dgm:prSet/>
      <dgm:spPr/>
      <dgm:t>
        <a:bodyPr/>
        <a:lstStyle/>
        <a:p>
          <a:endParaRPr lang="en-US"/>
        </a:p>
      </dgm:t>
    </dgm:pt>
    <dgm:pt modelId="{2462CB01-DEC9-4848-8E30-D8AC50FE99C0}">
      <dgm:prSet phldrT="[Text]"/>
      <dgm:spPr>
        <a:xfrm>
          <a:off x="1598339" y="722811"/>
          <a:ext cx="1522192" cy="963748"/>
        </a:xfrm>
        <a:gradFill rotWithShape="0">
          <a:gsLst>
            <a:gs pos="0">
              <a:srgbClr val="27CED7">
                <a:hueOff val="0"/>
                <a:satOff val="0"/>
                <a:lumOff val="0"/>
                <a:alphaOff val="0"/>
                <a:satMod val="103000"/>
                <a:lumMod val="102000"/>
                <a:tint val="94000"/>
              </a:srgbClr>
            </a:gs>
            <a:gs pos="50000">
              <a:srgbClr val="27CED7">
                <a:hueOff val="0"/>
                <a:satOff val="0"/>
                <a:lumOff val="0"/>
                <a:alphaOff val="0"/>
                <a:satMod val="110000"/>
                <a:lumMod val="100000"/>
                <a:shade val="100000"/>
              </a:srgbClr>
            </a:gs>
            <a:gs pos="100000">
              <a:srgbClr val="27CED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r>
            <a:rPr lang="en-US" b="1" dirty="0">
              <a:solidFill>
                <a:sysClr val="window" lastClr="FFFFFF"/>
              </a:solidFill>
              <a:latin typeface="Calibri"/>
              <a:ea typeface="+mn-ea"/>
              <a:cs typeface="+mn-cs"/>
            </a:rPr>
            <a:t>Solution Design</a:t>
          </a:r>
        </a:p>
      </dgm:t>
    </dgm:pt>
    <dgm:pt modelId="{D8591C32-6512-4ACC-8FD5-021128E29E1B}" type="sibTrans" cxnId="{3EC75198-AC93-4CA6-9F32-89F5E3C0F1C0}">
      <dgm:prSet/>
      <dgm:spPr/>
      <dgm:t>
        <a:bodyPr/>
        <a:lstStyle/>
        <a:p>
          <a:endParaRPr lang="en-US"/>
        </a:p>
      </dgm:t>
    </dgm:pt>
    <dgm:pt modelId="{29404A30-C3E3-4CF5-9C15-8DF8551823AB}" type="parTrans" cxnId="{3EC75198-AC93-4CA6-9F32-89F5E3C0F1C0}">
      <dgm:prSet/>
      <dgm:spPr/>
      <dgm:t>
        <a:bodyPr/>
        <a:lstStyle/>
        <a:p>
          <a:endParaRPr lang="en-US"/>
        </a:p>
      </dgm:t>
    </dgm:pt>
    <dgm:pt modelId="{EA5A0451-304B-4E80-A840-2BA2B0C38723}" type="pres">
      <dgm:prSet presAssocID="{C2A6ACF3-C377-4D7A-8ACE-0027C646E568}" presName="CompostProcess" presStyleCnt="0">
        <dgm:presLayoutVars>
          <dgm:dir/>
          <dgm:resizeHandles val="exact"/>
        </dgm:presLayoutVars>
      </dgm:prSet>
      <dgm:spPr/>
    </dgm:pt>
    <dgm:pt modelId="{C3CB2E61-A650-452F-BC99-D8685C772713}" type="pres">
      <dgm:prSet presAssocID="{C2A6ACF3-C377-4D7A-8ACE-0027C646E568}" presName="arrow" presStyleLbl="bgShp" presStyleIdx="0" presStyleCnt="1"/>
      <dgm:spPr>
        <a:xfrm>
          <a:off x="234042" y="0"/>
          <a:ext cx="2652484" cy="2409371"/>
        </a:xfrm>
        <a:prstGeom prst="rightArrow">
          <a:avLst/>
        </a:prstGeom>
        <a:solidFill>
          <a:srgbClr val="2683C6">
            <a:tint val="40000"/>
            <a:hueOff val="0"/>
            <a:satOff val="0"/>
            <a:lumOff val="0"/>
            <a:alphaOff val="0"/>
          </a:srgbClr>
        </a:solidFill>
        <a:ln>
          <a:noFill/>
        </a:ln>
        <a:effectLst/>
      </dgm:spPr>
    </dgm:pt>
    <dgm:pt modelId="{A6AFA85A-316B-4D5A-B219-A488C15671CB}" type="pres">
      <dgm:prSet presAssocID="{C2A6ACF3-C377-4D7A-8ACE-0027C646E568}" presName="linearProcess" presStyleCnt="0"/>
      <dgm:spPr/>
    </dgm:pt>
    <dgm:pt modelId="{0AB6DCC9-5E1D-4C83-B671-99DE886FD319}" type="pres">
      <dgm:prSet presAssocID="{49E23254-0EEF-4507-8535-CB99CCB85E21}" presName="textNode" presStyleLbl="node1" presStyleIdx="0" presStyleCnt="2">
        <dgm:presLayoutVars>
          <dgm:bulletEnabled val="1"/>
        </dgm:presLayoutVars>
      </dgm:prSet>
      <dgm:spPr>
        <a:prstGeom prst="roundRect">
          <a:avLst/>
        </a:prstGeom>
      </dgm:spPr>
      <dgm:t>
        <a:bodyPr/>
        <a:lstStyle/>
        <a:p>
          <a:endParaRPr lang="en-US"/>
        </a:p>
      </dgm:t>
    </dgm:pt>
    <dgm:pt modelId="{1FA02E18-959F-4E2D-B873-6AE383557148}" type="pres">
      <dgm:prSet presAssocID="{E5EAC108-A8AD-4CA3-8DD6-CAD9BC23B398}" presName="sibTrans" presStyleCnt="0"/>
      <dgm:spPr/>
    </dgm:pt>
    <dgm:pt modelId="{67421EF9-CC48-4C32-A806-A4F3F9016C46}" type="pres">
      <dgm:prSet presAssocID="{2462CB01-DEC9-4848-8E30-D8AC50FE99C0}" presName="textNode" presStyleLbl="node1" presStyleIdx="1" presStyleCnt="2">
        <dgm:presLayoutVars>
          <dgm:bulletEnabled val="1"/>
        </dgm:presLayoutVars>
      </dgm:prSet>
      <dgm:spPr>
        <a:prstGeom prst="roundRect">
          <a:avLst/>
        </a:prstGeom>
      </dgm:spPr>
      <dgm:t>
        <a:bodyPr/>
        <a:lstStyle/>
        <a:p>
          <a:endParaRPr lang="en-US"/>
        </a:p>
      </dgm:t>
    </dgm:pt>
  </dgm:ptLst>
  <dgm:cxnLst>
    <dgm:cxn modelId="{B2897C60-E1E9-416F-A5B2-3CDC98DF8E9E}" type="presOf" srcId="{2462CB01-DEC9-4848-8E30-D8AC50FE99C0}" destId="{67421EF9-CC48-4C32-A806-A4F3F9016C46}" srcOrd="0" destOrd="0" presId="urn:microsoft.com/office/officeart/2005/8/layout/hProcess9"/>
    <dgm:cxn modelId="{EB382A8B-2177-4839-96EA-36A2EC1C4CD7}" type="presOf" srcId="{C2A6ACF3-C377-4D7A-8ACE-0027C646E568}" destId="{EA5A0451-304B-4E80-A840-2BA2B0C38723}" srcOrd="0" destOrd="0" presId="urn:microsoft.com/office/officeart/2005/8/layout/hProcess9"/>
    <dgm:cxn modelId="{E779C614-0159-4B5F-ACC2-269093AC9925}" srcId="{C2A6ACF3-C377-4D7A-8ACE-0027C646E568}" destId="{49E23254-0EEF-4507-8535-CB99CCB85E21}" srcOrd="0" destOrd="0" parTransId="{3045BB7F-5996-4A32-9A64-7F4D3266DB8C}" sibTransId="{E5EAC108-A8AD-4CA3-8DD6-CAD9BC23B398}"/>
    <dgm:cxn modelId="{3EC75198-AC93-4CA6-9F32-89F5E3C0F1C0}" srcId="{C2A6ACF3-C377-4D7A-8ACE-0027C646E568}" destId="{2462CB01-DEC9-4848-8E30-D8AC50FE99C0}" srcOrd="1" destOrd="0" parTransId="{29404A30-C3E3-4CF5-9C15-8DF8551823AB}" sibTransId="{D8591C32-6512-4ACC-8FD5-021128E29E1B}"/>
    <dgm:cxn modelId="{6918313E-4F92-4278-B62C-8EF8419F2AFF}" type="presOf" srcId="{49E23254-0EEF-4507-8535-CB99CCB85E21}" destId="{0AB6DCC9-5E1D-4C83-B671-99DE886FD319}" srcOrd="0" destOrd="0" presId="urn:microsoft.com/office/officeart/2005/8/layout/hProcess9"/>
    <dgm:cxn modelId="{B43C0976-8FEF-4D95-9502-CEB862D06D8F}" type="presParOf" srcId="{EA5A0451-304B-4E80-A840-2BA2B0C38723}" destId="{C3CB2E61-A650-452F-BC99-D8685C772713}" srcOrd="0" destOrd="0" presId="urn:microsoft.com/office/officeart/2005/8/layout/hProcess9"/>
    <dgm:cxn modelId="{D69DC7A8-8D43-4116-BD5D-6A2F01DECE1A}" type="presParOf" srcId="{EA5A0451-304B-4E80-A840-2BA2B0C38723}" destId="{A6AFA85A-316B-4D5A-B219-A488C15671CB}" srcOrd="1" destOrd="0" presId="urn:microsoft.com/office/officeart/2005/8/layout/hProcess9"/>
    <dgm:cxn modelId="{F63BB695-8F21-4CDC-9FE1-1955CC11A5CB}" type="presParOf" srcId="{A6AFA85A-316B-4D5A-B219-A488C15671CB}" destId="{0AB6DCC9-5E1D-4C83-B671-99DE886FD319}" srcOrd="0" destOrd="0" presId="urn:microsoft.com/office/officeart/2005/8/layout/hProcess9"/>
    <dgm:cxn modelId="{615F2761-51BB-4514-B79A-F1D292BDAA09}" type="presParOf" srcId="{A6AFA85A-316B-4D5A-B219-A488C15671CB}" destId="{1FA02E18-959F-4E2D-B873-6AE383557148}" srcOrd="1" destOrd="0" presId="urn:microsoft.com/office/officeart/2005/8/layout/hProcess9"/>
    <dgm:cxn modelId="{C6059F66-C882-4040-9B35-74AA55F76190}" type="presParOf" srcId="{A6AFA85A-316B-4D5A-B219-A488C15671CB}" destId="{67421EF9-CC48-4C32-A806-A4F3F9016C46}" srcOrd="2"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83E60C-31B2-49A2-BFD1-AD1DCCBDBBF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0A7B7E3-800F-4B0E-BE91-46F8952324E9}">
      <dgm:prSet phldrT="[Text]"/>
      <dgm:spPr/>
      <dgm:t>
        <a:bodyPr/>
        <a:lstStyle/>
        <a:p>
          <a:r>
            <a:rPr lang="en-US" dirty="0"/>
            <a:t>Planning</a:t>
          </a:r>
        </a:p>
      </dgm:t>
    </dgm:pt>
    <dgm:pt modelId="{265353AF-80CB-4B2B-AF0F-1E5B18459C08}" type="parTrans" cxnId="{ADFD51A4-0F6E-4A4C-A109-E48B908A7C53}">
      <dgm:prSet/>
      <dgm:spPr/>
      <dgm:t>
        <a:bodyPr/>
        <a:lstStyle/>
        <a:p>
          <a:endParaRPr lang="en-US"/>
        </a:p>
      </dgm:t>
    </dgm:pt>
    <dgm:pt modelId="{26B0C97C-69C1-4284-B5D1-299AACEA5B58}" type="sibTrans" cxnId="{ADFD51A4-0F6E-4A4C-A109-E48B908A7C53}">
      <dgm:prSet/>
      <dgm:spPr/>
      <dgm:t>
        <a:bodyPr/>
        <a:lstStyle/>
        <a:p>
          <a:endParaRPr lang="en-US"/>
        </a:p>
      </dgm:t>
    </dgm:pt>
    <dgm:pt modelId="{AC69A0AC-EBEB-4A8B-810B-ED202B929EE1}">
      <dgm:prSet phldrT="[Text]"/>
      <dgm:spPr/>
      <dgm:t>
        <a:bodyPr/>
        <a:lstStyle/>
        <a:p>
          <a:r>
            <a:rPr lang="en-US" dirty="0"/>
            <a:t>Daily</a:t>
          </a:r>
        </a:p>
      </dgm:t>
    </dgm:pt>
    <dgm:pt modelId="{C5A521D9-0F1E-4D3F-8D38-1C3708DACA31}" type="parTrans" cxnId="{DAC961EB-24E8-4E09-828A-D886CB67374F}">
      <dgm:prSet/>
      <dgm:spPr/>
      <dgm:t>
        <a:bodyPr/>
        <a:lstStyle/>
        <a:p>
          <a:endParaRPr lang="en-US"/>
        </a:p>
      </dgm:t>
    </dgm:pt>
    <dgm:pt modelId="{06259ACE-D28D-4776-B0DA-AEF0F80B5326}" type="sibTrans" cxnId="{DAC961EB-24E8-4E09-828A-D886CB67374F}">
      <dgm:prSet/>
      <dgm:spPr/>
      <dgm:t>
        <a:bodyPr/>
        <a:lstStyle/>
        <a:p>
          <a:endParaRPr lang="en-US"/>
        </a:p>
      </dgm:t>
    </dgm:pt>
    <dgm:pt modelId="{54A10617-C922-4376-BDE4-1D2ED69DCEAA}">
      <dgm:prSet phldrT="[Text]"/>
      <dgm:spPr>
        <a:solidFill>
          <a:srgbClr val="92D050"/>
        </a:solidFill>
        <a:ln w="57150">
          <a:solidFill>
            <a:schemeClr val="tx1"/>
          </a:solidFill>
        </a:ln>
      </dgm:spPr>
      <dgm:t>
        <a:bodyPr/>
        <a:lstStyle/>
        <a:p>
          <a:r>
            <a:rPr lang="en-US" dirty="0">
              <a:solidFill>
                <a:schemeClr val="tx1"/>
              </a:solidFill>
            </a:rPr>
            <a:t>Review</a:t>
          </a:r>
        </a:p>
      </dgm:t>
    </dgm:pt>
    <dgm:pt modelId="{F2E8955E-CE5E-49C7-BC50-21D9A3096136}" type="parTrans" cxnId="{986C7D2B-12E3-4C12-A447-91C97BC9B0DA}">
      <dgm:prSet/>
      <dgm:spPr/>
      <dgm:t>
        <a:bodyPr/>
        <a:lstStyle/>
        <a:p>
          <a:endParaRPr lang="en-US"/>
        </a:p>
      </dgm:t>
    </dgm:pt>
    <dgm:pt modelId="{9D7F0096-41D9-42CC-A5F4-2DAF922ABC7A}" type="sibTrans" cxnId="{986C7D2B-12E3-4C12-A447-91C97BC9B0DA}">
      <dgm:prSet/>
      <dgm:spPr/>
      <dgm:t>
        <a:bodyPr/>
        <a:lstStyle/>
        <a:p>
          <a:endParaRPr lang="en-US"/>
        </a:p>
      </dgm:t>
    </dgm:pt>
    <dgm:pt modelId="{DB69790B-767D-4F68-93E5-10D33DEB0D13}">
      <dgm:prSet phldrT="[Text]"/>
      <dgm:spPr>
        <a:solidFill>
          <a:srgbClr val="92D050"/>
        </a:solidFill>
        <a:ln w="57150">
          <a:solidFill>
            <a:schemeClr val="tx1"/>
          </a:solidFill>
        </a:ln>
      </dgm:spPr>
      <dgm:t>
        <a:bodyPr/>
        <a:lstStyle/>
        <a:p>
          <a:r>
            <a:rPr lang="en-US" dirty="0">
              <a:solidFill>
                <a:schemeClr val="bg2">
                  <a:lumMod val="10000"/>
                </a:schemeClr>
              </a:solidFill>
            </a:rPr>
            <a:t>Retrospective</a:t>
          </a:r>
        </a:p>
      </dgm:t>
    </dgm:pt>
    <dgm:pt modelId="{AE43E7EC-7199-4556-BF01-46A91F664EFF}" type="parTrans" cxnId="{F47CF568-106A-4B23-8079-69D2F00D97CD}">
      <dgm:prSet/>
      <dgm:spPr/>
      <dgm:t>
        <a:bodyPr/>
        <a:lstStyle/>
        <a:p>
          <a:endParaRPr lang="en-US"/>
        </a:p>
      </dgm:t>
    </dgm:pt>
    <dgm:pt modelId="{7BE012DE-92DB-4175-B3A8-1467D53143BC}" type="sibTrans" cxnId="{F47CF568-106A-4B23-8079-69D2F00D97CD}">
      <dgm:prSet/>
      <dgm:spPr/>
      <dgm:t>
        <a:bodyPr/>
        <a:lstStyle/>
        <a:p>
          <a:endParaRPr lang="en-US"/>
        </a:p>
      </dgm:t>
    </dgm:pt>
    <dgm:pt modelId="{40C48949-E8EE-44F5-B9EC-7B81EDEDAF22}" type="pres">
      <dgm:prSet presAssocID="{AA83E60C-31B2-49A2-BFD1-AD1DCCBDBBF8}" presName="matrix" presStyleCnt="0">
        <dgm:presLayoutVars>
          <dgm:chMax val="1"/>
          <dgm:dir/>
          <dgm:resizeHandles val="exact"/>
        </dgm:presLayoutVars>
      </dgm:prSet>
      <dgm:spPr/>
      <dgm:t>
        <a:bodyPr/>
        <a:lstStyle/>
        <a:p>
          <a:endParaRPr lang="en-US"/>
        </a:p>
      </dgm:t>
    </dgm:pt>
    <dgm:pt modelId="{73FC4D10-EE4A-4318-BBCA-502F6EF28568}" type="pres">
      <dgm:prSet presAssocID="{AA83E60C-31B2-49A2-BFD1-AD1DCCBDBBF8}" presName="diamond" presStyleLbl="bgShp" presStyleIdx="0" presStyleCnt="1" custLinFactNeighborY="-2831"/>
      <dgm:spPr/>
    </dgm:pt>
    <dgm:pt modelId="{321027DB-A5A2-4B74-843F-F850EFF2EF49}" type="pres">
      <dgm:prSet presAssocID="{AA83E60C-31B2-49A2-BFD1-AD1DCCBDBBF8}" presName="quad1" presStyleLbl="node1" presStyleIdx="0" presStyleCnt="4">
        <dgm:presLayoutVars>
          <dgm:chMax val="0"/>
          <dgm:chPref val="0"/>
          <dgm:bulletEnabled val="1"/>
        </dgm:presLayoutVars>
      </dgm:prSet>
      <dgm:spPr/>
      <dgm:t>
        <a:bodyPr/>
        <a:lstStyle/>
        <a:p>
          <a:endParaRPr lang="en-US"/>
        </a:p>
      </dgm:t>
    </dgm:pt>
    <dgm:pt modelId="{9E5ECE41-92F8-4007-A633-9569FFC5FA88}" type="pres">
      <dgm:prSet presAssocID="{AA83E60C-31B2-49A2-BFD1-AD1DCCBDBBF8}" presName="quad2" presStyleLbl="node1" presStyleIdx="1" presStyleCnt="4">
        <dgm:presLayoutVars>
          <dgm:chMax val="0"/>
          <dgm:chPref val="0"/>
          <dgm:bulletEnabled val="1"/>
        </dgm:presLayoutVars>
      </dgm:prSet>
      <dgm:spPr/>
      <dgm:t>
        <a:bodyPr/>
        <a:lstStyle/>
        <a:p>
          <a:endParaRPr lang="en-US"/>
        </a:p>
      </dgm:t>
    </dgm:pt>
    <dgm:pt modelId="{1DD1E3D5-73F1-4ADD-95C8-2FB9251FD287}" type="pres">
      <dgm:prSet presAssocID="{AA83E60C-31B2-49A2-BFD1-AD1DCCBDBBF8}" presName="quad3" presStyleLbl="node1" presStyleIdx="2" presStyleCnt="4">
        <dgm:presLayoutVars>
          <dgm:chMax val="0"/>
          <dgm:chPref val="0"/>
          <dgm:bulletEnabled val="1"/>
        </dgm:presLayoutVars>
      </dgm:prSet>
      <dgm:spPr/>
      <dgm:t>
        <a:bodyPr/>
        <a:lstStyle/>
        <a:p>
          <a:endParaRPr lang="en-US"/>
        </a:p>
      </dgm:t>
    </dgm:pt>
    <dgm:pt modelId="{CE328AB5-382A-44F3-91B0-80E47956CAFF}" type="pres">
      <dgm:prSet presAssocID="{AA83E60C-31B2-49A2-BFD1-AD1DCCBDBBF8}" presName="quad4" presStyleLbl="node1" presStyleIdx="3" presStyleCnt="4">
        <dgm:presLayoutVars>
          <dgm:chMax val="0"/>
          <dgm:chPref val="0"/>
          <dgm:bulletEnabled val="1"/>
        </dgm:presLayoutVars>
      </dgm:prSet>
      <dgm:spPr/>
      <dgm:t>
        <a:bodyPr/>
        <a:lstStyle/>
        <a:p>
          <a:endParaRPr lang="en-US"/>
        </a:p>
      </dgm:t>
    </dgm:pt>
  </dgm:ptLst>
  <dgm:cxnLst>
    <dgm:cxn modelId="{DAC961EB-24E8-4E09-828A-D886CB67374F}" srcId="{AA83E60C-31B2-49A2-BFD1-AD1DCCBDBBF8}" destId="{AC69A0AC-EBEB-4A8B-810B-ED202B929EE1}" srcOrd="1" destOrd="0" parTransId="{C5A521D9-0F1E-4D3F-8D38-1C3708DACA31}" sibTransId="{06259ACE-D28D-4776-B0DA-AEF0F80B5326}"/>
    <dgm:cxn modelId="{B6D83921-BADE-4857-9361-5599B79B6217}" type="presOf" srcId="{40A7B7E3-800F-4B0E-BE91-46F8952324E9}" destId="{321027DB-A5A2-4B74-843F-F850EFF2EF49}" srcOrd="0" destOrd="0" presId="urn:microsoft.com/office/officeart/2005/8/layout/matrix3"/>
    <dgm:cxn modelId="{ADFD51A4-0F6E-4A4C-A109-E48B908A7C53}" srcId="{AA83E60C-31B2-49A2-BFD1-AD1DCCBDBBF8}" destId="{40A7B7E3-800F-4B0E-BE91-46F8952324E9}" srcOrd="0" destOrd="0" parTransId="{265353AF-80CB-4B2B-AF0F-1E5B18459C08}" sibTransId="{26B0C97C-69C1-4284-B5D1-299AACEA5B58}"/>
    <dgm:cxn modelId="{686C5FC4-DEB9-4182-98AD-33BF51B208B8}" type="presOf" srcId="{DB69790B-767D-4F68-93E5-10D33DEB0D13}" destId="{CE328AB5-382A-44F3-91B0-80E47956CAFF}" srcOrd="0" destOrd="0" presId="urn:microsoft.com/office/officeart/2005/8/layout/matrix3"/>
    <dgm:cxn modelId="{81831E82-CB7F-456F-9511-DD94448EC95B}" type="presOf" srcId="{AA83E60C-31B2-49A2-BFD1-AD1DCCBDBBF8}" destId="{40C48949-E8EE-44F5-B9EC-7B81EDEDAF22}" srcOrd="0" destOrd="0" presId="urn:microsoft.com/office/officeart/2005/8/layout/matrix3"/>
    <dgm:cxn modelId="{86244E99-99EF-41D7-9CF8-DA9646CE20D8}" type="presOf" srcId="{AC69A0AC-EBEB-4A8B-810B-ED202B929EE1}" destId="{9E5ECE41-92F8-4007-A633-9569FFC5FA88}" srcOrd="0" destOrd="0" presId="urn:microsoft.com/office/officeart/2005/8/layout/matrix3"/>
    <dgm:cxn modelId="{F47CF568-106A-4B23-8079-69D2F00D97CD}" srcId="{AA83E60C-31B2-49A2-BFD1-AD1DCCBDBBF8}" destId="{DB69790B-767D-4F68-93E5-10D33DEB0D13}" srcOrd="3" destOrd="0" parTransId="{AE43E7EC-7199-4556-BF01-46A91F664EFF}" sibTransId="{7BE012DE-92DB-4175-B3A8-1467D53143BC}"/>
    <dgm:cxn modelId="{E67953CF-F570-4E48-AD1C-CD2A6480FA2E}" type="presOf" srcId="{54A10617-C922-4376-BDE4-1D2ED69DCEAA}" destId="{1DD1E3D5-73F1-4ADD-95C8-2FB9251FD287}" srcOrd="0" destOrd="0" presId="urn:microsoft.com/office/officeart/2005/8/layout/matrix3"/>
    <dgm:cxn modelId="{986C7D2B-12E3-4C12-A447-91C97BC9B0DA}" srcId="{AA83E60C-31B2-49A2-BFD1-AD1DCCBDBBF8}" destId="{54A10617-C922-4376-BDE4-1D2ED69DCEAA}" srcOrd="2" destOrd="0" parTransId="{F2E8955E-CE5E-49C7-BC50-21D9A3096136}" sibTransId="{9D7F0096-41D9-42CC-A5F4-2DAF922ABC7A}"/>
    <dgm:cxn modelId="{EC8E138F-A2B1-4453-9325-A01EA711560F}" type="presParOf" srcId="{40C48949-E8EE-44F5-B9EC-7B81EDEDAF22}" destId="{73FC4D10-EE4A-4318-BBCA-502F6EF28568}" srcOrd="0" destOrd="0" presId="urn:microsoft.com/office/officeart/2005/8/layout/matrix3"/>
    <dgm:cxn modelId="{87D40620-7A91-4B2C-9283-12DD2D96109E}" type="presParOf" srcId="{40C48949-E8EE-44F5-B9EC-7B81EDEDAF22}" destId="{321027DB-A5A2-4B74-843F-F850EFF2EF49}" srcOrd="1" destOrd="0" presId="urn:microsoft.com/office/officeart/2005/8/layout/matrix3"/>
    <dgm:cxn modelId="{9789DA4D-FBAD-43D0-A513-E7CEA1720DF0}" type="presParOf" srcId="{40C48949-E8EE-44F5-B9EC-7B81EDEDAF22}" destId="{9E5ECE41-92F8-4007-A633-9569FFC5FA88}" srcOrd="2" destOrd="0" presId="urn:microsoft.com/office/officeart/2005/8/layout/matrix3"/>
    <dgm:cxn modelId="{1832D2EC-3DB9-442A-9873-93B750002A08}" type="presParOf" srcId="{40C48949-E8EE-44F5-B9EC-7B81EDEDAF22}" destId="{1DD1E3D5-73F1-4ADD-95C8-2FB9251FD287}" srcOrd="3" destOrd="0" presId="urn:microsoft.com/office/officeart/2005/8/layout/matrix3"/>
    <dgm:cxn modelId="{70AACE2F-C770-425C-B1B7-C44F57A1EBE8}" type="presParOf" srcId="{40C48949-E8EE-44F5-B9EC-7B81EDEDAF22}" destId="{CE328AB5-382A-44F3-91B0-80E47956CAF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B2E61-A650-452F-BC99-D8685C772713}">
      <dsp:nvSpPr>
        <dsp:cNvPr id="0" name=""/>
        <dsp:cNvSpPr/>
      </dsp:nvSpPr>
      <dsp:spPr>
        <a:xfrm>
          <a:off x="224245" y="0"/>
          <a:ext cx="2541449" cy="2182584"/>
        </a:xfrm>
        <a:prstGeom prst="rightArrow">
          <a:avLst/>
        </a:prstGeom>
        <a:solidFill>
          <a:srgbClr val="42BA97">
            <a:tint val="40000"/>
            <a:hueOff val="0"/>
            <a:satOff val="0"/>
            <a:lumOff val="0"/>
            <a:alphaOff val="0"/>
          </a:srgbClr>
        </a:solidFill>
        <a:ln>
          <a:noFill/>
        </a:ln>
        <a:effectLst/>
      </dsp:spPr>
      <dsp:style>
        <a:lnRef idx="0">
          <a:scrgbClr r="0" g="0" b="0"/>
        </a:lnRef>
        <a:fillRef idx="1">
          <a:scrgbClr r="0" g="0" b="0"/>
        </a:fillRef>
        <a:effectRef idx="2">
          <a:scrgbClr r="0" g="0" b="0"/>
        </a:effectRef>
        <a:fontRef idx="minor"/>
      </dsp:style>
    </dsp:sp>
    <dsp:sp modelId="{0AB6DCC9-5E1D-4C83-B671-99DE886FD319}">
      <dsp:nvSpPr>
        <dsp:cNvPr id="0" name=""/>
        <dsp:cNvSpPr/>
      </dsp:nvSpPr>
      <dsp:spPr>
        <a:xfrm>
          <a:off x="36" y="654775"/>
          <a:ext cx="1458472" cy="873033"/>
        </a:xfrm>
        <a:prstGeom prst="roundRect">
          <a:avLst/>
        </a:prstGeom>
        <a:gradFill rotWithShape="0">
          <a:gsLst>
            <a:gs pos="0">
              <a:srgbClr val="42BA97">
                <a:hueOff val="0"/>
                <a:satOff val="0"/>
                <a:lumOff val="0"/>
                <a:alphaOff val="0"/>
                <a:satMod val="103000"/>
                <a:lumMod val="102000"/>
                <a:tint val="94000"/>
              </a:srgbClr>
            </a:gs>
            <a:gs pos="50000">
              <a:srgbClr val="42BA97">
                <a:hueOff val="0"/>
                <a:satOff val="0"/>
                <a:lumOff val="0"/>
                <a:alphaOff val="0"/>
                <a:satMod val="110000"/>
                <a:lumMod val="100000"/>
                <a:shade val="100000"/>
              </a:srgbClr>
            </a:gs>
            <a:gs pos="100000">
              <a:srgbClr val="42BA9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a:solidFill>
                <a:sysClr val="window" lastClr="FFFFFF"/>
              </a:solidFill>
              <a:latin typeface="Calibri"/>
              <a:ea typeface="+mn-ea"/>
              <a:cs typeface="+mn-cs"/>
            </a:rPr>
            <a:t>Testing</a:t>
          </a:r>
        </a:p>
      </dsp:txBody>
      <dsp:txXfrm>
        <a:off x="42654" y="697393"/>
        <a:ext cx="1373236" cy="787797"/>
      </dsp:txXfrm>
    </dsp:sp>
    <dsp:sp modelId="{67421EF9-CC48-4C32-A806-A4F3F9016C46}">
      <dsp:nvSpPr>
        <dsp:cNvPr id="0" name=""/>
        <dsp:cNvSpPr/>
      </dsp:nvSpPr>
      <dsp:spPr>
        <a:xfrm>
          <a:off x="1531432" y="654775"/>
          <a:ext cx="1458472" cy="873033"/>
        </a:xfrm>
        <a:prstGeom prst="roundRect">
          <a:avLst/>
        </a:prstGeom>
        <a:gradFill rotWithShape="0">
          <a:gsLst>
            <a:gs pos="0">
              <a:srgbClr val="42BA97">
                <a:hueOff val="-1528355"/>
                <a:satOff val="-10245"/>
                <a:lumOff val="-10589"/>
                <a:alphaOff val="0"/>
                <a:satMod val="103000"/>
                <a:lumMod val="102000"/>
                <a:tint val="94000"/>
              </a:srgbClr>
            </a:gs>
            <a:gs pos="50000">
              <a:srgbClr val="42BA97">
                <a:hueOff val="-1528355"/>
                <a:satOff val="-10245"/>
                <a:lumOff val="-10589"/>
                <a:alphaOff val="0"/>
                <a:satMod val="110000"/>
                <a:lumMod val="100000"/>
                <a:shade val="100000"/>
              </a:srgbClr>
            </a:gs>
            <a:gs pos="100000">
              <a:srgbClr val="42BA97">
                <a:hueOff val="-1528355"/>
                <a:satOff val="-10245"/>
                <a:lumOff val="-10589"/>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a:solidFill>
                <a:sysClr val="window" lastClr="FFFFFF"/>
              </a:solidFill>
              <a:latin typeface="Calibri"/>
              <a:ea typeface="+mn-ea"/>
              <a:cs typeface="+mn-cs"/>
            </a:rPr>
            <a:t>Go Live</a:t>
          </a:r>
        </a:p>
      </dsp:txBody>
      <dsp:txXfrm>
        <a:off x="1574050" y="697393"/>
        <a:ext cx="1373236" cy="787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B2E61-A650-452F-BC99-D8685C772713}">
      <dsp:nvSpPr>
        <dsp:cNvPr id="0" name=""/>
        <dsp:cNvSpPr/>
      </dsp:nvSpPr>
      <dsp:spPr>
        <a:xfrm>
          <a:off x="234042" y="0"/>
          <a:ext cx="2652484" cy="2409371"/>
        </a:xfrm>
        <a:prstGeom prst="rightArrow">
          <a:avLst/>
        </a:prstGeom>
        <a:solidFill>
          <a:srgbClr val="2683C6">
            <a:tint val="40000"/>
            <a:hueOff val="0"/>
            <a:satOff val="0"/>
            <a:lumOff val="0"/>
            <a:alphaOff val="0"/>
          </a:srgbClr>
        </a:solidFill>
        <a:ln>
          <a:noFill/>
        </a:ln>
        <a:effectLst/>
      </dsp:spPr>
      <dsp:style>
        <a:lnRef idx="0">
          <a:scrgbClr r="0" g="0" b="0"/>
        </a:lnRef>
        <a:fillRef idx="1">
          <a:scrgbClr r="0" g="0" b="0"/>
        </a:fillRef>
        <a:effectRef idx="2">
          <a:scrgbClr r="0" g="0" b="0"/>
        </a:effectRef>
        <a:fontRef idx="minor"/>
      </dsp:style>
    </dsp:sp>
    <dsp:sp modelId="{0AB6DCC9-5E1D-4C83-B671-99DE886FD319}">
      <dsp:nvSpPr>
        <dsp:cNvPr id="0" name=""/>
        <dsp:cNvSpPr/>
      </dsp:nvSpPr>
      <dsp:spPr>
        <a:xfrm>
          <a:off x="38" y="722811"/>
          <a:ext cx="1522192" cy="963748"/>
        </a:xfrm>
        <a:prstGeom prst="roundRect">
          <a:avLst/>
        </a:prstGeom>
        <a:gradFill rotWithShape="0">
          <a:gsLst>
            <a:gs pos="0">
              <a:srgbClr val="2683C6">
                <a:hueOff val="0"/>
                <a:satOff val="0"/>
                <a:lumOff val="0"/>
                <a:alphaOff val="0"/>
                <a:satMod val="103000"/>
                <a:lumMod val="102000"/>
                <a:tint val="94000"/>
              </a:srgbClr>
            </a:gs>
            <a:gs pos="50000">
              <a:srgbClr val="2683C6">
                <a:hueOff val="0"/>
                <a:satOff val="0"/>
                <a:lumOff val="0"/>
                <a:alphaOff val="0"/>
                <a:satMod val="110000"/>
                <a:lumMod val="100000"/>
                <a:shade val="100000"/>
              </a:srgbClr>
            </a:gs>
            <a:gs pos="100000">
              <a:srgbClr val="2683C6">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a:solidFill>
                <a:sysClr val="window" lastClr="FFFFFF"/>
              </a:solidFill>
              <a:latin typeface="Calibri"/>
              <a:ea typeface="+mn-ea"/>
              <a:cs typeface="+mn-cs"/>
            </a:rPr>
            <a:t>Knowledge Acquisition</a:t>
          </a:r>
        </a:p>
      </dsp:txBody>
      <dsp:txXfrm>
        <a:off x="47084" y="769857"/>
        <a:ext cx="1428100" cy="869656"/>
      </dsp:txXfrm>
    </dsp:sp>
    <dsp:sp modelId="{67421EF9-CC48-4C32-A806-A4F3F9016C46}">
      <dsp:nvSpPr>
        <dsp:cNvPr id="0" name=""/>
        <dsp:cNvSpPr/>
      </dsp:nvSpPr>
      <dsp:spPr>
        <a:xfrm>
          <a:off x="1598339" y="722811"/>
          <a:ext cx="1522192" cy="963748"/>
        </a:xfrm>
        <a:prstGeom prst="roundRect">
          <a:avLst/>
        </a:prstGeom>
        <a:gradFill rotWithShape="0">
          <a:gsLst>
            <a:gs pos="0">
              <a:srgbClr val="27CED7">
                <a:hueOff val="0"/>
                <a:satOff val="0"/>
                <a:lumOff val="0"/>
                <a:alphaOff val="0"/>
                <a:satMod val="103000"/>
                <a:lumMod val="102000"/>
                <a:tint val="94000"/>
              </a:srgbClr>
            </a:gs>
            <a:gs pos="50000">
              <a:srgbClr val="27CED7">
                <a:hueOff val="0"/>
                <a:satOff val="0"/>
                <a:lumOff val="0"/>
                <a:alphaOff val="0"/>
                <a:satMod val="110000"/>
                <a:lumMod val="100000"/>
                <a:shade val="100000"/>
              </a:srgbClr>
            </a:gs>
            <a:gs pos="100000">
              <a:srgbClr val="27CED7">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solidFill>
                <a:sysClr val="window" lastClr="FFFFFF"/>
              </a:solidFill>
              <a:latin typeface="Calibri"/>
              <a:ea typeface="+mn-ea"/>
              <a:cs typeface="+mn-cs"/>
            </a:rPr>
            <a:t>Solution Design</a:t>
          </a:r>
        </a:p>
      </dsp:txBody>
      <dsp:txXfrm>
        <a:off x="1645385" y="769857"/>
        <a:ext cx="1428100" cy="869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C4D10-EE4A-4318-BBCA-502F6EF28568}">
      <dsp:nvSpPr>
        <dsp:cNvPr id="0" name=""/>
        <dsp:cNvSpPr/>
      </dsp:nvSpPr>
      <dsp:spPr>
        <a:xfrm>
          <a:off x="1530750" y="0"/>
          <a:ext cx="2195031" cy="219503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027DB-A5A2-4B74-843F-F850EFF2EF49}">
      <dsp:nvSpPr>
        <dsp:cNvPr id="0" name=""/>
        <dsp:cNvSpPr/>
      </dsp:nvSpPr>
      <dsp:spPr>
        <a:xfrm>
          <a:off x="1739278" y="208527"/>
          <a:ext cx="856062" cy="856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Planning</a:t>
          </a:r>
        </a:p>
      </dsp:txBody>
      <dsp:txXfrm>
        <a:off x="1781068" y="250317"/>
        <a:ext cx="772482" cy="772482"/>
      </dsp:txXfrm>
    </dsp:sp>
    <dsp:sp modelId="{9E5ECE41-92F8-4007-A633-9569FFC5FA88}">
      <dsp:nvSpPr>
        <dsp:cNvPr id="0" name=""/>
        <dsp:cNvSpPr/>
      </dsp:nvSpPr>
      <dsp:spPr>
        <a:xfrm>
          <a:off x="2661191" y="208527"/>
          <a:ext cx="856062" cy="856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Daily</a:t>
          </a:r>
        </a:p>
      </dsp:txBody>
      <dsp:txXfrm>
        <a:off x="2702981" y="250317"/>
        <a:ext cx="772482" cy="772482"/>
      </dsp:txXfrm>
    </dsp:sp>
    <dsp:sp modelId="{1DD1E3D5-73F1-4ADD-95C8-2FB9251FD287}">
      <dsp:nvSpPr>
        <dsp:cNvPr id="0" name=""/>
        <dsp:cNvSpPr/>
      </dsp:nvSpPr>
      <dsp:spPr>
        <a:xfrm>
          <a:off x="1739278" y="1130440"/>
          <a:ext cx="856062" cy="856062"/>
        </a:xfrm>
        <a:prstGeom prst="roundRect">
          <a:avLst/>
        </a:prstGeom>
        <a:solidFill>
          <a:srgbClr val="92D050"/>
        </a:solidFill>
        <a:ln w="571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Review</a:t>
          </a:r>
        </a:p>
      </dsp:txBody>
      <dsp:txXfrm>
        <a:off x="1781068" y="1172230"/>
        <a:ext cx="772482" cy="772482"/>
      </dsp:txXfrm>
    </dsp:sp>
    <dsp:sp modelId="{CE328AB5-382A-44F3-91B0-80E47956CAFF}">
      <dsp:nvSpPr>
        <dsp:cNvPr id="0" name=""/>
        <dsp:cNvSpPr/>
      </dsp:nvSpPr>
      <dsp:spPr>
        <a:xfrm>
          <a:off x="2661191" y="1130440"/>
          <a:ext cx="856062" cy="856062"/>
        </a:xfrm>
        <a:prstGeom prst="roundRect">
          <a:avLst/>
        </a:prstGeom>
        <a:solidFill>
          <a:srgbClr val="92D050"/>
        </a:solidFill>
        <a:ln w="571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bg2">
                  <a:lumMod val="10000"/>
                </a:schemeClr>
              </a:solidFill>
            </a:rPr>
            <a:t>Retrospective</a:t>
          </a:r>
        </a:p>
      </dsp:txBody>
      <dsp:txXfrm>
        <a:off x="2702981" y="1172230"/>
        <a:ext cx="772482" cy="7724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0.09996</cdr:x>
      <cdr:y>0.84166</cdr:y>
    </cdr:from>
    <cdr:to>
      <cdr:x>0.2904</cdr:x>
      <cdr:y>0.89959</cdr:y>
    </cdr:to>
    <cdr:cxnSp macro="">
      <cdr:nvCxnSpPr>
        <cdr:cNvPr id="3" name="Straight Connector 2"/>
        <cdr:cNvCxnSpPr/>
      </cdr:nvCxnSpPr>
      <cdr:spPr>
        <a:xfrm xmlns:a="http://schemas.openxmlformats.org/drawingml/2006/main" flipH="1">
          <a:off x="533267" y="3163088"/>
          <a:ext cx="1016002" cy="217715"/>
        </a:xfrm>
        <a:prstGeom xmlns:a="http://schemas.openxmlformats.org/drawingml/2006/main" prst="line">
          <a:avLst/>
        </a:prstGeom>
        <a:ln xmlns:a="http://schemas.openxmlformats.org/drawingml/2006/main" w="6350">
          <a:solidFill>
            <a:schemeClr val="tx1">
              <a:lumMod val="50000"/>
              <a:lumOff val="50000"/>
            </a:schemeClr>
          </a:solidFill>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05/06/2017</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05/06/2017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testers of the team have to set up Jmeter on their own PCs and configure a master-slave system whenever they need to performance test in the distributed mode. Moreover, they have to manage test scripts and extract test result information into report files manually before sending it to their customers. The testing management becomes a time consuming process.</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357110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t>11</a:t>
            </a:fld>
            <a:endParaRPr lang="id-ID"/>
          </a:p>
        </p:txBody>
      </p:sp>
    </p:spTree>
    <p:extLst>
      <p:ext uri="{BB962C8B-B14F-4D97-AF65-F5344CB8AC3E}">
        <p14:creationId xmlns:p14="http://schemas.microsoft.com/office/powerpoint/2010/main" val="36172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t>15</a:t>
            </a:fld>
            <a:endParaRPr lang="id-ID"/>
          </a:p>
        </p:txBody>
      </p:sp>
    </p:spTree>
    <p:extLst>
      <p:ext uri="{BB962C8B-B14F-4D97-AF65-F5344CB8AC3E}">
        <p14:creationId xmlns:p14="http://schemas.microsoft.com/office/powerpoint/2010/main" val="69309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Release details 1 2 3</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16</a:t>
            </a:fld>
            <a:endParaRPr lang="id-ID"/>
          </a:p>
        </p:txBody>
      </p:sp>
    </p:spTree>
    <p:extLst>
      <p:ext uri="{BB962C8B-B14F-4D97-AF65-F5344CB8AC3E}">
        <p14:creationId xmlns:p14="http://schemas.microsoft.com/office/powerpoint/2010/main" val="143219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documentation phases is strictly followed. We </a:t>
            </a:r>
            <a:r>
              <a:rPr lang="en-US" b="1" i="1" baseline="0" dirty="0"/>
              <a:t>record any changes</a:t>
            </a:r>
            <a:r>
              <a:rPr lang="en-US" baseline="0" dirty="0"/>
              <a:t> or issues we found in our documentations to </a:t>
            </a:r>
            <a:r>
              <a:rPr lang="en-US" b="1" baseline="0" dirty="0"/>
              <a:t>keep the information updated or use as evidence.</a:t>
            </a:r>
          </a:p>
          <a:p>
            <a:r>
              <a:rPr lang="en-US" baseline="0" dirty="0"/>
              <a:t>For the process of making product: We </a:t>
            </a:r>
            <a:r>
              <a:rPr lang="en-US" i="1" baseline="0" dirty="0"/>
              <a:t>review our backlogs requirement</a:t>
            </a:r>
            <a:r>
              <a:rPr lang="en-US" baseline="0" dirty="0"/>
              <a:t> have meet the user acceptance that our team have define. We </a:t>
            </a:r>
            <a:r>
              <a:rPr lang="en-US" i="1" baseline="0" dirty="0"/>
              <a:t>find the solutions improve our performance</a:t>
            </a:r>
            <a:r>
              <a:rPr lang="en-US" baseline="0" dirty="0"/>
              <a:t> in retrospective meetings.</a:t>
            </a:r>
          </a:p>
          <a:p>
            <a:r>
              <a:rPr lang="en-US" baseline="0" dirty="0"/>
              <a:t>Sprint Review we will check the acceptance criteria of the requirements are met. Retrospective : We find a solutions , look back at our self for better performance.</a:t>
            </a:r>
          </a:p>
          <a:p>
            <a:endParaRPr lang="en-US" baseline="0" dirty="0"/>
          </a:p>
          <a:p>
            <a:r>
              <a:rPr lang="en-US" dirty="0">
                <a:solidFill>
                  <a:srgbClr val="7F7F7F"/>
                </a:solidFill>
              </a:rPr>
              <a:t>During planning we proposed our approach on testing using Retest</a:t>
            </a:r>
            <a:r>
              <a:rPr lang="en-US" baseline="0" dirty="0">
                <a:solidFill>
                  <a:srgbClr val="7F7F7F"/>
                </a:solidFill>
              </a:rPr>
              <a:t> </a:t>
            </a:r>
            <a:r>
              <a:rPr lang="en-US" dirty="0">
                <a:solidFill>
                  <a:srgbClr val="7F7F7F"/>
                </a:solidFill>
              </a:rPr>
              <a:t>and Peer Review</a:t>
            </a:r>
          </a:p>
          <a:p>
            <a:r>
              <a:rPr lang="en-US" dirty="0">
                <a:solidFill>
                  <a:srgbClr val="7F7F7F"/>
                </a:solidFill>
              </a:rPr>
              <a:t>To identify</a:t>
            </a:r>
            <a:r>
              <a:rPr lang="en-US" baseline="0" dirty="0">
                <a:solidFill>
                  <a:srgbClr val="7F7F7F"/>
                </a:solidFill>
              </a:rPr>
              <a:t> bugs we input test plan , test cases and issue log to prepare for test executions. We enhance our codes or find bug during peer review. We will re-test the identified bugs on the post delivery bug-fix.</a:t>
            </a:r>
            <a:endParaRPr lang="en-US" dirty="0">
              <a:solidFill>
                <a:srgbClr val="7F7F7F"/>
              </a:solidFill>
            </a:endParaRPr>
          </a:p>
          <a:p>
            <a:endParaRPr lang="en-US" dirty="0">
              <a:solidFill>
                <a:srgbClr val="7F7F7F"/>
              </a:solidFill>
            </a:endParaRPr>
          </a:p>
          <a:p>
            <a:r>
              <a:rPr lang="en-US" dirty="0"/>
              <a:t>http://istqbexamcertification.com/difference-between-regression-testing-and-retesting/</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17</a:t>
            </a:fld>
            <a:endParaRPr lang="id-ID"/>
          </a:p>
        </p:txBody>
      </p:sp>
    </p:spTree>
    <p:extLst>
      <p:ext uri="{BB962C8B-B14F-4D97-AF65-F5344CB8AC3E}">
        <p14:creationId xmlns:p14="http://schemas.microsoft.com/office/powerpoint/2010/main" val="23162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test executions,</a:t>
            </a:r>
            <a:r>
              <a:rPr lang="en-US" baseline="0" dirty="0" smtClean="0"/>
              <a:t> we will evaluate the test report. Right now, we have 101 test cases for test executions, we have run 6 test releases and the number of defects left on the product is 3. So after the evaluation of the tests and issues logs based on the result.</a:t>
            </a: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18</a:t>
            </a:fld>
            <a:endParaRPr lang="id-ID"/>
          </a:p>
        </p:txBody>
      </p:sp>
    </p:spTree>
    <p:extLst>
      <p:ext uri="{BB962C8B-B14F-4D97-AF65-F5344CB8AC3E}">
        <p14:creationId xmlns:p14="http://schemas.microsoft.com/office/powerpoint/2010/main" val="145497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7F7F7F"/>
                </a:solidFill>
              </a:rPr>
              <a:t>So in this slide we have 3 main</a:t>
            </a:r>
            <a:r>
              <a:rPr lang="en-US" sz="1200" b="1" baseline="0" dirty="0" smtClean="0">
                <a:solidFill>
                  <a:srgbClr val="7F7F7F"/>
                </a:solidFill>
              </a:rPr>
              <a:t> challenge.</a:t>
            </a:r>
          </a:p>
          <a:p>
            <a:r>
              <a:rPr lang="en-US" sz="1200" b="0" baseline="0" dirty="0" smtClean="0">
                <a:solidFill>
                  <a:srgbClr val="7F7F7F"/>
                </a:solidFill>
              </a:rPr>
              <a:t>The first we cannot estimated correctly the effort and time we need to complete tasks. As you can see on the burn down chart, sometime we input a little effort on that that sprint and use time inefficiently. We sometime do the opposite, put too much tasks and cannot finish it on time. In the future, we should distributed and estimated our task correctly for best performance.</a:t>
            </a:r>
          </a:p>
          <a:p>
            <a:endParaRPr lang="en-US" sz="1200" b="0" baseline="0" dirty="0" smtClean="0">
              <a:solidFill>
                <a:srgbClr val="7F7F7F"/>
              </a:solidFill>
            </a:endParaRPr>
          </a:p>
          <a:p>
            <a:r>
              <a:rPr lang="en-US" sz="1200" b="0" baseline="0" dirty="0" smtClean="0">
                <a:solidFill>
                  <a:srgbClr val="7F7F7F"/>
                </a:solidFill>
              </a:rPr>
              <a:t>When we implementing report module, CanvasJS does not support the requirement that we need so we use a bigger guy, Highcharts, which have bigger community support.</a:t>
            </a:r>
          </a:p>
          <a:p>
            <a:endParaRPr lang="en-US" sz="1200" b="0" baseline="0" dirty="0" smtClean="0">
              <a:solidFill>
                <a:srgbClr val="7F7F7F"/>
              </a:solidFill>
            </a:endParaRPr>
          </a:p>
          <a:p>
            <a:r>
              <a:rPr lang="en-US" sz="1200" b="0" baseline="0" dirty="0" smtClean="0">
                <a:solidFill>
                  <a:srgbClr val="7F7F7F"/>
                </a:solidFill>
              </a:rPr>
              <a:t>We don’t have the solution for distributed testing and report analysis after the second release and spent a large a mount of time to find solution.</a:t>
            </a:r>
          </a:p>
          <a:p>
            <a:endParaRPr lang="en-US" sz="1200" b="0" dirty="0" smtClean="0">
              <a:solidFill>
                <a:srgbClr val="7F7F7F"/>
              </a:solidFill>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20</a:t>
            </a:fld>
            <a:endParaRPr lang="id-ID"/>
          </a:p>
        </p:txBody>
      </p:sp>
    </p:spTree>
    <p:extLst>
      <p:ext uri="{BB962C8B-B14F-4D97-AF65-F5344CB8AC3E}">
        <p14:creationId xmlns:p14="http://schemas.microsoft.com/office/powerpoint/2010/main" val="107852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solidFill>
                  <a:srgbClr val="7F7F7F"/>
                </a:solidFill>
              </a:rPr>
              <a:t>From these challenges we realize the opportunities when we are working on this project.</a:t>
            </a:r>
          </a:p>
          <a:p>
            <a:r>
              <a:rPr lang="en-US" sz="1200" b="0" baseline="0" dirty="0">
                <a:solidFill>
                  <a:srgbClr val="7F7F7F"/>
                </a:solidFill>
              </a:rPr>
              <a:t>First is that we can interact more with clients and end-users, the validation teams, the software testers. We can ask them if we have any confusion about requirements or knowledge.</a:t>
            </a:r>
          </a:p>
          <a:p>
            <a:r>
              <a:rPr lang="en-US" sz="1200" b="0" baseline="0" dirty="0">
                <a:solidFill>
                  <a:srgbClr val="7F7F7F"/>
                </a:solidFill>
              </a:rPr>
              <a:t>Secondly, we were given chance to join the on-boarding trainings for awareness and personal improvements.</a:t>
            </a:r>
          </a:p>
          <a:p>
            <a:r>
              <a:rPr lang="en-US" sz="1200" b="0" baseline="0" dirty="0">
                <a:solidFill>
                  <a:srgbClr val="7F7F7F"/>
                </a:solidFill>
              </a:rPr>
              <a:t>Finally, we work in a professional environment where we need to speak English , embrace diversity, collaborate tightly with colleagues and clients, importantly, experience/working with cutting edge IT system </a:t>
            </a:r>
            <a:r>
              <a:rPr lang="en-US" sz="1200" b="0" baseline="0">
                <a:solidFill>
                  <a:srgbClr val="7F7F7F"/>
                </a:solidFill>
              </a:rPr>
              <a:t>process of </a:t>
            </a:r>
            <a:r>
              <a:rPr lang="en-US" sz="1200" b="0" baseline="0" dirty="0">
                <a:solidFill>
                  <a:srgbClr val="7F7F7F"/>
                </a:solidFill>
              </a:rPr>
              <a:t>the company.</a:t>
            </a:r>
          </a:p>
        </p:txBody>
      </p:sp>
      <p:sp>
        <p:nvSpPr>
          <p:cNvPr id="4" name="Slide Number Placeholder 3"/>
          <p:cNvSpPr>
            <a:spLocks noGrp="1"/>
          </p:cNvSpPr>
          <p:nvPr>
            <p:ph type="sldNum" sz="quarter" idx="10"/>
          </p:nvPr>
        </p:nvSpPr>
        <p:spPr/>
        <p:txBody>
          <a:bodyPr/>
          <a:lstStyle/>
          <a:p>
            <a:fld id="{55C38DD1-33AA-4996-977A-42B26A155BBE}" type="slidenum">
              <a:rPr lang="id-ID" smtClean="0"/>
              <a:t>21</a:t>
            </a:fld>
            <a:endParaRPr lang="id-ID"/>
          </a:p>
        </p:txBody>
      </p:sp>
    </p:spTree>
    <p:extLst>
      <p:ext uri="{BB962C8B-B14F-4D97-AF65-F5344CB8AC3E}">
        <p14:creationId xmlns:p14="http://schemas.microsoft.com/office/powerpoint/2010/main" val="194436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23</a:t>
            </a:fld>
            <a:endParaRPr lang="id-ID"/>
          </a:p>
        </p:txBody>
      </p:sp>
    </p:spTree>
    <p:extLst>
      <p:ext uri="{BB962C8B-B14F-4D97-AF65-F5344CB8AC3E}">
        <p14:creationId xmlns:p14="http://schemas.microsoft.com/office/powerpoint/2010/main" val="227175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8BEDD-6160-49BB-B372-861DE7DE9BA5}" type="datetime1">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9030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1" y="1"/>
            <a:ext cx="1411519" cy="14114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205679" indent="0" algn="ctr">
              <a:buNone/>
              <a:defRPr sz="899"/>
            </a:lvl2pPr>
            <a:lvl3pPr marL="411358" indent="0" algn="ctr">
              <a:buNone/>
              <a:defRPr sz="810"/>
            </a:lvl3pPr>
            <a:lvl4pPr marL="617038" indent="0" algn="ctr">
              <a:buNone/>
              <a:defRPr sz="720"/>
            </a:lvl4pPr>
            <a:lvl5pPr marL="822717" indent="0" algn="ctr">
              <a:buNone/>
              <a:defRPr sz="720"/>
            </a:lvl5pPr>
            <a:lvl6pPr marL="1028396" indent="0" algn="ctr">
              <a:buNone/>
              <a:defRPr sz="720"/>
            </a:lvl6pPr>
            <a:lvl7pPr marL="1234075" indent="0" algn="ctr">
              <a:buNone/>
              <a:defRPr sz="720"/>
            </a:lvl7pPr>
            <a:lvl8pPr marL="1439755" indent="0" algn="ctr">
              <a:buNone/>
              <a:defRPr sz="720"/>
            </a:lvl8pPr>
            <a:lvl9pPr marL="1645434" indent="0" algn="ctr">
              <a:buNone/>
              <a:defRPr sz="72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87950" y="287941"/>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4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2543921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48390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719" y="1709652"/>
            <a:ext cx="10514805" cy="2852942"/>
          </a:xfrm>
        </p:spPr>
        <p:txBody>
          <a:bodyPr anchor="b"/>
          <a:lstStyle>
            <a:lvl1pPr>
              <a:defRPr sz="2699"/>
            </a:lvl1pPr>
          </a:lstStyle>
          <a:p>
            <a:r>
              <a:rPr lang="en-US" smtClean="0"/>
              <a:t>Click to edit Master title style</a:t>
            </a:r>
            <a:endParaRPr lang="de-DE"/>
          </a:p>
        </p:txBody>
      </p:sp>
      <p:sp>
        <p:nvSpPr>
          <p:cNvPr id="3" name="Text Placeholder 2"/>
          <p:cNvSpPr>
            <a:spLocks noGrp="1"/>
          </p:cNvSpPr>
          <p:nvPr>
            <p:ph type="body" idx="1"/>
          </p:nvPr>
        </p:nvSpPr>
        <p:spPr>
          <a:xfrm>
            <a:off x="832719" y="4589056"/>
            <a:ext cx="10514805" cy="1501455"/>
          </a:xfrm>
        </p:spPr>
        <p:txBody>
          <a:bodyPr/>
          <a:lstStyle>
            <a:lvl1pPr marL="0" indent="0">
              <a:buNone/>
              <a:defRPr sz="1080">
                <a:solidFill>
                  <a:schemeClr val="tx1">
                    <a:tint val="75000"/>
                  </a:schemeClr>
                </a:solidFill>
              </a:defRPr>
            </a:lvl1pPr>
            <a:lvl2pPr marL="205679" indent="0">
              <a:buNone/>
              <a:defRPr sz="899">
                <a:solidFill>
                  <a:schemeClr val="tx1">
                    <a:tint val="75000"/>
                  </a:schemeClr>
                </a:solidFill>
              </a:defRPr>
            </a:lvl2pPr>
            <a:lvl3pPr marL="411358" indent="0">
              <a:buNone/>
              <a:defRPr sz="810">
                <a:solidFill>
                  <a:schemeClr val="tx1">
                    <a:tint val="75000"/>
                  </a:schemeClr>
                </a:solidFill>
              </a:defRPr>
            </a:lvl3pPr>
            <a:lvl4pPr marL="617038" indent="0">
              <a:buNone/>
              <a:defRPr sz="720">
                <a:solidFill>
                  <a:schemeClr val="tx1">
                    <a:tint val="75000"/>
                  </a:schemeClr>
                </a:solidFill>
              </a:defRPr>
            </a:lvl4pPr>
            <a:lvl5pPr marL="822717" indent="0">
              <a:buNone/>
              <a:defRPr sz="720">
                <a:solidFill>
                  <a:schemeClr val="tx1">
                    <a:tint val="75000"/>
                  </a:schemeClr>
                </a:solidFill>
              </a:defRPr>
            </a:lvl5pPr>
            <a:lvl6pPr marL="1028396" indent="0">
              <a:buNone/>
              <a:defRPr sz="720">
                <a:solidFill>
                  <a:schemeClr val="tx1">
                    <a:tint val="75000"/>
                  </a:schemeClr>
                </a:solidFill>
              </a:defRPr>
            </a:lvl6pPr>
            <a:lvl7pPr marL="1234075" indent="0">
              <a:buNone/>
              <a:defRPr sz="720">
                <a:solidFill>
                  <a:schemeClr val="tx1">
                    <a:tint val="75000"/>
                  </a:schemeClr>
                </a:solidFill>
              </a:defRPr>
            </a:lvl7pPr>
            <a:lvl8pPr marL="1439755" indent="0">
              <a:buNone/>
              <a:defRPr sz="720">
                <a:solidFill>
                  <a:schemeClr val="tx1">
                    <a:tint val="75000"/>
                  </a:schemeClr>
                </a:solidFill>
              </a:defRPr>
            </a:lvl8pPr>
            <a:lvl9pPr marL="1645434" indent="0">
              <a:buNone/>
              <a:defRPr sz="72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322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84075" y="1440371"/>
            <a:ext cx="5403709" cy="4633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401237" y="1440370"/>
            <a:ext cx="5403709" cy="4633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25383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76" y="365220"/>
            <a:ext cx="10514805" cy="1325021"/>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77" y="1681419"/>
            <a:ext cx="5158605" cy="823948"/>
          </a:xfrm>
        </p:spPr>
        <p:txBody>
          <a:bodyPr anchor="b"/>
          <a:lstStyle>
            <a:lvl1pPr marL="0" indent="0">
              <a:buNone/>
              <a:defRPr sz="1080" b="1"/>
            </a:lvl1pPr>
            <a:lvl2pPr marL="205679" indent="0">
              <a:buNone/>
              <a:defRPr sz="899" b="1"/>
            </a:lvl2pPr>
            <a:lvl3pPr marL="411358" indent="0">
              <a:buNone/>
              <a:defRPr sz="810" b="1"/>
            </a:lvl3pPr>
            <a:lvl4pPr marL="617038" indent="0">
              <a:buNone/>
              <a:defRPr sz="720" b="1"/>
            </a:lvl4pPr>
            <a:lvl5pPr marL="822717" indent="0">
              <a:buNone/>
              <a:defRPr sz="720" b="1"/>
            </a:lvl5pPr>
            <a:lvl6pPr marL="1028396" indent="0">
              <a:buNone/>
              <a:defRPr sz="720" b="1"/>
            </a:lvl6pPr>
            <a:lvl7pPr marL="1234075" indent="0">
              <a:buNone/>
              <a:defRPr sz="720" b="1"/>
            </a:lvl7pPr>
            <a:lvl8pPr marL="1439755" indent="0">
              <a:buNone/>
              <a:defRPr sz="720" b="1"/>
            </a:lvl8pPr>
            <a:lvl9pPr marL="1645434" indent="0">
              <a:buNone/>
              <a:defRPr sz="720" b="1"/>
            </a:lvl9pPr>
          </a:lstStyle>
          <a:p>
            <a:pPr lvl="0"/>
            <a:r>
              <a:rPr lang="en-US" smtClean="0"/>
              <a:t>Click to edit Master text styles</a:t>
            </a:r>
          </a:p>
        </p:txBody>
      </p:sp>
      <p:sp>
        <p:nvSpPr>
          <p:cNvPr id="4" name="Content Placeholder 3"/>
          <p:cNvSpPr>
            <a:spLocks noGrp="1"/>
          </p:cNvSpPr>
          <p:nvPr>
            <p:ph sz="half" idx="2"/>
          </p:nvPr>
        </p:nvSpPr>
        <p:spPr>
          <a:xfrm>
            <a:off x="839777" y="2505368"/>
            <a:ext cx="5158605" cy="3683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6172451" y="1681419"/>
            <a:ext cx="5182130" cy="823948"/>
          </a:xfrm>
        </p:spPr>
        <p:txBody>
          <a:bodyPr anchor="b"/>
          <a:lstStyle>
            <a:lvl1pPr marL="0" indent="0">
              <a:buNone/>
              <a:defRPr sz="1080" b="1"/>
            </a:lvl1pPr>
            <a:lvl2pPr marL="205679" indent="0">
              <a:buNone/>
              <a:defRPr sz="899" b="1"/>
            </a:lvl2pPr>
            <a:lvl3pPr marL="411358" indent="0">
              <a:buNone/>
              <a:defRPr sz="810" b="1"/>
            </a:lvl3pPr>
            <a:lvl4pPr marL="617038" indent="0">
              <a:buNone/>
              <a:defRPr sz="720" b="1"/>
            </a:lvl4pPr>
            <a:lvl5pPr marL="822717" indent="0">
              <a:buNone/>
              <a:defRPr sz="720" b="1"/>
            </a:lvl5pPr>
            <a:lvl6pPr marL="1028396" indent="0">
              <a:buNone/>
              <a:defRPr sz="720" b="1"/>
            </a:lvl6pPr>
            <a:lvl7pPr marL="1234075" indent="0">
              <a:buNone/>
              <a:defRPr sz="720" b="1"/>
            </a:lvl7pPr>
            <a:lvl8pPr marL="1439755" indent="0">
              <a:buNone/>
              <a:defRPr sz="720" b="1"/>
            </a:lvl8pPr>
            <a:lvl9pPr marL="1645434" indent="0">
              <a:buNone/>
              <a:defRPr sz="720" b="1"/>
            </a:lvl9pPr>
          </a:lstStyle>
          <a:p>
            <a:pPr lvl="0"/>
            <a:r>
              <a:rPr lang="en-US" smtClean="0"/>
              <a:t>Click to edit Master text styles</a:t>
            </a:r>
          </a:p>
        </p:txBody>
      </p:sp>
      <p:sp>
        <p:nvSpPr>
          <p:cNvPr id="6" name="Content Placeholder 5"/>
          <p:cNvSpPr>
            <a:spLocks noGrp="1"/>
          </p:cNvSpPr>
          <p:nvPr>
            <p:ph sz="quarter" idx="4"/>
          </p:nvPr>
        </p:nvSpPr>
        <p:spPr>
          <a:xfrm>
            <a:off x="6172451" y="2505368"/>
            <a:ext cx="5182130" cy="3683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07971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25688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536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76" y="456966"/>
            <a:ext cx="3933054" cy="1600258"/>
          </a:xfrm>
        </p:spPr>
        <p:txBody>
          <a:bodyPr anchor="b"/>
          <a:lstStyle>
            <a:lvl1pPr>
              <a:defRPr sz="1440"/>
            </a:lvl1pPr>
          </a:lstStyle>
          <a:p>
            <a:r>
              <a:rPr lang="en-US" smtClean="0"/>
              <a:t>Click to edit Master title style</a:t>
            </a:r>
            <a:endParaRPr lang="de-DE"/>
          </a:p>
        </p:txBody>
      </p:sp>
      <p:sp>
        <p:nvSpPr>
          <p:cNvPr id="3" name="Content Placeholder 2"/>
          <p:cNvSpPr>
            <a:spLocks noGrp="1"/>
          </p:cNvSpPr>
          <p:nvPr>
            <p:ph idx="1"/>
          </p:nvPr>
        </p:nvSpPr>
        <p:spPr>
          <a:xfrm>
            <a:off x="5182129" y="988034"/>
            <a:ext cx="6172450" cy="4873114"/>
          </a:xfrm>
        </p:spPr>
        <p:txBody>
          <a:bodyPr/>
          <a:lstStyle>
            <a:lvl1pPr>
              <a:defRPr sz="1440"/>
            </a:lvl1pPr>
            <a:lvl2pPr>
              <a:defRPr sz="1260"/>
            </a:lvl2pPr>
            <a:lvl3pPr>
              <a:defRPr sz="1080"/>
            </a:lvl3pPr>
            <a:lvl4pPr>
              <a:defRPr sz="899"/>
            </a:lvl4pPr>
            <a:lvl5pPr>
              <a:defRPr sz="899"/>
            </a:lvl5pPr>
            <a:lvl6pPr>
              <a:defRPr sz="899"/>
            </a:lvl6pPr>
            <a:lvl7pPr>
              <a:defRPr sz="899"/>
            </a:lvl7pPr>
            <a:lvl8pPr>
              <a:defRPr sz="899"/>
            </a:lvl8pPr>
            <a:lvl9pPr>
              <a:defRPr sz="8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76" y="2057223"/>
            <a:ext cx="3933054" cy="3810980"/>
          </a:xfrm>
        </p:spPr>
        <p:txBody>
          <a:bodyPr/>
          <a:lstStyle>
            <a:lvl1pPr marL="0" indent="0">
              <a:buNone/>
              <a:defRPr sz="720"/>
            </a:lvl1pPr>
            <a:lvl2pPr marL="205679" indent="0">
              <a:buNone/>
              <a:defRPr sz="630"/>
            </a:lvl2pPr>
            <a:lvl3pPr marL="411358" indent="0">
              <a:buNone/>
              <a:defRPr sz="540"/>
            </a:lvl3pPr>
            <a:lvl4pPr marL="617038" indent="0">
              <a:buNone/>
              <a:defRPr sz="450"/>
            </a:lvl4pPr>
            <a:lvl5pPr marL="822717" indent="0">
              <a:buNone/>
              <a:defRPr sz="450"/>
            </a:lvl5pPr>
            <a:lvl6pPr marL="1028396" indent="0">
              <a:buNone/>
              <a:defRPr sz="450"/>
            </a:lvl6pPr>
            <a:lvl7pPr marL="1234075" indent="0">
              <a:buNone/>
              <a:defRPr sz="450"/>
            </a:lvl7pPr>
            <a:lvl8pPr marL="1439755" indent="0">
              <a:buNone/>
              <a:defRPr sz="450"/>
            </a:lvl8pPr>
            <a:lvl9pPr marL="1645434" indent="0">
              <a:buNone/>
              <a:defRPr sz="450"/>
            </a:lvl9pPr>
          </a:lstStyle>
          <a:p>
            <a:pPr lvl="0"/>
            <a:r>
              <a:rPr lang="en-US" smtClean="0"/>
              <a:t>Click to edit Master text styles</a:t>
            </a:r>
          </a:p>
        </p:txBody>
      </p:sp>
    </p:spTree>
    <p:extLst>
      <p:ext uri="{BB962C8B-B14F-4D97-AF65-F5344CB8AC3E}">
        <p14:creationId xmlns:p14="http://schemas.microsoft.com/office/powerpoint/2010/main" val="33828156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76" y="456966"/>
            <a:ext cx="3933054" cy="1600258"/>
          </a:xfrm>
        </p:spPr>
        <p:txBody>
          <a:bodyPr anchor="b"/>
          <a:lstStyle>
            <a:lvl1pPr>
              <a:defRPr sz="1440"/>
            </a:lvl1pPr>
          </a:lstStyle>
          <a:p>
            <a:r>
              <a:rPr lang="en-US" smtClean="0"/>
              <a:t>Click to edit Master title style</a:t>
            </a:r>
            <a:endParaRPr lang="de-DE"/>
          </a:p>
        </p:txBody>
      </p:sp>
      <p:sp>
        <p:nvSpPr>
          <p:cNvPr id="3" name="Picture Placeholder 2"/>
          <p:cNvSpPr>
            <a:spLocks noGrp="1"/>
          </p:cNvSpPr>
          <p:nvPr>
            <p:ph type="pic" idx="1"/>
          </p:nvPr>
        </p:nvSpPr>
        <p:spPr>
          <a:xfrm>
            <a:off x="5182129" y="988034"/>
            <a:ext cx="6172450" cy="4873114"/>
          </a:xfrm>
        </p:spPr>
        <p:txBody>
          <a:bodyPr/>
          <a:lstStyle>
            <a:lvl1pPr marL="0" indent="0">
              <a:buNone/>
              <a:defRPr sz="1440"/>
            </a:lvl1pPr>
            <a:lvl2pPr marL="205679" indent="0">
              <a:buNone/>
              <a:defRPr sz="1260"/>
            </a:lvl2pPr>
            <a:lvl3pPr marL="411358" indent="0">
              <a:buNone/>
              <a:defRPr sz="1080"/>
            </a:lvl3pPr>
            <a:lvl4pPr marL="617038" indent="0">
              <a:buNone/>
              <a:defRPr sz="899"/>
            </a:lvl4pPr>
            <a:lvl5pPr marL="822717" indent="0">
              <a:buNone/>
              <a:defRPr sz="899"/>
            </a:lvl5pPr>
            <a:lvl6pPr marL="1028396" indent="0">
              <a:buNone/>
              <a:defRPr sz="899"/>
            </a:lvl6pPr>
            <a:lvl7pPr marL="1234075" indent="0">
              <a:buNone/>
              <a:defRPr sz="899"/>
            </a:lvl7pPr>
            <a:lvl8pPr marL="1439755" indent="0">
              <a:buNone/>
              <a:defRPr sz="899"/>
            </a:lvl8pPr>
            <a:lvl9pPr marL="1645434" indent="0">
              <a:buNone/>
              <a:defRPr sz="899"/>
            </a:lvl9pPr>
          </a:lstStyle>
          <a:p>
            <a:r>
              <a:rPr lang="en-US" smtClean="0"/>
              <a:t>Click icon to add picture</a:t>
            </a:r>
            <a:endParaRPr lang="de-DE"/>
          </a:p>
        </p:txBody>
      </p:sp>
      <p:sp>
        <p:nvSpPr>
          <p:cNvPr id="4" name="Text Placeholder 3"/>
          <p:cNvSpPr>
            <a:spLocks noGrp="1"/>
          </p:cNvSpPr>
          <p:nvPr>
            <p:ph type="body" sz="half" idx="2"/>
          </p:nvPr>
        </p:nvSpPr>
        <p:spPr>
          <a:xfrm>
            <a:off x="839776" y="2057223"/>
            <a:ext cx="3933054" cy="3810980"/>
          </a:xfrm>
        </p:spPr>
        <p:txBody>
          <a:bodyPr/>
          <a:lstStyle>
            <a:lvl1pPr marL="0" indent="0">
              <a:buNone/>
              <a:defRPr sz="720"/>
            </a:lvl1pPr>
            <a:lvl2pPr marL="205679" indent="0">
              <a:buNone/>
              <a:defRPr sz="630"/>
            </a:lvl2pPr>
            <a:lvl3pPr marL="411358" indent="0">
              <a:buNone/>
              <a:defRPr sz="540"/>
            </a:lvl3pPr>
            <a:lvl4pPr marL="617038" indent="0">
              <a:buNone/>
              <a:defRPr sz="450"/>
            </a:lvl4pPr>
            <a:lvl5pPr marL="822717" indent="0">
              <a:buNone/>
              <a:defRPr sz="450"/>
            </a:lvl5pPr>
            <a:lvl6pPr marL="1028396" indent="0">
              <a:buNone/>
              <a:defRPr sz="450"/>
            </a:lvl6pPr>
            <a:lvl7pPr marL="1234075" indent="0">
              <a:buNone/>
              <a:defRPr sz="450"/>
            </a:lvl7pPr>
            <a:lvl8pPr marL="1439755" indent="0">
              <a:buNone/>
              <a:defRPr sz="450"/>
            </a:lvl8pPr>
            <a:lvl9pPr marL="1645434" indent="0">
              <a:buNone/>
              <a:defRPr sz="450"/>
            </a:lvl9pPr>
          </a:lstStyle>
          <a:p>
            <a:pPr lvl="0"/>
            <a:r>
              <a:rPr lang="en-US" smtClean="0"/>
              <a:t>Click to edit Master text styles</a:t>
            </a:r>
          </a:p>
        </p:txBody>
      </p:sp>
    </p:spTree>
    <p:extLst>
      <p:ext uri="{BB962C8B-B14F-4D97-AF65-F5344CB8AC3E}">
        <p14:creationId xmlns:p14="http://schemas.microsoft.com/office/powerpoint/2010/main" val="2666317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1074845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053" y="365222"/>
            <a:ext cx="2627526" cy="581174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7424" y="365222"/>
            <a:ext cx="7663811" cy="58117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206186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81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2.png"/><Relationship Id="rId2" Type="http://schemas.openxmlformats.org/officeDocument/2006/relationships/slideLayout" Target="../slideLayouts/slideLayout28.xml"/><Relationship Id="rId16" Type="http://schemas.openxmlformats.org/officeDocument/2006/relationships/image" Target="../media/image1.e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ags" Target="../tags/tag2.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05/06/2017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 id="2147483688" r:id="rId2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75" y="720185"/>
            <a:ext cx="9137762" cy="432111"/>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84076" y="1440371"/>
            <a:ext cx="11420869" cy="463319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10846117" y="6073574"/>
            <a:ext cx="1216730" cy="639398"/>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1" y="6714383"/>
            <a:ext cx="12192706" cy="14397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37392651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411358" rtl="0" eaLnBrk="1" latinLnBrk="0" hangingPunct="1">
        <a:lnSpc>
          <a:spcPct val="90000"/>
        </a:lnSpc>
        <a:spcBef>
          <a:spcPct val="0"/>
        </a:spcBef>
        <a:buFontTx/>
        <a:buNone/>
        <a:defRPr sz="900" b="0" i="0" u="none" kern="1200">
          <a:solidFill>
            <a:schemeClr val="tx1"/>
          </a:solidFill>
          <a:latin typeface="Bosch Office Sans" panose="020B0604020202020204" pitchFamily="34" charset="0"/>
          <a:ea typeface="+mj-ea"/>
          <a:cs typeface="+mj-cs"/>
        </a:defRPr>
      </a:lvl1pPr>
    </p:titleStyle>
    <p:bodyStyle>
      <a:lvl1pPr marL="125730" indent="-125730" algn="l" defTabSz="411358" rtl="0" eaLnBrk="1" latinLnBrk="0" hangingPunct="1">
        <a:lnSpc>
          <a:spcPct val="107000"/>
        </a:lnSpc>
        <a:spcBef>
          <a:spcPts val="250"/>
        </a:spcBef>
        <a:buClrTx/>
        <a:buSzPct val="100000"/>
        <a:buFont typeface="Wingdings 3" panose="05040102010807070707" pitchFamily="18" charset="2"/>
        <a:buChar char=""/>
        <a:defRPr sz="900" b="0" i="0" u="none" kern="1200">
          <a:solidFill>
            <a:schemeClr val="tx1"/>
          </a:solidFill>
          <a:latin typeface="Bosch Office Sans" panose="020B0604020202020204" pitchFamily="34" charset="0"/>
          <a:ea typeface="+mn-ea"/>
          <a:cs typeface="+mn-cs"/>
        </a:defRPr>
      </a:lvl1pPr>
      <a:lvl2pPr marL="254000" indent="-137160" algn="l" defTabSz="411358" rtl="0" eaLnBrk="1" latinLnBrk="0" hangingPunct="1">
        <a:lnSpc>
          <a:spcPct val="103000"/>
        </a:lnSpc>
        <a:spcBef>
          <a:spcPts val="250"/>
        </a:spcBef>
        <a:buClrTx/>
        <a:buSzPct val="100000"/>
        <a:buFont typeface="Wingdings 3" panose="05040102010807070707" pitchFamily="18" charset="2"/>
        <a:buChar char=""/>
        <a:defRPr sz="800" b="0" i="0" u="none" kern="1200">
          <a:solidFill>
            <a:schemeClr val="tx1"/>
          </a:solidFill>
          <a:latin typeface="Bosch Office Sans" panose="020B0604020202020204" pitchFamily="34" charset="0"/>
          <a:ea typeface="+mn-ea"/>
          <a:cs typeface="+mn-cs"/>
        </a:defRPr>
      </a:lvl2pPr>
      <a:lvl3pPr marL="365125" indent="-102235" algn="l" defTabSz="411358" rtl="0" eaLnBrk="1" latinLnBrk="0" hangingPunct="1">
        <a:lnSpc>
          <a:spcPct val="102000"/>
        </a:lnSpc>
        <a:spcBef>
          <a:spcPts val="250"/>
        </a:spcBef>
        <a:buClrTx/>
        <a:buSzPct val="100000"/>
        <a:buFontTx/>
        <a:buChar char="‒"/>
        <a:defRPr sz="700" b="0" i="0" u="none" kern="1200">
          <a:solidFill>
            <a:schemeClr val="tx1"/>
          </a:solidFill>
          <a:latin typeface="Bosch Office Sans" panose="020B0604020202020204" pitchFamily="34" charset="0"/>
          <a:ea typeface="+mn-ea"/>
          <a:cs typeface="+mn-cs"/>
        </a:defRPr>
      </a:lvl3pPr>
      <a:lvl4pPr marL="466090" indent="-92075" algn="l" defTabSz="411358" rtl="0" eaLnBrk="1" latinLnBrk="0" hangingPunct="1">
        <a:lnSpc>
          <a:spcPct val="103000"/>
        </a:lnSpc>
        <a:spcBef>
          <a:spcPts val="250"/>
        </a:spcBef>
        <a:buClrTx/>
        <a:buSzPct val="100000"/>
        <a:buFontTx/>
        <a:buChar char="‒"/>
        <a:defRPr sz="650" b="0" i="0" u="none" kern="1200">
          <a:solidFill>
            <a:schemeClr val="tx1"/>
          </a:solidFill>
          <a:latin typeface="Bosch Office Sans" panose="020B0604020202020204" pitchFamily="34" charset="0"/>
          <a:ea typeface="+mn-ea"/>
          <a:cs typeface="+mn-cs"/>
        </a:defRPr>
      </a:lvl4pPr>
      <a:lvl5pPr marL="466090" indent="-92075" algn="l" defTabSz="411358" rtl="0" eaLnBrk="1" latinLnBrk="0" hangingPunct="1">
        <a:lnSpc>
          <a:spcPct val="103000"/>
        </a:lnSpc>
        <a:spcBef>
          <a:spcPts val="250"/>
        </a:spcBef>
        <a:buClrTx/>
        <a:buSzPct val="100000"/>
        <a:buFontTx/>
        <a:buChar char="‒"/>
        <a:defRPr sz="650" b="0" i="0" u="none" kern="1200">
          <a:solidFill>
            <a:schemeClr val="tx1"/>
          </a:solidFill>
          <a:latin typeface="Bosch Office Sans" panose="020B0604020202020204" pitchFamily="34" charset="0"/>
          <a:ea typeface="+mn-ea"/>
          <a:cs typeface="+mn-cs"/>
        </a:defRPr>
      </a:lvl5pPr>
      <a:lvl6pPr marL="466090" indent="-92075" algn="l" defTabSz="411358" rtl="0" eaLnBrk="1" latinLnBrk="0" hangingPunct="1">
        <a:lnSpc>
          <a:spcPct val="103000"/>
        </a:lnSpc>
        <a:spcBef>
          <a:spcPts val="250"/>
        </a:spcBef>
        <a:buClrTx/>
        <a:buSzPct val="100000"/>
        <a:buFontTx/>
        <a:buChar char="‒"/>
        <a:defRPr sz="650" b="0" i="0" u="none" kern="1200">
          <a:solidFill>
            <a:schemeClr val="tx1"/>
          </a:solidFill>
          <a:latin typeface="Bosch Office Sans" panose="020B0604020202020204" pitchFamily="34" charset="0"/>
          <a:ea typeface="+mn-ea"/>
          <a:cs typeface="+mn-cs"/>
        </a:defRPr>
      </a:lvl6pPr>
      <a:lvl7pPr marL="466090" indent="-92075" algn="l" defTabSz="411358" rtl="0" eaLnBrk="1" latinLnBrk="0" hangingPunct="1">
        <a:lnSpc>
          <a:spcPct val="103000"/>
        </a:lnSpc>
        <a:spcBef>
          <a:spcPts val="250"/>
        </a:spcBef>
        <a:buClrTx/>
        <a:buSzPct val="100000"/>
        <a:buFontTx/>
        <a:buChar char="‒"/>
        <a:defRPr sz="650" b="0" i="0" u="none" kern="1200">
          <a:solidFill>
            <a:schemeClr val="tx1"/>
          </a:solidFill>
          <a:latin typeface="Bosch Office Sans" panose="020B0604020202020204" pitchFamily="34" charset="0"/>
          <a:ea typeface="+mn-ea"/>
          <a:cs typeface="+mn-cs"/>
        </a:defRPr>
      </a:lvl7pPr>
      <a:lvl8pPr marL="466090" indent="-92075" algn="l" defTabSz="411358" rtl="0" eaLnBrk="1" latinLnBrk="0" hangingPunct="1">
        <a:lnSpc>
          <a:spcPct val="103000"/>
        </a:lnSpc>
        <a:spcBef>
          <a:spcPts val="250"/>
        </a:spcBef>
        <a:buClrTx/>
        <a:buSzPct val="100000"/>
        <a:buFontTx/>
        <a:buChar char="‒"/>
        <a:defRPr sz="650" b="0" i="0" u="none" kern="1200">
          <a:solidFill>
            <a:schemeClr val="tx1"/>
          </a:solidFill>
          <a:latin typeface="Bosch Office Sans" panose="020B0604020202020204" pitchFamily="34" charset="0"/>
          <a:ea typeface="+mn-ea"/>
          <a:cs typeface="+mn-cs"/>
        </a:defRPr>
      </a:lvl8pPr>
      <a:lvl9pPr marL="466090" indent="-92075" algn="l" defTabSz="411358" rtl="0" eaLnBrk="1" latinLnBrk="0" hangingPunct="1">
        <a:lnSpc>
          <a:spcPct val="103000"/>
        </a:lnSpc>
        <a:spcBef>
          <a:spcPts val="250"/>
        </a:spcBef>
        <a:buClrTx/>
        <a:buSzPct val="100000"/>
        <a:buFontTx/>
        <a:buChar char="‒"/>
        <a:defRPr sz="65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411358" rtl="0" eaLnBrk="1" latinLnBrk="0" hangingPunct="1">
        <a:defRPr sz="810" kern="1200">
          <a:solidFill>
            <a:schemeClr val="tx1"/>
          </a:solidFill>
          <a:latin typeface="+mn-lt"/>
          <a:ea typeface="+mn-ea"/>
          <a:cs typeface="+mn-cs"/>
        </a:defRPr>
      </a:lvl1pPr>
      <a:lvl2pPr marL="205679" algn="l" defTabSz="411358" rtl="0" eaLnBrk="1" latinLnBrk="0" hangingPunct="1">
        <a:defRPr sz="810" kern="1200">
          <a:solidFill>
            <a:schemeClr val="tx1"/>
          </a:solidFill>
          <a:latin typeface="+mn-lt"/>
          <a:ea typeface="+mn-ea"/>
          <a:cs typeface="+mn-cs"/>
        </a:defRPr>
      </a:lvl2pPr>
      <a:lvl3pPr marL="411358" algn="l" defTabSz="411358" rtl="0" eaLnBrk="1" latinLnBrk="0" hangingPunct="1">
        <a:defRPr sz="810" kern="1200">
          <a:solidFill>
            <a:schemeClr val="tx1"/>
          </a:solidFill>
          <a:latin typeface="+mn-lt"/>
          <a:ea typeface="+mn-ea"/>
          <a:cs typeface="+mn-cs"/>
        </a:defRPr>
      </a:lvl3pPr>
      <a:lvl4pPr marL="617038" algn="l" defTabSz="411358" rtl="0" eaLnBrk="1" latinLnBrk="0" hangingPunct="1">
        <a:defRPr sz="810" kern="1200">
          <a:solidFill>
            <a:schemeClr val="tx1"/>
          </a:solidFill>
          <a:latin typeface="+mn-lt"/>
          <a:ea typeface="+mn-ea"/>
          <a:cs typeface="+mn-cs"/>
        </a:defRPr>
      </a:lvl4pPr>
      <a:lvl5pPr marL="822717" algn="l" defTabSz="411358" rtl="0" eaLnBrk="1" latinLnBrk="0" hangingPunct="1">
        <a:defRPr sz="810" kern="1200">
          <a:solidFill>
            <a:schemeClr val="tx1"/>
          </a:solidFill>
          <a:latin typeface="+mn-lt"/>
          <a:ea typeface="+mn-ea"/>
          <a:cs typeface="+mn-cs"/>
        </a:defRPr>
      </a:lvl5pPr>
      <a:lvl6pPr marL="1028396" algn="l" defTabSz="411358" rtl="0" eaLnBrk="1" latinLnBrk="0" hangingPunct="1">
        <a:defRPr sz="810" kern="1200">
          <a:solidFill>
            <a:schemeClr val="tx1"/>
          </a:solidFill>
          <a:latin typeface="+mn-lt"/>
          <a:ea typeface="+mn-ea"/>
          <a:cs typeface="+mn-cs"/>
        </a:defRPr>
      </a:lvl6pPr>
      <a:lvl7pPr marL="1234075" algn="l" defTabSz="411358" rtl="0" eaLnBrk="1" latinLnBrk="0" hangingPunct="1">
        <a:defRPr sz="810" kern="1200">
          <a:solidFill>
            <a:schemeClr val="tx1"/>
          </a:solidFill>
          <a:latin typeface="+mn-lt"/>
          <a:ea typeface="+mn-ea"/>
          <a:cs typeface="+mn-cs"/>
        </a:defRPr>
      </a:lvl7pPr>
      <a:lvl8pPr marL="1439755" algn="l" defTabSz="411358" rtl="0" eaLnBrk="1" latinLnBrk="0" hangingPunct="1">
        <a:defRPr sz="810" kern="1200">
          <a:solidFill>
            <a:schemeClr val="tx1"/>
          </a:solidFill>
          <a:latin typeface="+mn-lt"/>
          <a:ea typeface="+mn-ea"/>
          <a:cs typeface="+mn-cs"/>
        </a:defRPr>
      </a:lvl8pPr>
      <a:lvl9pPr marL="1645434" algn="l" defTabSz="411358" rtl="0" eaLnBrk="1" latinLnBrk="0" hangingPunct="1">
        <a:defRPr sz="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23.pn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jpe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6" Type="http://schemas.microsoft.com/office/2007/relationships/hdphoto" Target="../media/hdphoto2.wdp"/><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58.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62.png"/><Relationship Id="rId5" Type="http://schemas.openxmlformats.org/officeDocument/2006/relationships/diagramQuickStyle" Target="../diagrams/quickStyle3.xml"/><Relationship Id="rId10" Type="http://schemas.openxmlformats.org/officeDocument/2006/relationships/image" Target="../media/image61.png"/><Relationship Id="rId4" Type="http://schemas.openxmlformats.org/officeDocument/2006/relationships/diagramLayout" Target="../diagrams/layout3.xml"/><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notesSlide" Target="../notesSlides/notesSlide7.xml"/><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slideLayout" Target="../slideLayouts/slideLayout3.xml"/><Relationship Id="rId16" Type="http://schemas.openxmlformats.org/officeDocument/2006/relationships/image" Target="../media/image76.png"/><Relationship Id="rId1" Type="http://schemas.openxmlformats.org/officeDocument/2006/relationships/tags" Target="../tags/tag5.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2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notesSlide" Target="../notesSlides/notesSlide8.xml"/><Relationship Id="rId7" Type="http://schemas.openxmlformats.org/officeDocument/2006/relationships/image" Target="../media/image81.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80.png"/><Relationship Id="rId11" Type="http://schemas.openxmlformats.org/officeDocument/2006/relationships/image" Target="../media/image85.jpeg"/><Relationship Id="rId5" Type="http://schemas.openxmlformats.org/officeDocument/2006/relationships/image" Target="../media/image79.png"/><Relationship Id="rId10" Type="http://schemas.openxmlformats.org/officeDocument/2006/relationships/image" Target="../media/image84.jpeg"/><Relationship Id="rId4" Type="http://schemas.openxmlformats.org/officeDocument/2006/relationships/image" Target="../media/image78.png"/><Relationship Id="rId9" Type="http://schemas.openxmlformats.org/officeDocument/2006/relationships/image" Target="../media/image8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18" Type="http://schemas.openxmlformats.org/officeDocument/2006/relationships/image" Target="../media/image97.jpeg"/><Relationship Id="rId26" Type="http://schemas.openxmlformats.org/officeDocument/2006/relationships/image" Target="../media/image102.png"/><Relationship Id="rId3" Type="http://schemas.openxmlformats.org/officeDocument/2006/relationships/image" Target="../media/image86.png"/><Relationship Id="rId21" Type="http://schemas.openxmlformats.org/officeDocument/2006/relationships/image" Target="../media/image51.png"/><Relationship Id="rId7" Type="http://schemas.microsoft.com/office/2007/relationships/hdphoto" Target="../media/hdphoto4.wdp"/><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1.png"/><Relationship Id="rId2" Type="http://schemas.openxmlformats.org/officeDocument/2006/relationships/notesSlide" Target="../notesSlides/notesSlide9.xml"/><Relationship Id="rId16" Type="http://schemas.openxmlformats.org/officeDocument/2006/relationships/image" Target="../media/image95.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0.png"/><Relationship Id="rId24" Type="http://schemas.openxmlformats.org/officeDocument/2006/relationships/image" Target="../media/image100.png"/><Relationship Id="rId5" Type="http://schemas.microsoft.com/office/2007/relationships/hdphoto" Target="../media/hdphoto3.wdp"/><Relationship Id="rId15" Type="http://schemas.openxmlformats.org/officeDocument/2006/relationships/image" Target="../media/image94.jpeg"/><Relationship Id="rId23" Type="http://schemas.openxmlformats.org/officeDocument/2006/relationships/image" Target="../media/image99.png"/><Relationship Id="rId28" Type="http://schemas.openxmlformats.org/officeDocument/2006/relationships/image" Target="../media/image104.png"/><Relationship Id="rId10" Type="http://schemas.openxmlformats.org/officeDocument/2006/relationships/image" Target="../media/image19.png"/><Relationship Id="rId19" Type="http://schemas.openxmlformats.org/officeDocument/2006/relationships/image" Target="../media/image52.png"/><Relationship Id="rId4" Type="http://schemas.openxmlformats.org/officeDocument/2006/relationships/image" Target="../media/image87.png"/><Relationship Id="rId9" Type="http://schemas.microsoft.com/office/2007/relationships/hdphoto" Target="../media/hdphoto5.wdp"/><Relationship Id="rId14" Type="http://schemas.openxmlformats.org/officeDocument/2006/relationships/image" Target="../media/image93.png"/><Relationship Id="rId22" Type="http://schemas.openxmlformats.org/officeDocument/2006/relationships/image" Target="../media/image98.png"/><Relationship Id="rId27" Type="http://schemas.openxmlformats.org/officeDocument/2006/relationships/image" Target="../media/image1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7.jpeg"/><Relationship Id="rId21" Type="http://schemas.openxmlformats.org/officeDocument/2006/relationships/image" Target="../media/image34.png"/><Relationship Id="rId7" Type="http://schemas.openxmlformats.org/officeDocument/2006/relationships/image" Target="../media/image15.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6.png"/><Relationship Id="rId16" Type="http://schemas.openxmlformats.org/officeDocument/2006/relationships/image" Target="../media/image29.png"/><Relationship Id="rId20" Type="http://schemas.openxmlformats.org/officeDocument/2006/relationships/image" Target="../media/image33.jp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4.png"/><Relationship Id="rId24" Type="http://schemas.openxmlformats.org/officeDocument/2006/relationships/image" Target="../media/image37.jpeg"/><Relationship Id="rId5" Type="http://schemas.openxmlformats.org/officeDocument/2006/relationships/image" Target="../media/image19.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8.jpeg"/><Relationship Id="rId9" Type="http://schemas.openxmlformats.org/officeDocument/2006/relationships/image" Target="../media/image22.png"/><Relationship Id="rId14" Type="http://schemas.openxmlformats.org/officeDocument/2006/relationships/image" Target="../media/image27.jpeg"/><Relationship Id="rId22"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
        <p:nvSpPr>
          <p:cNvPr id="2" name="TextBox 1"/>
          <p:cNvSpPr txBox="1"/>
          <p:nvPr/>
        </p:nvSpPr>
        <p:spPr>
          <a:xfrm>
            <a:off x="7521064" y="891919"/>
            <a:ext cx="4419600" cy="2104714"/>
          </a:xfrm>
          <a:prstGeom prst="rect">
            <a:avLst/>
          </a:prstGeom>
          <a:noFill/>
        </p:spPr>
        <p:txBody>
          <a:bodyPr wrap="square" rtlCol="0">
            <a:spAutoFit/>
          </a:bodyPr>
          <a:lstStyle/>
          <a:p>
            <a:pPr algn="ctr"/>
            <a:r>
              <a:rPr lang="en-US" sz="4400" b="1" dirty="0" smtClean="0">
                <a:solidFill>
                  <a:srgbClr val="0E3466"/>
                </a:solidFill>
                <a:latin typeface="+mj-lt"/>
              </a:rPr>
              <a:t>Performance Testing Dashboard</a:t>
            </a:r>
            <a:endParaRPr lang="id-ID" sz="4400" b="1" dirty="0" smtClean="0">
              <a:solidFill>
                <a:srgbClr val="0E3466"/>
              </a:solidFill>
              <a:latin typeface="+mj-lt"/>
            </a:endParaRPr>
          </a:p>
        </p:txBody>
      </p:sp>
      <p:sp>
        <p:nvSpPr>
          <p:cNvPr id="9" name="TextBox 8"/>
          <p:cNvSpPr txBox="1"/>
          <p:nvPr/>
        </p:nvSpPr>
        <p:spPr>
          <a:xfrm>
            <a:off x="5319217" y="2295137"/>
            <a:ext cx="184731" cy="523220"/>
          </a:xfrm>
          <a:prstGeom prst="rect">
            <a:avLst/>
          </a:prstGeom>
          <a:noFill/>
        </p:spPr>
        <p:txBody>
          <a:bodyPr wrap="none" rtlCol="0">
            <a:spAutoFit/>
          </a:bodyPr>
          <a:lstStyle/>
          <a:p>
            <a:endParaRPr lang="id-ID" sz="2800" dirty="0">
              <a:solidFill>
                <a:schemeClr val="bg1"/>
              </a:solidFill>
            </a:endParaRPr>
          </a:p>
        </p:txBody>
      </p:sp>
      <p:pic>
        <p:nvPicPr>
          <p:cNvPr id="5" name="Picture 2" descr="C:\Users\Bibo\Downloads\AUT-logo-block-international bla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19" y="69422"/>
            <a:ext cx="1382606" cy="12801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619978" y="73448"/>
            <a:ext cx="1371600" cy="1280160"/>
            <a:chOff x="2006960" y="202543"/>
            <a:chExt cx="1558519" cy="1443038"/>
          </a:xfrm>
        </p:grpSpPr>
        <p:sp>
          <p:nvSpPr>
            <p:cNvPr id="3" name="Rectangle 2"/>
            <p:cNvSpPr/>
            <p:nvPr/>
          </p:nvSpPr>
          <p:spPr>
            <a:xfrm>
              <a:off x="2006960" y="202543"/>
              <a:ext cx="1558519" cy="144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ết quả hình ảnh cho đại học khoa học tự nhiê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1334" y="331045"/>
              <a:ext cx="1509770" cy="1186034"/>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00606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0" y="6746851"/>
            <a:ext cx="12192000" cy="176463"/>
            <a:chOff x="0" y="6105525"/>
            <a:chExt cx="12192000" cy="752475"/>
          </a:xfrm>
        </p:grpSpPr>
        <p:sp>
          <p:nvSpPr>
            <p:cNvPr id="47" name="Rectangle 46"/>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48"/>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49"/>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50"/>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51"/>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7" name="Group 96"/>
          <p:cNvGrpSpPr/>
          <p:nvPr/>
        </p:nvGrpSpPr>
        <p:grpSpPr>
          <a:xfrm>
            <a:off x="2854990" y="1501254"/>
            <a:ext cx="6991698" cy="4746645"/>
            <a:chOff x="7078443" y="1665134"/>
            <a:chExt cx="13478372" cy="9150429"/>
          </a:xfrm>
        </p:grpSpPr>
        <p:grpSp>
          <p:nvGrpSpPr>
            <p:cNvPr id="107" name="Group 106"/>
            <p:cNvGrpSpPr/>
            <p:nvPr/>
          </p:nvGrpSpPr>
          <p:grpSpPr>
            <a:xfrm>
              <a:off x="9416636" y="1665134"/>
              <a:ext cx="11140179" cy="9150429"/>
              <a:chOff x="4284566" y="2399414"/>
              <a:chExt cx="11140179" cy="9150429"/>
            </a:xfrm>
          </p:grpSpPr>
          <p:sp>
            <p:nvSpPr>
              <p:cNvPr id="120" name="Rounded Rectangle 119"/>
              <p:cNvSpPr/>
              <p:nvPr/>
            </p:nvSpPr>
            <p:spPr>
              <a:xfrm>
                <a:off x="12080321" y="5194959"/>
                <a:ext cx="3174554" cy="4166753"/>
              </a:xfrm>
              <a:prstGeom prst="roundRect">
                <a:avLst>
                  <a:gd name="adj" fmla="val 6882"/>
                </a:avLst>
              </a:prstGeom>
              <a:solidFill>
                <a:sysClr val="window" lastClr="FFFFFF">
                  <a:lumMod val="85000"/>
                </a:sysClr>
              </a:solidFill>
              <a:ln w="6350" cap="flat" cmpd="sng" algn="ctr">
                <a:solidFill>
                  <a:srgbClr val="424C58">
                    <a:lumMod val="20000"/>
                    <a:lumOff val="80000"/>
                  </a:srgbClr>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endParaRPr kumimoji="0" lang="en-US" sz="1771" b="0" i="0" u="none" strike="noStrike" kern="0" cap="none" spc="0" normalizeH="0" baseline="0" noProof="0" smtClean="0">
                  <a:ln>
                    <a:noFill/>
                  </a:ln>
                  <a:solidFill>
                    <a:prstClr val="white"/>
                  </a:solidFill>
                  <a:effectLst/>
                  <a:uLnTx/>
                  <a:uFillTx/>
                  <a:latin typeface="Bosch Office Sans"/>
                  <a:ea typeface="+mn-ea"/>
                  <a:cs typeface="+mn-cs"/>
                </a:endParaRPr>
              </a:p>
            </p:txBody>
          </p:sp>
          <p:sp>
            <p:nvSpPr>
              <p:cNvPr id="121" name="Rounded Rectangle 120"/>
              <p:cNvSpPr/>
              <p:nvPr/>
            </p:nvSpPr>
            <p:spPr>
              <a:xfrm>
                <a:off x="4284566" y="5197502"/>
                <a:ext cx="7638335" cy="4164211"/>
              </a:xfrm>
              <a:prstGeom prst="roundRect">
                <a:avLst>
                  <a:gd name="adj" fmla="val 5739"/>
                </a:avLst>
              </a:prstGeom>
              <a:solidFill>
                <a:sysClr val="window" lastClr="FFFFFF">
                  <a:lumMod val="85000"/>
                </a:sysClr>
              </a:solidFill>
              <a:ln w="6350" cap="flat" cmpd="sng" algn="ctr">
                <a:solidFill>
                  <a:srgbClr val="424C58">
                    <a:lumMod val="20000"/>
                    <a:lumOff val="80000"/>
                  </a:srgbClr>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endParaRPr kumimoji="0" lang="en-US" sz="1771" b="0" i="0" u="none" strike="noStrike" kern="0" cap="none" spc="0" normalizeH="0" baseline="0" noProof="0" smtClean="0">
                  <a:ln>
                    <a:noFill/>
                  </a:ln>
                  <a:solidFill>
                    <a:prstClr val="white"/>
                  </a:solidFill>
                  <a:effectLst/>
                  <a:uLnTx/>
                  <a:uFillTx/>
                  <a:latin typeface="Bosch Office Sans"/>
                  <a:ea typeface="+mn-ea"/>
                  <a:cs typeface="+mn-cs"/>
                </a:endParaRPr>
              </a:p>
            </p:txBody>
          </p:sp>
          <p:sp>
            <p:nvSpPr>
              <p:cNvPr id="122" name="Rounded Rectangle 121"/>
              <p:cNvSpPr/>
              <p:nvPr/>
            </p:nvSpPr>
            <p:spPr>
              <a:xfrm>
                <a:off x="4294180" y="2420677"/>
                <a:ext cx="10854697" cy="2635465"/>
              </a:xfrm>
              <a:prstGeom prst="roundRect">
                <a:avLst>
                  <a:gd name="adj" fmla="val 9508"/>
                </a:avLst>
              </a:prstGeom>
              <a:solidFill>
                <a:sysClr val="window" lastClr="FFFFFF">
                  <a:lumMod val="85000"/>
                </a:sysClr>
              </a:solidFill>
              <a:ln w="6350" cap="flat" cmpd="sng" algn="ctr">
                <a:solidFill>
                  <a:srgbClr val="424C58">
                    <a:lumMod val="20000"/>
                    <a:lumOff val="80000"/>
                  </a:srgbClr>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endParaRPr kumimoji="0" lang="en-US" sz="1771" b="0" i="0" u="none" strike="noStrike" kern="0" cap="none" spc="0" normalizeH="0" baseline="0" noProof="0" smtClean="0">
                  <a:ln>
                    <a:noFill/>
                  </a:ln>
                  <a:solidFill>
                    <a:prstClr val="white"/>
                  </a:solidFill>
                  <a:effectLst/>
                  <a:uLnTx/>
                  <a:uFillTx/>
                  <a:latin typeface="Bosch Office Sans"/>
                  <a:ea typeface="+mn-ea"/>
                  <a:cs typeface="+mn-cs"/>
                </a:endParaRPr>
              </a:p>
            </p:txBody>
          </p:sp>
          <p:sp>
            <p:nvSpPr>
              <p:cNvPr id="123" name="Rounded Rectangle 122"/>
              <p:cNvSpPr/>
              <p:nvPr/>
            </p:nvSpPr>
            <p:spPr>
              <a:xfrm>
                <a:off x="4294180" y="9502834"/>
                <a:ext cx="10964889" cy="1706780"/>
              </a:xfrm>
              <a:prstGeom prst="roundRect">
                <a:avLst>
                  <a:gd name="adj" fmla="val 11229"/>
                </a:avLst>
              </a:prstGeom>
              <a:solidFill>
                <a:sysClr val="window" lastClr="FFFFFF">
                  <a:lumMod val="85000"/>
                </a:sysClr>
              </a:solidFill>
              <a:ln w="6350" cap="flat" cmpd="sng" algn="ctr">
                <a:solidFill>
                  <a:srgbClr val="424C58">
                    <a:lumMod val="20000"/>
                    <a:lumOff val="80000"/>
                  </a:srgbClr>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endParaRPr kumimoji="0" lang="en-US" sz="1771" b="0" i="0" u="none" strike="noStrike" kern="0" cap="none" spc="0" normalizeH="0" baseline="0" noProof="0" smtClean="0">
                  <a:ln>
                    <a:noFill/>
                  </a:ln>
                  <a:solidFill>
                    <a:prstClr val="white"/>
                  </a:solidFill>
                  <a:effectLst/>
                  <a:uLnTx/>
                  <a:uFillTx/>
                  <a:latin typeface="Bosch Office Sans"/>
                  <a:ea typeface="+mn-ea"/>
                  <a:cs typeface="+mn-cs"/>
                </a:endParaRPr>
              </a:p>
            </p:txBody>
          </p:sp>
          <p:pic>
            <p:nvPicPr>
              <p:cNvPr id="124" name="Picture 18" descr="http://www.iconhot.com/icon/png/rrze/720/database-my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05581" y="10030656"/>
                <a:ext cx="1519186" cy="1519187"/>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24"/>
              <p:cNvGrpSpPr/>
              <p:nvPr/>
            </p:nvGrpSpPr>
            <p:grpSpPr>
              <a:xfrm>
                <a:off x="12252734" y="5998216"/>
                <a:ext cx="2905704" cy="1962023"/>
                <a:chOff x="6621728" y="5426295"/>
                <a:chExt cx="2732631" cy="1809456"/>
              </a:xfrm>
            </p:grpSpPr>
            <p:pic>
              <p:nvPicPr>
                <p:cNvPr id="145" name="Picture 24" descr="https://blog.testfort.com/wp-content/uploads/2014/10/2speedtest-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0660" y="5426295"/>
                  <a:ext cx="1258138" cy="148075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0" descr="http://qainsights.com/wp-content/uploads/2016/05/Logo.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1080"/>
                <a:stretch/>
              </p:blipFill>
              <p:spPr bwMode="auto">
                <a:xfrm>
                  <a:off x="6621728" y="6224002"/>
                  <a:ext cx="2732631" cy="1011749"/>
                </a:xfrm>
                <a:prstGeom prst="rect">
                  <a:avLst/>
                </a:prstGeom>
                <a:noFill/>
                <a:extLst>
                  <a:ext uri="{909E8E84-426E-40DD-AFC4-6F175D3DCCD1}">
                    <a14:hiddenFill xmlns:a14="http://schemas.microsoft.com/office/drawing/2010/main">
                      <a:solidFill>
                        <a:srgbClr val="FFFFFF"/>
                      </a:solidFill>
                    </a14:hiddenFill>
                  </a:ext>
                </a:extLst>
              </p:spPr>
            </p:pic>
          </p:grpSp>
          <p:sp>
            <p:nvSpPr>
              <p:cNvPr id="126" name="Rectangle 125"/>
              <p:cNvSpPr/>
              <p:nvPr/>
            </p:nvSpPr>
            <p:spPr>
              <a:xfrm>
                <a:off x="12633037" y="9465303"/>
                <a:ext cx="2307812"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rPr>
                  <a:t>Persistence</a:t>
                </a:r>
                <a:endParaRPr kumimoji="0" lang="en-US" sz="18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endParaRPr>
              </a:p>
            </p:txBody>
          </p:sp>
          <p:sp>
            <p:nvSpPr>
              <p:cNvPr id="127" name="Rectangle 126"/>
              <p:cNvSpPr/>
              <p:nvPr/>
            </p:nvSpPr>
            <p:spPr>
              <a:xfrm>
                <a:off x="5253140" y="9976705"/>
                <a:ext cx="3117815" cy="715935"/>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Repositories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28" name="Rectangle 127"/>
              <p:cNvSpPr/>
              <p:nvPr/>
            </p:nvSpPr>
            <p:spPr>
              <a:xfrm>
                <a:off x="9718002" y="5146358"/>
                <a:ext cx="2307812" cy="523220"/>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rPr>
                  <a:t>Business</a:t>
                </a:r>
                <a:endParaRPr kumimoji="0" lang="en-US" sz="18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endParaRPr>
              </a:p>
            </p:txBody>
          </p:sp>
          <p:sp>
            <p:nvSpPr>
              <p:cNvPr id="129" name="Oval 128"/>
              <p:cNvSpPr/>
              <p:nvPr/>
            </p:nvSpPr>
            <p:spPr>
              <a:xfrm>
                <a:off x="9380986" y="9920709"/>
                <a:ext cx="2770792" cy="871028"/>
              </a:xfrm>
              <a:prstGeom prst="ellipse">
                <a:avLst/>
              </a:prstGeom>
              <a:gradFill rotWithShape="1">
                <a:gsLst>
                  <a:gs pos="0">
                    <a:srgbClr val="1399A0">
                      <a:satMod val="103000"/>
                      <a:lumMod val="102000"/>
                      <a:tint val="94000"/>
                    </a:srgbClr>
                  </a:gs>
                  <a:gs pos="50000">
                    <a:srgbClr val="1399A0">
                      <a:satMod val="110000"/>
                      <a:lumMod val="100000"/>
                      <a:shade val="100000"/>
                    </a:srgbClr>
                  </a:gs>
                  <a:gs pos="100000">
                    <a:srgbClr val="1399A0">
                      <a:lumMod val="99000"/>
                      <a:satMod val="120000"/>
                      <a:shade val="78000"/>
                    </a:srgbClr>
                  </a:gs>
                </a:gsLst>
                <a:lin ang="5400000" scaled="0"/>
              </a:gradFill>
              <a:ln w="6350" cap="flat" cmpd="sng" algn="ctr">
                <a:solidFill>
                  <a:srgbClr val="1399A0"/>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Entities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0" name="Oval 129"/>
              <p:cNvSpPr/>
              <p:nvPr/>
            </p:nvSpPr>
            <p:spPr>
              <a:xfrm>
                <a:off x="6914246" y="8228643"/>
                <a:ext cx="2958566" cy="871028"/>
              </a:xfrm>
              <a:prstGeom prst="ellipse">
                <a:avLst/>
              </a:prstGeom>
              <a:gradFill rotWithShape="1">
                <a:gsLst>
                  <a:gs pos="0">
                    <a:srgbClr val="1399A0">
                      <a:satMod val="103000"/>
                      <a:lumMod val="102000"/>
                      <a:tint val="94000"/>
                    </a:srgbClr>
                  </a:gs>
                  <a:gs pos="50000">
                    <a:srgbClr val="1399A0">
                      <a:satMod val="110000"/>
                      <a:lumMod val="100000"/>
                      <a:shade val="100000"/>
                    </a:srgbClr>
                  </a:gs>
                  <a:gs pos="100000">
                    <a:srgbClr val="1399A0">
                      <a:lumMod val="99000"/>
                      <a:satMod val="120000"/>
                      <a:shade val="78000"/>
                    </a:srgbClr>
                  </a:gs>
                </a:gsLst>
                <a:lin ang="5400000" scaled="0"/>
              </a:gradFill>
              <a:ln w="6350" cap="flat" cmpd="sng" algn="ctr">
                <a:solidFill>
                  <a:srgbClr val="1399A0"/>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Models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1" name="Rounded Rectangle 130"/>
              <p:cNvSpPr/>
              <p:nvPr/>
            </p:nvSpPr>
            <p:spPr>
              <a:xfrm>
                <a:off x="4977958" y="2621026"/>
                <a:ext cx="3392997" cy="740307"/>
              </a:xfrm>
              <a:prstGeom prst="round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Controller</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2" name="Rounded Rectangle 131"/>
              <p:cNvSpPr/>
              <p:nvPr/>
            </p:nvSpPr>
            <p:spPr>
              <a:xfrm>
                <a:off x="8606722" y="2633422"/>
                <a:ext cx="3707364" cy="675298"/>
              </a:xfrm>
              <a:prstGeom prst="round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REST Controller</a:t>
                </a:r>
              </a:p>
            </p:txBody>
          </p:sp>
          <p:sp>
            <p:nvSpPr>
              <p:cNvPr id="133" name="Rectangle 132"/>
              <p:cNvSpPr/>
              <p:nvPr/>
            </p:nvSpPr>
            <p:spPr>
              <a:xfrm>
                <a:off x="12314083" y="2399414"/>
                <a:ext cx="2919880"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rPr>
                  <a:t>Presentation</a:t>
                </a:r>
                <a:endParaRPr kumimoji="0" lang="en-US" sz="18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endParaRPr>
              </a:p>
            </p:txBody>
          </p:sp>
          <p:sp>
            <p:nvSpPr>
              <p:cNvPr id="134" name="Oval 133"/>
              <p:cNvSpPr/>
              <p:nvPr/>
            </p:nvSpPr>
            <p:spPr>
              <a:xfrm>
                <a:off x="11359429" y="3730930"/>
                <a:ext cx="3662158" cy="787824"/>
              </a:xfrm>
              <a:prstGeom prst="ellipse">
                <a:avLst/>
              </a:prstGeom>
              <a:gradFill rotWithShape="1">
                <a:gsLst>
                  <a:gs pos="0">
                    <a:srgbClr val="1399A0">
                      <a:satMod val="103000"/>
                      <a:lumMod val="102000"/>
                      <a:tint val="94000"/>
                    </a:srgbClr>
                  </a:gs>
                  <a:gs pos="50000">
                    <a:srgbClr val="1399A0">
                      <a:satMod val="110000"/>
                      <a:lumMod val="100000"/>
                      <a:shade val="100000"/>
                    </a:srgbClr>
                  </a:gs>
                  <a:gs pos="100000">
                    <a:srgbClr val="1399A0">
                      <a:lumMod val="99000"/>
                      <a:satMod val="120000"/>
                      <a:shade val="78000"/>
                    </a:srgbClr>
                  </a:gs>
                </a:gsLst>
                <a:lin ang="5400000" scaled="0"/>
              </a:gradFill>
              <a:ln w="6350" cap="flat" cmpd="sng" algn="ctr">
                <a:solidFill>
                  <a:srgbClr val="1399A0"/>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Resources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5" name="Oval 134"/>
              <p:cNvSpPr/>
              <p:nvPr/>
            </p:nvSpPr>
            <p:spPr>
              <a:xfrm>
                <a:off x="5124514" y="3775010"/>
                <a:ext cx="3425936" cy="781432"/>
              </a:xfrm>
              <a:prstGeom prst="ellipse">
                <a:avLst/>
              </a:prstGeom>
              <a:gradFill rotWithShape="1">
                <a:gsLst>
                  <a:gs pos="0">
                    <a:srgbClr val="1399A0">
                      <a:satMod val="103000"/>
                      <a:lumMod val="102000"/>
                      <a:tint val="94000"/>
                    </a:srgbClr>
                  </a:gs>
                  <a:gs pos="50000">
                    <a:srgbClr val="1399A0">
                      <a:satMod val="110000"/>
                      <a:lumMod val="100000"/>
                      <a:shade val="100000"/>
                    </a:srgbClr>
                  </a:gs>
                  <a:gs pos="100000">
                    <a:srgbClr val="1399A0">
                      <a:lumMod val="99000"/>
                      <a:satMod val="120000"/>
                      <a:shade val="78000"/>
                    </a:srgbClr>
                  </a:gs>
                </a:gsLst>
                <a:lin ang="5400000" scaled="0"/>
              </a:gradFill>
              <a:ln w="6350" cap="flat" cmpd="sng" algn="ctr">
                <a:solidFill>
                  <a:srgbClr val="1399A0"/>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Templates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6" name="Oval 135"/>
              <p:cNvSpPr/>
              <p:nvPr/>
            </p:nvSpPr>
            <p:spPr>
              <a:xfrm>
                <a:off x="8745954" y="3754954"/>
                <a:ext cx="2421086" cy="776470"/>
              </a:xfrm>
              <a:prstGeom prst="ellipse">
                <a:avLst/>
              </a:prstGeom>
              <a:gradFill rotWithShape="1">
                <a:gsLst>
                  <a:gs pos="0">
                    <a:srgbClr val="1399A0">
                      <a:satMod val="103000"/>
                      <a:lumMod val="102000"/>
                      <a:tint val="94000"/>
                    </a:srgbClr>
                  </a:gs>
                  <a:gs pos="50000">
                    <a:srgbClr val="1399A0">
                      <a:satMod val="110000"/>
                      <a:lumMod val="100000"/>
                      <a:shade val="100000"/>
                    </a:srgbClr>
                  </a:gs>
                  <a:gs pos="100000">
                    <a:srgbClr val="1399A0">
                      <a:lumMod val="99000"/>
                      <a:satMod val="120000"/>
                      <a:shade val="78000"/>
                    </a:srgbClr>
                  </a:gs>
                </a:gsLst>
                <a:lin ang="5400000" scaled="0"/>
              </a:gradFill>
              <a:ln w="6350" cap="flat" cmpd="sng" algn="ctr">
                <a:solidFill>
                  <a:srgbClr val="1399A0"/>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Views</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7" name="Rectangle 136"/>
              <p:cNvSpPr/>
              <p:nvPr/>
            </p:nvSpPr>
            <p:spPr>
              <a:xfrm>
                <a:off x="13116933" y="5183510"/>
                <a:ext cx="2307812"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rPr>
                  <a:t>Engine</a:t>
                </a:r>
                <a:endParaRPr kumimoji="0" lang="en-US" sz="1800" b="0" i="1" u="none" strike="noStrike" kern="0" cap="none" spc="0" normalizeH="0" baseline="0" noProof="0" dirty="0" smtClean="0">
                  <a:ln w="0"/>
                  <a:solidFill>
                    <a:prstClr val="black">
                      <a:lumMod val="50000"/>
                      <a:lumOff val="50000"/>
                    </a:prstClr>
                  </a:solidFill>
                  <a:effectLst>
                    <a:outerShdw blurRad="38100" dist="19050" dir="2700000" algn="tl" rotWithShape="0">
                      <a:prstClr val="black">
                        <a:alpha val="40000"/>
                      </a:prstClr>
                    </a:outerShdw>
                  </a:effectLst>
                  <a:uLnTx/>
                  <a:uFillTx/>
                  <a:latin typeface="Bosch Office Sans"/>
                </a:endParaRPr>
              </a:p>
            </p:txBody>
          </p:sp>
          <p:sp>
            <p:nvSpPr>
              <p:cNvPr id="138" name="Rectangle 137"/>
              <p:cNvSpPr/>
              <p:nvPr/>
            </p:nvSpPr>
            <p:spPr>
              <a:xfrm>
                <a:off x="6377251" y="6355912"/>
                <a:ext cx="1300770" cy="578396"/>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User</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39" name="Rectangle 138"/>
              <p:cNvSpPr/>
              <p:nvPr/>
            </p:nvSpPr>
            <p:spPr>
              <a:xfrm>
                <a:off x="4616680" y="6366640"/>
                <a:ext cx="1598530" cy="586732"/>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Project</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40" name="Rounded Rectangle 139"/>
              <p:cNvSpPr/>
              <p:nvPr/>
            </p:nvSpPr>
            <p:spPr>
              <a:xfrm>
                <a:off x="4568762" y="5709606"/>
                <a:ext cx="7232388" cy="456179"/>
              </a:xfrm>
              <a:prstGeom prst="round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Service interfaces</a:t>
                </a:r>
              </a:p>
            </p:txBody>
          </p:sp>
          <p:sp>
            <p:nvSpPr>
              <p:cNvPr id="141" name="Rectangle 140"/>
              <p:cNvSpPr/>
              <p:nvPr/>
            </p:nvSpPr>
            <p:spPr>
              <a:xfrm>
                <a:off x="7996391" y="6339906"/>
                <a:ext cx="2058788" cy="565368"/>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Test Case</a:t>
                </a:r>
              </a:p>
            </p:txBody>
          </p:sp>
          <p:sp>
            <p:nvSpPr>
              <p:cNvPr id="142" name="Rectangle 141"/>
              <p:cNvSpPr/>
              <p:nvPr/>
            </p:nvSpPr>
            <p:spPr>
              <a:xfrm>
                <a:off x="4568248" y="7342566"/>
                <a:ext cx="3162058" cy="668859"/>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Configuration</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sp>
            <p:nvSpPr>
              <p:cNvPr id="143" name="Rectangle 142"/>
              <p:cNvSpPr/>
              <p:nvPr/>
            </p:nvSpPr>
            <p:spPr>
              <a:xfrm>
                <a:off x="8038145" y="7318950"/>
                <a:ext cx="3703427" cy="668859"/>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latin typeface="Bosch Office Sans"/>
                    <a:ea typeface="+mn-ea"/>
                    <a:cs typeface="+mn-cs"/>
                  </a:rPr>
                  <a:t>Report Analysis</a:t>
                </a:r>
              </a:p>
            </p:txBody>
          </p:sp>
          <p:sp>
            <p:nvSpPr>
              <p:cNvPr id="144" name="Rectangle 143"/>
              <p:cNvSpPr/>
              <p:nvPr/>
            </p:nvSpPr>
            <p:spPr>
              <a:xfrm>
                <a:off x="10316957" y="6355912"/>
                <a:ext cx="1429942" cy="555301"/>
              </a:xfrm>
              <a:prstGeom prst="rect">
                <a:avLst/>
              </a:prstGeom>
              <a:gradFill rotWithShape="1">
                <a:gsLst>
                  <a:gs pos="0">
                    <a:srgbClr val="67B419">
                      <a:satMod val="103000"/>
                      <a:lumMod val="102000"/>
                      <a:tint val="94000"/>
                    </a:srgbClr>
                  </a:gs>
                  <a:gs pos="50000">
                    <a:srgbClr val="67B419">
                      <a:satMod val="110000"/>
                      <a:lumMod val="100000"/>
                      <a:shade val="100000"/>
                    </a:srgbClr>
                  </a:gs>
                  <a:gs pos="100000">
                    <a:srgbClr val="67B419">
                      <a:lumMod val="99000"/>
                      <a:satMod val="120000"/>
                      <a:shade val="78000"/>
                    </a:srgbClr>
                  </a:gs>
                </a:gsLst>
                <a:lin ang="5400000" scaled="0"/>
              </a:gradFill>
              <a:ln w="6350" cap="flat" cmpd="sng" algn="ctr">
                <a:solidFill>
                  <a:srgbClr val="67B419"/>
                </a:solidFill>
                <a:prstDash val="solid"/>
                <a:miter lim="800000"/>
              </a:ln>
              <a:effectLst/>
            </p:spPr>
            <p:txBody>
              <a:bodyPr rtlCol="0" anchor="ct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Bosch Office Sans"/>
                    <a:ea typeface="+mn-ea"/>
                    <a:cs typeface="+mn-cs"/>
                  </a:rPr>
                  <a:t>Agent</a:t>
                </a:r>
                <a:endParaRPr kumimoji="0" lang="en-US" sz="1771" b="1" i="0" u="none" strike="noStrike" kern="0" cap="none" spc="0" normalizeH="0" baseline="0" noProof="0" dirty="0" smtClean="0">
                  <a:ln>
                    <a:noFill/>
                  </a:ln>
                  <a:solidFill>
                    <a:prstClr val="white"/>
                  </a:solidFill>
                  <a:effectLst/>
                  <a:uLnTx/>
                  <a:uFillTx/>
                  <a:latin typeface="Bosch Office Sans"/>
                  <a:ea typeface="+mn-ea"/>
                  <a:cs typeface="+mn-cs"/>
                </a:endParaRPr>
              </a:p>
            </p:txBody>
          </p:sp>
        </p:grpSp>
        <p:grpSp>
          <p:nvGrpSpPr>
            <p:cNvPr id="108" name="Group 107"/>
            <p:cNvGrpSpPr/>
            <p:nvPr/>
          </p:nvGrpSpPr>
          <p:grpSpPr>
            <a:xfrm rot="16200000">
              <a:off x="3838605" y="4923695"/>
              <a:ext cx="8810200" cy="2330524"/>
              <a:chOff x="5048496" y="10004452"/>
              <a:chExt cx="8810200" cy="2330524"/>
            </a:xfrm>
          </p:grpSpPr>
          <p:sp>
            <p:nvSpPr>
              <p:cNvPr id="109" name="Rounded Rectangle 108"/>
              <p:cNvSpPr/>
              <p:nvPr/>
            </p:nvSpPr>
            <p:spPr>
              <a:xfrm>
                <a:off x="5048496" y="10081492"/>
                <a:ext cx="8810200" cy="2253484"/>
              </a:xfrm>
              <a:prstGeom prst="roundRect">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899770" eaLnBrk="1" fontAlgn="auto" latinLnBrk="0" hangingPunct="1">
                  <a:lnSpc>
                    <a:spcPct val="100000"/>
                  </a:lnSpc>
                  <a:spcBef>
                    <a:spcPts val="0"/>
                  </a:spcBef>
                  <a:spcAft>
                    <a:spcPts val="0"/>
                  </a:spcAft>
                  <a:buClrTx/>
                  <a:buSzTx/>
                  <a:buFontTx/>
                  <a:buNone/>
                  <a:tabLst/>
                  <a:defRPr/>
                </a:pPr>
                <a:endParaRPr kumimoji="0" lang="en-US" sz="1771" b="0" i="0" u="none" strike="noStrike" kern="0" cap="none" spc="0" normalizeH="0" baseline="0" noProof="0" smtClean="0">
                  <a:ln>
                    <a:noFill/>
                  </a:ln>
                  <a:solidFill>
                    <a:prstClr val="white"/>
                  </a:solidFill>
                  <a:effectLst/>
                  <a:uLnTx/>
                  <a:uFillTx/>
                  <a:latin typeface="Bosch Office Sans"/>
                  <a:ea typeface="+mn-ea"/>
                  <a:cs typeface="+mn-cs"/>
                </a:endParaRPr>
              </a:p>
            </p:txBody>
          </p:sp>
          <p:pic>
            <p:nvPicPr>
              <p:cNvPr id="110" name="Picture 32" descr="https://www.javacodegeeks.com/wp-content/uploads/2014/07/spring-security-projec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11107" y="10400545"/>
                <a:ext cx="1240984" cy="1240984"/>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9487446" y="11671836"/>
                <a:ext cx="2010100"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rPr>
                  <a:t>Security</a:t>
                </a:r>
                <a:endParaRPr kumimoji="0" lang="en-US" sz="27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endParaRPr>
              </a:p>
            </p:txBody>
          </p:sp>
          <p:pic>
            <p:nvPicPr>
              <p:cNvPr id="112" name="Picture 36" descr="http://mnknowledge.com/images/icon_Spring_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73278" y="10091462"/>
                <a:ext cx="852313" cy="63923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0" descr="http://2.bp.blogspot.com/-qHSsmfROS1c/UoFWwtez3iI/AAAAAAAAG0M/nxKwNEOaRSs/s1600/logo-spring-i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2952"/>
              <a:stretch/>
            </p:blipFill>
            <p:spPr bwMode="auto">
              <a:xfrm>
                <a:off x="6072437" y="10004452"/>
                <a:ext cx="1590066" cy="74784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113" descr="http://cdn.springtutorials.com/wp-content/uploads/2015/10/spring-data.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74141" y="10829338"/>
                <a:ext cx="940623" cy="916297"/>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p:cNvSpPr/>
              <p:nvPr/>
            </p:nvSpPr>
            <p:spPr>
              <a:xfrm>
                <a:off x="5400184" y="11718572"/>
                <a:ext cx="2010100"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rPr>
                  <a:t>Data</a:t>
                </a:r>
                <a:endParaRPr kumimoji="0" lang="en-US" sz="27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endParaRPr>
              </a:p>
            </p:txBody>
          </p:sp>
          <p:pic>
            <p:nvPicPr>
              <p:cNvPr id="116" name="Picture 115" descr="https://cdn-images-1.medium.com/max/800/1*hznhS2nVral7pu4HWTJO0w.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3006" r="32141"/>
              <a:stretch/>
            </p:blipFill>
            <p:spPr bwMode="auto">
              <a:xfrm>
                <a:off x="11638148" y="10253481"/>
                <a:ext cx="1483720" cy="1394200"/>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11462875" y="11700617"/>
                <a:ext cx="2303826"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rPr>
                  <a:t>Web MVC</a:t>
                </a:r>
                <a:endParaRPr kumimoji="0" lang="en-US" sz="27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endParaRPr>
              </a:p>
            </p:txBody>
          </p:sp>
          <p:pic>
            <p:nvPicPr>
              <p:cNvPr id="118" name="Picture 117" descr="http://rabbitstack.github.io/images/spring-boot-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65107" y="10274659"/>
                <a:ext cx="1366870" cy="1366870"/>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a:xfrm>
                <a:off x="7443814" y="11655088"/>
                <a:ext cx="2010100" cy="584776"/>
              </a:xfrm>
              <a:prstGeom prst="rect">
                <a:avLst/>
              </a:prstGeom>
              <a:noFill/>
            </p:spPr>
            <p:txBody>
              <a:bodyPr wrap="square" lIns="45720" tIns="22860" rIns="45720" bIns="22860">
                <a:spAutoFit/>
              </a:bodyPr>
              <a:lstStyle/>
              <a:p>
                <a:pPr marL="0" marR="0" lvl="0" indent="0" algn="ctr" defTabSz="8997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rPr>
                  <a:t>Boot</a:t>
                </a:r>
                <a:endParaRPr kumimoji="0" lang="en-US" sz="2700" b="0" i="0" u="none" strike="noStrike" kern="0" cap="none" spc="0" normalizeH="0" baseline="0" noProof="0" dirty="0" smtClean="0">
                  <a:ln w="0"/>
                  <a:solidFill>
                    <a:srgbClr val="5FA134"/>
                  </a:solidFill>
                  <a:effectLst>
                    <a:outerShdw blurRad="38100" dist="25400" dir="5400000" algn="ctr" rotWithShape="0">
                      <a:srgbClr val="6E747A">
                        <a:alpha val="43000"/>
                      </a:srgbClr>
                    </a:outerShdw>
                  </a:effectLst>
                  <a:uLnTx/>
                  <a:uFillTx/>
                  <a:latin typeface="Bosch Office Sans"/>
                </a:endParaRPr>
              </a:p>
            </p:txBody>
          </p:sp>
        </p:grpSp>
      </p:grpSp>
      <p:grpSp>
        <p:nvGrpSpPr>
          <p:cNvPr id="98" name="Group 97"/>
          <p:cNvGrpSpPr/>
          <p:nvPr/>
        </p:nvGrpSpPr>
        <p:grpSpPr>
          <a:xfrm>
            <a:off x="6193049" y="5035953"/>
            <a:ext cx="182238" cy="216930"/>
            <a:chOff x="10591637" y="8753443"/>
            <a:chExt cx="304800" cy="563201"/>
          </a:xfrm>
        </p:grpSpPr>
        <p:sp>
          <p:nvSpPr>
            <p:cNvPr id="105" name="Right Arrow 104"/>
            <p:cNvSpPr/>
            <p:nvPr/>
          </p:nvSpPr>
          <p:spPr>
            <a:xfrm rot="5400000">
              <a:off x="10538297" y="8958504"/>
              <a:ext cx="411480" cy="304800"/>
            </a:xfrm>
            <a:prstGeom prst="rightArrow">
              <a:avLst/>
            </a:prstGeom>
            <a:solidFill>
              <a:sysClr val="windowText" lastClr="000000">
                <a:lumMod val="65000"/>
                <a:lumOff val="35000"/>
              </a:sysClr>
            </a:solidFill>
            <a:ln w="6350" cap="flat" cmpd="sng" algn="ctr">
              <a:solidFill>
                <a:sysClr val="windowText" lastClr="000000">
                  <a:lumMod val="50000"/>
                  <a:lumOff val="50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6" name="Right Arrow 105"/>
            <p:cNvSpPr/>
            <p:nvPr/>
          </p:nvSpPr>
          <p:spPr>
            <a:xfrm rot="16200000">
              <a:off x="10538297" y="8806783"/>
              <a:ext cx="411480" cy="304800"/>
            </a:xfrm>
            <a:prstGeom prst="rightArrow">
              <a:avLst/>
            </a:prstGeom>
            <a:solidFill>
              <a:sysClr val="windowText" lastClr="000000">
                <a:lumMod val="65000"/>
                <a:lumOff val="35000"/>
              </a:sysClr>
            </a:solidFill>
            <a:ln w="6350" cap="flat" cmpd="sng" algn="ctr">
              <a:solidFill>
                <a:sysClr val="windowText" lastClr="000000">
                  <a:lumMod val="65000"/>
                  <a:lumOff val="35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99" name="Group 98"/>
          <p:cNvGrpSpPr/>
          <p:nvPr/>
        </p:nvGrpSpPr>
        <p:grpSpPr>
          <a:xfrm rot="5400000">
            <a:off x="7967090" y="4138548"/>
            <a:ext cx="189013" cy="204997"/>
            <a:chOff x="10591637" y="8753443"/>
            <a:chExt cx="304800" cy="563201"/>
          </a:xfrm>
        </p:grpSpPr>
        <p:sp>
          <p:nvSpPr>
            <p:cNvPr id="103" name="Right Arrow 102"/>
            <p:cNvSpPr/>
            <p:nvPr/>
          </p:nvSpPr>
          <p:spPr>
            <a:xfrm rot="5400000">
              <a:off x="10538297" y="8958504"/>
              <a:ext cx="411480" cy="304800"/>
            </a:xfrm>
            <a:prstGeom prst="rightArrow">
              <a:avLst/>
            </a:prstGeom>
            <a:solidFill>
              <a:sysClr val="windowText" lastClr="000000">
                <a:lumMod val="65000"/>
                <a:lumOff val="35000"/>
              </a:sysClr>
            </a:solidFill>
            <a:ln w="6350" cap="flat" cmpd="sng" algn="ctr">
              <a:solidFill>
                <a:sysClr val="windowText" lastClr="000000">
                  <a:lumMod val="50000"/>
                  <a:lumOff val="50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4" name="Right Arrow 103"/>
            <p:cNvSpPr/>
            <p:nvPr/>
          </p:nvSpPr>
          <p:spPr>
            <a:xfrm rot="16200000">
              <a:off x="10538297" y="8806783"/>
              <a:ext cx="411480" cy="304800"/>
            </a:xfrm>
            <a:prstGeom prst="rightArrow">
              <a:avLst/>
            </a:prstGeom>
            <a:solidFill>
              <a:sysClr val="windowText" lastClr="000000">
                <a:lumMod val="65000"/>
                <a:lumOff val="35000"/>
              </a:sysClr>
            </a:solidFill>
            <a:ln w="6350" cap="flat" cmpd="sng" algn="ctr">
              <a:solidFill>
                <a:sysClr val="windowText" lastClr="000000">
                  <a:lumMod val="65000"/>
                  <a:lumOff val="35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100" name="Group 99"/>
          <p:cNvGrpSpPr/>
          <p:nvPr/>
        </p:nvGrpSpPr>
        <p:grpSpPr>
          <a:xfrm>
            <a:off x="6197617" y="2807777"/>
            <a:ext cx="177670" cy="216930"/>
            <a:chOff x="10591637" y="8753443"/>
            <a:chExt cx="304800" cy="563201"/>
          </a:xfrm>
        </p:grpSpPr>
        <p:sp>
          <p:nvSpPr>
            <p:cNvPr id="101" name="Right Arrow 100"/>
            <p:cNvSpPr/>
            <p:nvPr/>
          </p:nvSpPr>
          <p:spPr>
            <a:xfrm rot="5400000">
              <a:off x="10538297" y="8958504"/>
              <a:ext cx="411480" cy="304800"/>
            </a:xfrm>
            <a:prstGeom prst="rightArrow">
              <a:avLst/>
            </a:prstGeom>
            <a:solidFill>
              <a:sysClr val="windowText" lastClr="000000">
                <a:lumMod val="65000"/>
                <a:lumOff val="35000"/>
              </a:sysClr>
            </a:solidFill>
            <a:ln w="6350" cap="flat" cmpd="sng" algn="ctr">
              <a:solidFill>
                <a:sysClr val="windowText" lastClr="000000">
                  <a:lumMod val="50000"/>
                  <a:lumOff val="50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2" name="Right Arrow 101"/>
            <p:cNvSpPr/>
            <p:nvPr/>
          </p:nvSpPr>
          <p:spPr>
            <a:xfrm rot="16200000">
              <a:off x="10538297" y="8806783"/>
              <a:ext cx="411480" cy="304800"/>
            </a:xfrm>
            <a:prstGeom prst="rightArrow">
              <a:avLst/>
            </a:prstGeom>
            <a:solidFill>
              <a:sysClr val="windowText" lastClr="000000">
                <a:lumMod val="65000"/>
                <a:lumOff val="35000"/>
              </a:sysClr>
            </a:solidFill>
            <a:ln w="6350" cap="flat" cmpd="sng" algn="ctr">
              <a:solidFill>
                <a:sysClr val="windowText" lastClr="000000">
                  <a:lumMod val="65000"/>
                  <a:lumOff val="35000"/>
                </a:sysClr>
              </a:solidFill>
              <a:prstDash val="solid"/>
              <a:miter lim="800000"/>
            </a:ln>
            <a:effectLst/>
          </p:spPr>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3005" y="4258521"/>
            <a:ext cx="819905" cy="742014"/>
          </a:xfrm>
          <a:prstGeom prst="rect">
            <a:avLst/>
          </a:prstGeom>
        </p:spPr>
      </p:pic>
      <p:sp>
        <p:nvSpPr>
          <p:cNvPr id="69" name="TextBox 68"/>
          <p:cNvSpPr txBox="1"/>
          <p:nvPr/>
        </p:nvSpPr>
        <p:spPr>
          <a:xfrm>
            <a:off x="4224314" y="356295"/>
            <a:ext cx="4982454" cy="830997"/>
          </a:xfrm>
          <a:prstGeom prst="rect">
            <a:avLst/>
          </a:prstGeom>
          <a:noFill/>
        </p:spPr>
        <p:txBody>
          <a:bodyPr wrap="none" rtlCol="0">
            <a:spAutoFit/>
          </a:bodyPr>
          <a:lstStyle/>
          <a:p>
            <a:pPr algn="ctr"/>
            <a:r>
              <a:rPr lang="en-US" sz="4800" dirty="0" smtClean="0">
                <a:solidFill>
                  <a:schemeClr val="bg1">
                    <a:lumMod val="50000"/>
                  </a:schemeClr>
                </a:solidFill>
                <a:latin typeface="+mj-lt"/>
              </a:rPr>
              <a:t>Layered structure</a:t>
            </a:r>
            <a:endParaRPr lang="en-US" sz="4800" dirty="0">
              <a:solidFill>
                <a:schemeClr val="bg1">
                  <a:lumMod val="50000"/>
                </a:schemeClr>
              </a:solidFill>
              <a:latin typeface="+mj-lt"/>
            </a:endParaRPr>
          </a:p>
        </p:txBody>
      </p:sp>
    </p:spTree>
    <p:extLst>
      <p:ext uri="{BB962C8B-B14F-4D97-AF65-F5344CB8AC3E}">
        <p14:creationId xmlns:p14="http://schemas.microsoft.com/office/powerpoint/2010/main" val="27754603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par>
                                <p:cTn id="8" presetID="22" presetClass="entr" presetSubtype="8"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left)">
                                      <p:cBhvr>
                                        <p:cTn id="10" dur="5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randombar(horizontal)">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randombar(vertical)">
                                      <p:cBhvr>
                                        <p:cTn id="20" dur="500"/>
                                        <p:tgtEl>
                                          <p:spTgt spid="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down)">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4.375E-6 1.11022E-16 L -0.14883 0.01551 " pathEditMode="relative" rAng="0" ptsTypes="AA">
                                      <p:cBhvr>
                                        <p:cTn id="33" dur="2000" fill="hold"/>
                                        <p:tgtEl>
                                          <p:spTgt spid="2"/>
                                        </p:tgtEl>
                                        <p:attrNameLst>
                                          <p:attrName>ppt_x</p:attrName>
                                          <p:attrName>ppt_y</p:attrName>
                                        </p:attrNameLst>
                                      </p:cBhvr>
                                      <p:rCtr x="-7448" y="764"/>
                                    </p:animMotion>
                                  </p:childTnLst>
                                </p:cTn>
                              </p:par>
                            </p:childTnLst>
                          </p:cTn>
                        </p:par>
                        <p:par>
                          <p:cTn id="34" fill="hold">
                            <p:stCondLst>
                              <p:cond delay="2000"/>
                            </p:stCondLst>
                            <p:childTnLst>
                              <p:par>
                                <p:cTn id="35" presetID="6" presetClass="emph" presetSubtype="0" fill="hold" nodeType="afterEffect">
                                  <p:stCondLst>
                                    <p:cond delay="0"/>
                                  </p:stCondLst>
                                  <p:childTnLst>
                                    <p:animScale>
                                      <p:cBhvr>
                                        <p:cTn id="36" dur="2000" fill="hold"/>
                                        <p:tgtEl>
                                          <p:spTgt spid="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04"/>
          <p:cNvPicPr>
            <a:picLocks noChangeAspect="1"/>
          </p:cNvPicPr>
          <p:nvPr/>
        </p:nvPicPr>
        <p:blipFill>
          <a:blip r:embed="rId3"/>
          <a:stretch>
            <a:fillRect/>
          </a:stretch>
        </p:blipFill>
        <p:spPr>
          <a:xfrm>
            <a:off x="3161213" y="5565119"/>
            <a:ext cx="5204705" cy="1147089"/>
          </a:xfrm>
          <a:prstGeom prst="rect">
            <a:avLst/>
          </a:prstGeom>
        </p:spPr>
      </p:pic>
      <p:sp>
        <p:nvSpPr>
          <p:cNvPr id="187" name="TextBox 186"/>
          <p:cNvSpPr txBox="1"/>
          <p:nvPr/>
        </p:nvSpPr>
        <p:spPr>
          <a:xfrm>
            <a:off x="4444499" y="680759"/>
            <a:ext cx="3303212" cy="830997"/>
          </a:xfrm>
          <a:prstGeom prst="rect">
            <a:avLst/>
          </a:prstGeom>
          <a:noFill/>
        </p:spPr>
        <p:txBody>
          <a:bodyPr wrap="none" rtlCol="0">
            <a:spAutoFit/>
          </a:bodyPr>
          <a:lstStyle/>
          <a:p>
            <a:pPr algn="ctr"/>
            <a:r>
              <a:rPr lang="en-US" sz="4800" smtClean="0">
                <a:solidFill>
                  <a:schemeClr val="bg1">
                    <a:lumMod val="50000"/>
                  </a:schemeClr>
                </a:solidFill>
                <a:latin typeface="+mj-lt"/>
              </a:rPr>
              <a:t>Technology</a:t>
            </a:r>
            <a:endParaRPr lang="en-US" sz="4800" dirty="0">
              <a:solidFill>
                <a:schemeClr val="bg1">
                  <a:lumMod val="50000"/>
                </a:schemeClr>
              </a:solidFill>
              <a:latin typeface="+mj-lt"/>
            </a:endParaRPr>
          </a:p>
        </p:txBody>
      </p:sp>
      <p:sp>
        <p:nvSpPr>
          <p:cNvPr id="72" name="Freeform 48"/>
          <p:cNvSpPr>
            <a:spLocks/>
          </p:cNvSpPr>
          <p:nvPr/>
        </p:nvSpPr>
        <p:spPr bwMode="auto">
          <a:xfrm>
            <a:off x="4227034" y="3493744"/>
            <a:ext cx="1088044" cy="830320"/>
          </a:xfrm>
          <a:custGeom>
            <a:avLst/>
            <a:gdLst>
              <a:gd name="T0" fmla="*/ 0 w 971"/>
              <a:gd name="T1" fmla="*/ 74 h 741"/>
              <a:gd name="T2" fmla="*/ 653 w 971"/>
              <a:gd name="T3" fmla="*/ 0 h 741"/>
              <a:gd name="T4" fmla="*/ 971 w 971"/>
              <a:gd name="T5" fmla="*/ 384 h 741"/>
              <a:gd name="T6" fmla="*/ 403 w 971"/>
              <a:gd name="T7" fmla="*/ 741 h 741"/>
              <a:gd name="T8" fmla="*/ 133 w 971"/>
              <a:gd name="T9" fmla="*/ 566 h 741"/>
              <a:gd name="T10" fmla="*/ 0 w 971"/>
              <a:gd name="T11" fmla="*/ 74 h 741"/>
            </a:gdLst>
            <a:ahLst/>
            <a:cxnLst>
              <a:cxn ang="0">
                <a:pos x="T0" y="T1"/>
              </a:cxn>
              <a:cxn ang="0">
                <a:pos x="T2" y="T3"/>
              </a:cxn>
              <a:cxn ang="0">
                <a:pos x="T4" y="T5"/>
              </a:cxn>
              <a:cxn ang="0">
                <a:pos x="T6" y="T7"/>
              </a:cxn>
              <a:cxn ang="0">
                <a:pos x="T8" y="T9"/>
              </a:cxn>
              <a:cxn ang="0">
                <a:pos x="T10" y="T11"/>
              </a:cxn>
            </a:cxnLst>
            <a:rect l="0" t="0" r="r" b="b"/>
            <a:pathLst>
              <a:path w="971" h="741">
                <a:moveTo>
                  <a:pt x="0" y="74"/>
                </a:moveTo>
                <a:lnTo>
                  <a:pt x="653" y="0"/>
                </a:lnTo>
                <a:lnTo>
                  <a:pt x="971" y="384"/>
                </a:lnTo>
                <a:lnTo>
                  <a:pt x="403" y="741"/>
                </a:lnTo>
                <a:lnTo>
                  <a:pt x="133" y="566"/>
                </a:lnTo>
                <a:lnTo>
                  <a:pt x="0" y="74"/>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49"/>
          <p:cNvSpPr>
            <a:spLocks/>
          </p:cNvSpPr>
          <p:nvPr/>
        </p:nvSpPr>
        <p:spPr bwMode="auto">
          <a:xfrm>
            <a:off x="4516134" y="3555373"/>
            <a:ext cx="665601" cy="440372"/>
          </a:xfrm>
          <a:custGeom>
            <a:avLst/>
            <a:gdLst>
              <a:gd name="T0" fmla="*/ 36 w 594"/>
              <a:gd name="T1" fmla="*/ 393 h 393"/>
              <a:gd name="T2" fmla="*/ 594 w 594"/>
              <a:gd name="T3" fmla="*/ 331 h 393"/>
              <a:gd name="T4" fmla="*/ 407 w 594"/>
              <a:gd name="T5" fmla="*/ 80 h 393"/>
              <a:gd name="T6" fmla="*/ 152 w 594"/>
              <a:gd name="T7" fmla="*/ 0 h 393"/>
              <a:gd name="T8" fmla="*/ 0 w 594"/>
              <a:gd name="T9" fmla="*/ 42 h 393"/>
              <a:gd name="T10" fmla="*/ 0 w 594"/>
              <a:gd name="T11" fmla="*/ 246 h 393"/>
              <a:gd name="T12" fmla="*/ 36 w 594"/>
              <a:gd name="T13" fmla="*/ 393 h 393"/>
            </a:gdLst>
            <a:ahLst/>
            <a:cxnLst>
              <a:cxn ang="0">
                <a:pos x="T0" y="T1"/>
              </a:cxn>
              <a:cxn ang="0">
                <a:pos x="T2" y="T3"/>
              </a:cxn>
              <a:cxn ang="0">
                <a:pos x="T4" y="T5"/>
              </a:cxn>
              <a:cxn ang="0">
                <a:pos x="T6" y="T7"/>
              </a:cxn>
              <a:cxn ang="0">
                <a:pos x="T8" y="T9"/>
              </a:cxn>
              <a:cxn ang="0">
                <a:pos x="T10" y="T11"/>
              </a:cxn>
              <a:cxn ang="0">
                <a:pos x="T12" y="T13"/>
              </a:cxn>
            </a:cxnLst>
            <a:rect l="0" t="0" r="r" b="b"/>
            <a:pathLst>
              <a:path w="594" h="393">
                <a:moveTo>
                  <a:pt x="36" y="393"/>
                </a:moveTo>
                <a:lnTo>
                  <a:pt x="594" y="331"/>
                </a:lnTo>
                <a:lnTo>
                  <a:pt x="407" y="80"/>
                </a:lnTo>
                <a:lnTo>
                  <a:pt x="152" y="0"/>
                </a:lnTo>
                <a:lnTo>
                  <a:pt x="0" y="42"/>
                </a:lnTo>
                <a:lnTo>
                  <a:pt x="0" y="246"/>
                </a:lnTo>
                <a:lnTo>
                  <a:pt x="36" y="393"/>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50"/>
          <p:cNvSpPr>
            <a:spLocks/>
          </p:cNvSpPr>
          <p:nvPr/>
        </p:nvSpPr>
        <p:spPr bwMode="auto">
          <a:xfrm>
            <a:off x="4302110" y="4422671"/>
            <a:ext cx="596127" cy="930048"/>
          </a:xfrm>
          <a:custGeom>
            <a:avLst/>
            <a:gdLst>
              <a:gd name="T0" fmla="*/ 55 w 225"/>
              <a:gd name="T1" fmla="*/ 351 h 351"/>
              <a:gd name="T2" fmla="*/ 210 w 225"/>
              <a:gd name="T3" fmla="*/ 304 h 351"/>
              <a:gd name="T4" fmla="*/ 225 w 225"/>
              <a:gd name="T5" fmla="*/ 70 h 351"/>
              <a:gd name="T6" fmla="*/ 163 w 225"/>
              <a:gd name="T7" fmla="*/ 0 h 351"/>
              <a:gd name="T8" fmla="*/ 36 w 225"/>
              <a:gd name="T9" fmla="*/ 84 h 351"/>
              <a:gd name="T10" fmla="*/ 0 w 225"/>
              <a:gd name="T11" fmla="*/ 200 h 351"/>
              <a:gd name="T12" fmla="*/ 55 w 225"/>
              <a:gd name="T13" fmla="*/ 351 h 351"/>
            </a:gdLst>
            <a:ahLst/>
            <a:cxnLst>
              <a:cxn ang="0">
                <a:pos x="T0" y="T1"/>
              </a:cxn>
              <a:cxn ang="0">
                <a:pos x="T2" y="T3"/>
              </a:cxn>
              <a:cxn ang="0">
                <a:pos x="T4" y="T5"/>
              </a:cxn>
              <a:cxn ang="0">
                <a:pos x="T6" y="T7"/>
              </a:cxn>
              <a:cxn ang="0">
                <a:pos x="T8" y="T9"/>
              </a:cxn>
              <a:cxn ang="0">
                <a:pos x="T10" y="T11"/>
              </a:cxn>
              <a:cxn ang="0">
                <a:pos x="T12" y="T13"/>
              </a:cxn>
            </a:cxnLst>
            <a:rect l="0" t="0" r="r" b="b"/>
            <a:pathLst>
              <a:path w="225" h="351">
                <a:moveTo>
                  <a:pt x="55" y="351"/>
                </a:moveTo>
                <a:cubicBezTo>
                  <a:pt x="210" y="304"/>
                  <a:pt x="210" y="304"/>
                  <a:pt x="210" y="304"/>
                </a:cubicBezTo>
                <a:cubicBezTo>
                  <a:pt x="225" y="70"/>
                  <a:pt x="225" y="70"/>
                  <a:pt x="225" y="70"/>
                </a:cubicBezTo>
                <a:cubicBezTo>
                  <a:pt x="163" y="0"/>
                  <a:pt x="163" y="0"/>
                  <a:pt x="163" y="0"/>
                </a:cubicBezTo>
                <a:cubicBezTo>
                  <a:pt x="163" y="0"/>
                  <a:pt x="38" y="82"/>
                  <a:pt x="36" y="84"/>
                </a:cubicBezTo>
                <a:cubicBezTo>
                  <a:pt x="35" y="85"/>
                  <a:pt x="0" y="200"/>
                  <a:pt x="0" y="200"/>
                </a:cubicBezTo>
                <a:lnTo>
                  <a:pt x="55" y="351"/>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51"/>
          <p:cNvSpPr>
            <a:spLocks/>
          </p:cNvSpPr>
          <p:nvPr/>
        </p:nvSpPr>
        <p:spPr bwMode="auto">
          <a:xfrm>
            <a:off x="4638272" y="4762195"/>
            <a:ext cx="867298" cy="633105"/>
          </a:xfrm>
          <a:custGeom>
            <a:avLst/>
            <a:gdLst>
              <a:gd name="T0" fmla="*/ 6 w 327"/>
              <a:gd name="T1" fmla="*/ 23 h 239"/>
              <a:gd name="T2" fmla="*/ 327 w 327"/>
              <a:gd name="T3" fmla="*/ 0 h 239"/>
              <a:gd name="T4" fmla="*/ 249 w 327"/>
              <a:gd name="T5" fmla="*/ 160 h 239"/>
              <a:gd name="T6" fmla="*/ 108 w 327"/>
              <a:gd name="T7" fmla="*/ 239 h 239"/>
              <a:gd name="T8" fmla="*/ 1 w 327"/>
              <a:gd name="T9" fmla="*/ 152 h 239"/>
              <a:gd name="T10" fmla="*/ 6 w 327"/>
              <a:gd name="T11" fmla="*/ 23 h 239"/>
            </a:gdLst>
            <a:ahLst/>
            <a:cxnLst>
              <a:cxn ang="0">
                <a:pos x="T0" y="T1"/>
              </a:cxn>
              <a:cxn ang="0">
                <a:pos x="T2" y="T3"/>
              </a:cxn>
              <a:cxn ang="0">
                <a:pos x="T4" y="T5"/>
              </a:cxn>
              <a:cxn ang="0">
                <a:pos x="T6" y="T7"/>
              </a:cxn>
              <a:cxn ang="0">
                <a:pos x="T8" y="T9"/>
              </a:cxn>
              <a:cxn ang="0">
                <a:pos x="T10" y="T11"/>
              </a:cxn>
            </a:cxnLst>
            <a:rect l="0" t="0" r="r" b="b"/>
            <a:pathLst>
              <a:path w="327" h="239">
                <a:moveTo>
                  <a:pt x="6" y="23"/>
                </a:moveTo>
                <a:cubicBezTo>
                  <a:pt x="327" y="0"/>
                  <a:pt x="327" y="0"/>
                  <a:pt x="327" y="0"/>
                </a:cubicBezTo>
                <a:cubicBezTo>
                  <a:pt x="249" y="160"/>
                  <a:pt x="249" y="160"/>
                  <a:pt x="249" y="160"/>
                </a:cubicBezTo>
                <a:cubicBezTo>
                  <a:pt x="249" y="160"/>
                  <a:pt x="113" y="239"/>
                  <a:pt x="108" y="239"/>
                </a:cubicBezTo>
                <a:cubicBezTo>
                  <a:pt x="103" y="238"/>
                  <a:pt x="3" y="152"/>
                  <a:pt x="1" y="152"/>
                </a:cubicBezTo>
                <a:cubicBezTo>
                  <a:pt x="0" y="151"/>
                  <a:pt x="6" y="23"/>
                  <a:pt x="6" y="2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52"/>
          <p:cNvSpPr>
            <a:spLocks/>
          </p:cNvSpPr>
          <p:nvPr/>
        </p:nvSpPr>
        <p:spPr bwMode="auto">
          <a:xfrm>
            <a:off x="4787304" y="3767155"/>
            <a:ext cx="662239" cy="1158638"/>
          </a:xfrm>
          <a:custGeom>
            <a:avLst/>
            <a:gdLst>
              <a:gd name="T0" fmla="*/ 94 w 591"/>
              <a:gd name="T1" fmla="*/ 1034 h 1034"/>
              <a:gd name="T2" fmla="*/ 579 w 591"/>
              <a:gd name="T3" fmla="*/ 968 h 1034"/>
              <a:gd name="T4" fmla="*/ 591 w 591"/>
              <a:gd name="T5" fmla="*/ 497 h 1034"/>
              <a:gd name="T6" fmla="*/ 402 w 591"/>
              <a:gd name="T7" fmla="*/ 24 h 1034"/>
              <a:gd name="T8" fmla="*/ 321 w 591"/>
              <a:gd name="T9" fmla="*/ 0 h 1034"/>
              <a:gd name="T10" fmla="*/ 0 w 591"/>
              <a:gd name="T11" fmla="*/ 19 h 1034"/>
              <a:gd name="T12" fmla="*/ 94 w 591"/>
              <a:gd name="T13" fmla="*/ 1034 h 1034"/>
            </a:gdLst>
            <a:ahLst/>
            <a:cxnLst>
              <a:cxn ang="0">
                <a:pos x="T0" y="T1"/>
              </a:cxn>
              <a:cxn ang="0">
                <a:pos x="T2" y="T3"/>
              </a:cxn>
              <a:cxn ang="0">
                <a:pos x="T4" y="T5"/>
              </a:cxn>
              <a:cxn ang="0">
                <a:pos x="T6" y="T7"/>
              </a:cxn>
              <a:cxn ang="0">
                <a:pos x="T8" y="T9"/>
              </a:cxn>
              <a:cxn ang="0">
                <a:pos x="T10" y="T11"/>
              </a:cxn>
              <a:cxn ang="0">
                <a:pos x="T12" y="T13"/>
              </a:cxn>
            </a:cxnLst>
            <a:rect l="0" t="0" r="r" b="b"/>
            <a:pathLst>
              <a:path w="591" h="1034">
                <a:moveTo>
                  <a:pt x="94" y="1034"/>
                </a:moveTo>
                <a:lnTo>
                  <a:pt x="579" y="968"/>
                </a:lnTo>
                <a:lnTo>
                  <a:pt x="591" y="497"/>
                </a:lnTo>
                <a:lnTo>
                  <a:pt x="402" y="24"/>
                </a:lnTo>
                <a:lnTo>
                  <a:pt x="321" y="0"/>
                </a:lnTo>
                <a:lnTo>
                  <a:pt x="0" y="19"/>
                </a:lnTo>
                <a:lnTo>
                  <a:pt x="94" y="103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3"/>
          <p:cNvSpPr>
            <a:spLocks/>
          </p:cNvSpPr>
          <p:nvPr/>
        </p:nvSpPr>
        <p:spPr bwMode="auto">
          <a:xfrm>
            <a:off x="5714921" y="2121660"/>
            <a:ext cx="782137" cy="789981"/>
          </a:xfrm>
          <a:custGeom>
            <a:avLst/>
            <a:gdLst>
              <a:gd name="T0" fmla="*/ 168 w 698"/>
              <a:gd name="T1" fmla="*/ 0 h 705"/>
              <a:gd name="T2" fmla="*/ 0 w 698"/>
              <a:gd name="T3" fmla="*/ 485 h 705"/>
              <a:gd name="T4" fmla="*/ 457 w 698"/>
              <a:gd name="T5" fmla="*/ 705 h 705"/>
              <a:gd name="T6" fmla="*/ 698 w 698"/>
              <a:gd name="T7" fmla="*/ 606 h 705"/>
              <a:gd name="T8" fmla="*/ 660 w 698"/>
              <a:gd name="T9" fmla="*/ 352 h 705"/>
              <a:gd name="T10" fmla="*/ 168 w 698"/>
              <a:gd name="T11" fmla="*/ 0 h 705"/>
            </a:gdLst>
            <a:ahLst/>
            <a:cxnLst>
              <a:cxn ang="0">
                <a:pos x="T0" y="T1"/>
              </a:cxn>
              <a:cxn ang="0">
                <a:pos x="T2" y="T3"/>
              </a:cxn>
              <a:cxn ang="0">
                <a:pos x="T4" y="T5"/>
              </a:cxn>
              <a:cxn ang="0">
                <a:pos x="T6" y="T7"/>
              </a:cxn>
              <a:cxn ang="0">
                <a:pos x="T8" y="T9"/>
              </a:cxn>
              <a:cxn ang="0">
                <a:pos x="T10" y="T11"/>
              </a:cxn>
            </a:cxnLst>
            <a:rect l="0" t="0" r="r" b="b"/>
            <a:pathLst>
              <a:path w="698" h="705">
                <a:moveTo>
                  <a:pt x="168" y="0"/>
                </a:moveTo>
                <a:lnTo>
                  <a:pt x="0" y="485"/>
                </a:lnTo>
                <a:lnTo>
                  <a:pt x="457" y="705"/>
                </a:lnTo>
                <a:lnTo>
                  <a:pt x="698" y="606"/>
                </a:lnTo>
                <a:lnTo>
                  <a:pt x="660" y="352"/>
                </a:lnTo>
                <a:lnTo>
                  <a:pt x="168" y="0"/>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54"/>
          <p:cNvSpPr>
            <a:spLocks/>
          </p:cNvSpPr>
          <p:nvPr/>
        </p:nvSpPr>
        <p:spPr bwMode="auto">
          <a:xfrm>
            <a:off x="5534704" y="2680232"/>
            <a:ext cx="580440" cy="774293"/>
          </a:xfrm>
          <a:custGeom>
            <a:avLst/>
            <a:gdLst>
              <a:gd name="T0" fmla="*/ 518 w 518"/>
              <a:gd name="T1" fmla="*/ 71 h 691"/>
              <a:gd name="T2" fmla="*/ 303 w 518"/>
              <a:gd name="T3" fmla="*/ 691 h 691"/>
              <a:gd name="T4" fmla="*/ 45 w 518"/>
              <a:gd name="T5" fmla="*/ 407 h 691"/>
              <a:gd name="T6" fmla="*/ 0 w 518"/>
              <a:gd name="T7" fmla="*/ 94 h 691"/>
              <a:gd name="T8" fmla="*/ 166 w 518"/>
              <a:gd name="T9" fmla="*/ 0 h 691"/>
              <a:gd name="T10" fmla="*/ 518 w 518"/>
              <a:gd name="T11" fmla="*/ 71 h 691"/>
            </a:gdLst>
            <a:ahLst/>
            <a:cxnLst>
              <a:cxn ang="0">
                <a:pos x="T0" y="T1"/>
              </a:cxn>
              <a:cxn ang="0">
                <a:pos x="T2" y="T3"/>
              </a:cxn>
              <a:cxn ang="0">
                <a:pos x="T4" y="T5"/>
              </a:cxn>
              <a:cxn ang="0">
                <a:pos x="T6" y="T7"/>
              </a:cxn>
              <a:cxn ang="0">
                <a:pos x="T8" y="T9"/>
              </a:cxn>
              <a:cxn ang="0">
                <a:pos x="T10" y="T11"/>
              </a:cxn>
            </a:cxnLst>
            <a:rect l="0" t="0" r="r" b="b"/>
            <a:pathLst>
              <a:path w="518" h="691">
                <a:moveTo>
                  <a:pt x="518" y="71"/>
                </a:moveTo>
                <a:lnTo>
                  <a:pt x="303" y="691"/>
                </a:lnTo>
                <a:lnTo>
                  <a:pt x="45" y="407"/>
                </a:lnTo>
                <a:lnTo>
                  <a:pt x="0" y="94"/>
                </a:lnTo>
                <a:lnTo>
                  <a:pt x="166" y="0"/>
                </a:lnTo>
                <a:lnTo>
                  <a:pt x="518" y="71"/>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55"/>
          <p:cNvSpPr>
            <a:spLocks/>
          </p:cNvSpPr>
          <p:nvPr/>
        </p:nvSpPr>
        <p:spPr bwMode="auto">
          <a:xfrm>
            <a:off x="6576615" y="2705460"/>
            <a:ext cx="989437" cy="657757"/>
          </a:xfrm>
          <a:custGeom>
            <a:avLst/>
            <a:gdLst>
              <a:gd name="T0" fmla="*/ 883 w 883"/>
              <a:gd name="T1" fmla="*/ 78 h 587"/>
              <a:gd name="T2" fmla="*/ 665 w 883"/>
              <a:gd name="T3" fmla="*/ 587 h 587"/>
              <a:gd name="T4" fmla="*/ 137 w 883"/>
              <a:gd name="T5" fmla="*/ 411 h 587"/>
              <a:gd name="T6" fmla="*/ 0 w 883"/>
              <a:gd name="T7" fmla="*/ 142 h 587"/>
              <a:gd name="T8" fmla="*/ 279 w 883"/>
              <a:gd name="T9" fmla="*/ 0 h 587"/>
              <a:gd name="T10" fmla="*/ 883 w 883"/>
              <a:gd name="T11" fmla="*/ 78 h 587"/>
            </a:gdLst>
            <a:ahLst/>
            <a:cxnLst>
              <a:cxn ang="0">
                <a:pos x="T0" y="T1"/>
              </a:cxn>
              <a:cxn ang="0">
                <a:pos x="T2" y="T3"/>
              </a:cxn>
              <a:cxn ang="0">
                <a:pos x="T4" y="T5"/>
              </a:cxn>
              <a:cxn ang="0">
                <a:pos x="T6" y="T7"/>
              </a:cxn>
              <a:cxn ang="0">
                <a:pos x="T8" y="T9"/>
              </a:cxn>
              <a:cxn ang="0">
                <a:pos x="T10" y="T11"/>
              </a:cxn>
            </a:cxnLst>
            <a:rect l="0" t="0" r="r" b="b"/>
            <a:pathLst>
              <a:path w="883" h="587">
                <a:moveTo>
                  <a:pt x="883" y="78"/>
                </a:moveTo>
                <a:lnTo>
                  <a:pt x="665" y="587"/>
                </a:lnTo>
                <a:lnTo>
                  <a:pt x="137" y="411"/>
                </a:lnTo>
                <a:lnTo>
                  <a:pt x="0" y="142"/>
                </a:lnTo>
                <a:lnTo>
                  <a:pt x="279" y="0"/>
                </a:lnTo>
                <a:lnTo>
                  <a:pt x="883" y="78"/>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56"/>
          <p:cNvSpPr>
            <a:spLocks/>
          </p:cNvSpPr>
          <p:nvPr/>
        </p:nvSpPr>
        <p:spPr bwMode="auto">
          <a:xfrm>
            <a:off x="6666449" y="3078023"/>
            <a:ext cx="591645" cy="670083"/>
          </a:xfrm>
          <a:custGeom>
            <a:avLst/>
            <a:gdLst>
              <a:gd name="T0" fmla="*/ 83 w 223"/>
              <a:gd name="T1" fmla="*/ 0 h 253"/>
              <a:gd name="T2" fmla="*/ 0 w 223"/>
              <a:gd name="T3" fmla="*/ 241 h 253"/>
              <a:gd name="T4" fmla="*/ 118 w 223"/>
              <a:gd name="T5" fmla="*/ 253 h 253"/>
              <a:gd name="T6" fmla="*/ 223 w 223"/>
              <a:gd name="T7" fmla="*/ 193 h 253"/>
              <a:gd name="T8" fmla="*/ 203 w 223"/>
              <a:gd name="T9" fmla="*/ 75 h 253"/>
              <a:gd name="T10" fmla="*/ 83 w 223"/>
              <a:gd name="T11" fmla="*/ 0 h 253"/>
            </a:gdLst>
            <a:ahLst/>
            <a:cxnLst>
              <a:cxn ang="0">
                <a:pos x="T0" y="T1"/>
              </a:cxn>
              <a:cxn ang="0">
                <a:pos x="T2" y="T3"/>
              </a:cxn>
              <a:cxn ang="0">
                <a:pos x="T4" y="T5"/>
              </a:cxn>
              <a:cxn ang="0">
                <a:pos x="T6" y="T7"/>
              </a:cxn>
              <a:cxn ang="0">
                <a:pos x="T8" y="T9"/>
              </a:cxn>
              <a:cxn ang="0">
                <a:pos x="T10" y="T11"/>
              </a:cxn>
            </a:cxnLst>
            <a:rect l="0" t="0" r="r" b="b"/>
            <a:pathLst>
              <a:path w="223" h="253">
                <a:moveTo>
                  <a:pt x="83" y="0"/>
                </a:moveTo>
                <a:cubicBezTo>
                  <a:pt x="0" y="241"/>
                  <a:pt x="0" y="241"/>
                  <a:pt x="0" y="241"/>
                </a:cubicBezTo>
                <a:cubicBezTo>
                  <a:pt x="118" y="253"/>
                  <a:pt x="118" y="253"/>
                  <a:pt x="118" y="253"/>
                </a:cubicBezTo>
                <a:cubicBezTo>
                  <a:pt x="118" y="253"/>
                  <a:pt x="223" y="198"/>
                  <a:pt x="223" y="193"/>
                </a:cubicBezTo>
                <a:cubicBezTo>
                  <a:pt x="223" y="188"/>
                  <a:pt x="203" y="75"/>
                  <a:pt x="203" y="75"/>
                </a:cubicBezTo>
                <a:lnTo>
                  <a:pt x="83"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57"/>
          <p:cNvSpPr>
            <a:spLocks/>
          </p:cNvSpPr>
          <p:nvPr/>
        </p:nvSpPr>
        <p:spPr bwMode="auto">
          <a:xfrm>
            <a:off x="5792237" y="2734594"/>
            <a:ext cx="1195616" cy="869539"/>
          </a:xfrm>
          <a:custGeom>
            <a:avLst/>
            <a:gdLst>
              <a:gd name="T0" fmla="*/ 451 w 451"/>
              <a:gd name="T1" fmla="*/ 138 h 328"/>
              <a:gd name="T2" fmla="*/ 400 w 451"/>
              <a:gd name="T3" fmla="*/ 327 h 328"/>
              <a:gd name="T4" fmla="*/ 22 w 451"/>
              <a:gd name="T5" fmla="*/ 247 h 328"/>
              <a:gd name="T6" fmla="*/ 0 w 451"/>
              <a:gd name="T7" fmla="*/ 169 h 328"/>
              <a:gd name="T8" fmla="*/ 42 w 451"/>
              <a:gd name="T9" fmla="*/ 0 h 328"/>
              <a:gd name="T10" fmla="*/ 451 w 451"/>
              <a:gd name="T11" fmla="*/ 138 h 328"/>
            </a:gdLst>
            <a:ahLst/>
            <a:cxnLst>
              <a:cxn ang="0">
                <a:pos x="T0" y="T1"/>
              </a:cxn>
              <a:cxn ang="0">
                <a:pos x="T2" y="T3"/>
              </a:cxn>
              <a:cxn ang="0">
                <a:pos x="T4" y="T5"/>
              </a:cxn>
              <a:cxn ang="0">
                <a:pos x="T6" y="T7"/>
              </a:cxn>
              <a:cxn ang="0">
                <a:pos x="T8" y="T9"/>
              </a:cxn>
              <a:cxn ang="0">
                <a:pos x="T10" y="T11"/>
              </a:cxn>
            </a:cxnLst>
            <a:rect l="0" t="0" r="r" b="b"/>
            <a:pathLst>
              <a:path w="451" h="328">
                <a:moveTo>
                  <a:pt x="451" y="138"/>
                </a:moveTo>
                <a:cubicBezTo>
                  <a:pt x="451" y="138"/>
                  <a:pt x="395" y="328"/>
                  <a:pt x="400" y="327"/>
                </a:cubicBezTo>
                <a:cubicBezTo>
                  <a:pt x="405" y="326"/>
                  <a:pt x="22" y="247"/>
                  <a:pt x="22" y="247"/>
                </a:cubicBezTo>
                <a:cubicBezTo>
                  <a:pt x="0" y="169"/>
                  <a:pt x="0" y="169"/>
                  <a:pt x="0" y="169"/>
                </a:cubicBezTo>
                <a:cubicBezTo>
                  <a:pt x="42" y="0"/>
                  <a:pt x="42" y="0"/>
                  <a:pt x="42" y="0"/>
                </a:cubicBezTo>
                <a:lnTo>
                  <a:pt x="451" y="1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58"/>
          <p:cNvSpPr>
            <a:spLocks/>
          </p:cNvSpPr>
          <p:nvPr/>
        </p:nvSpPr>
        <p:spPr bwMode="auto">
          <a:xfrm>
            <a:off x="5963626" y="5495027"/>
            <a:ext cx="1067875" cy="981593"/>
          </a:xfrm>
          <a:custGeom>
            <a:avLst/>
            <a:gdLst>
              <a:gd name="T0" fmla="*/ 473 w 953"/>
              <a:gd name="T1" fmla="*/ 876 h 876"/>
              <a:gd name="T2" fmla="*/ 0 w 953"/>
              <a:gd name="T3" fmla="*/ 261 h 876"/>
              <a:gd name="T4" fmla="*/ 236 w 953"/>
              <a:gd name="T5" fmla="*/ 0 h 876"/>
              <a:gd name="T6" fmla="*/ 953 w 953"/>
              <a:gd name="T7" fmla="*/ 0 h 876"/>
              <a:gd name="T8" fmla="*/ 773 w 953"/>
              <a:gd name="T9" fmla="*/ 348 h 876"/>
              <a:gd name="T10" fmla="*/ 473 w 953"/>
              <a:gd name="T11" fmla="*/ 876 h 876"/>
            </a:gdLst>
            <a:ahLst/>
            <a:cxnLst>
              <a:cxn ang="0">
                <a:pos x="T0" y="T1"/>
              </a:cxn>
              <a:cxn ang="0">
                <a:pos x="T2" y="T3"/>
              </a:cxn>
              <a:cxn ang="0">
                <a:pos x="T4" y="T5"/>
              </a:cxn>
              <a:cxn ang="0">
                <a:pos x="T6" y="T7"/>
              </a:cxn>
              <a:cxn ang="0">
                <a:pos x="T8" y="T9"/>
              </a:cxn>
              <a:cxn ang="0">
                <a:pos x="T10" y="T11"/>
              </a:cxn>
            </a:cxnLst>
            <a:rect l="0" t="0" r="r" b="b"/>
            <a:pathLst>
              <a:path w="953" h="876">
                <a:moveTo>
                  <a:pt x="473" y="876"/>
                </a:moveTo>
                <a:lnTo>
                  <a:pt x="0" y="261"/>
                </a:lnTo>
                <a:lnTo>
                  <a:pt x="236" y="0"/>
                </a:lnTo>
                <a:lnTo>
                  <a:pt x="953" y="0"/>
                </a:lnTo>
                <a:lnTo>
                  <a:pt x="773" y="348"/>
                </a:lnTo>
                <a:lnTo>
                  <a:pt x="473" y="876"/>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59"/>
          <p:cNvSpPr>
            <a:spLocks/>
          </p:cNvSpPr>
          <p:nvPr/>
        </p:nvSpPr>
        <p:spPr bwMode="auto">
          <a:xfrm>
            <a:off x="5598575" y="4748748"/>
            <a:ext cx="906517" cy="1034259"/>
          </a:xfrm>
          <a:custGeom>
            <a:avLst/>
            <a:gdLst>
              <a:gd name="T0" fmla="*/ 342 w 342"/>
              <a:gd name="T1" fmla="*/ 309 h 390"/>
              <a:gd name="T2" fmla="*/ 112 w 342"/>
              <a:gd name="T3" fmla="*/ 0 h 390"/>
              <a:gd name="T4" fmla="*/ 2 w 342"/>
              <a:gd name="T5" fmla="*/ 198 h 390"/>
              <a:gd name="T6" fmla="*/ 102 w 342"/>
              <a:gd name="T7" fmla="*/ 340 h 390"/>
              <a:gd name="T8" fmla="*/ 252 w 342"/>
              <a:gd name="T9" fmla="*/ 390 h 390"/>
              <a:gd name="T10" fmla="*/ 342 w 342"/>
              <a:gd name="T11" fmla="*/ 309 h 390"/>
            </a:gdLst>
            <a:ahLst/>
            <a:cxnLst>
              <a:cxn ang="0">
                <a:pos x="T0" y="T1"/>
              </a:cxn>
              <a:cxn ang="0">
                <a:pos x="T2" y="T3"/>
              </a:cxn>
              <a:cxn ang="0">
                <a:pos x="T4" y="T5"/>
              </a:cxn>
              <a:cxn ang="0">
                <a:pos x="T6" y="T7"/>
              </a:cxn>
              <a:cxn ang="0">
                <a:pos x="T8" y="T9"/>
              </a:cxn>
              <a:cxn ang="0">
                <a:pos x="T10" y="T11"/>
              </a:cxn>
            </a:cxnLst>
            <a:rect l="0" t="0" r="r" b="b"/>
            <a:pathLst>
              <a:path w="342" h="390">
                <a:moveTo>
                  <a:pt x="342" y="309"/>
                </a:moveTo>
                <a:cubicBezTo>
                  <a:pt x="112" y="0"/>
                  <a:pt x="112" y="0"/>
                  <a:pt x="112" y="0"/>
                </a:cubicBezTo>
                <a:cubicBezTo>
                  <a:pt x="112" y="0"/>
                  <a:pt x="0" y="185"/>
                  <a:pt x="2" y="198"/>
                </a:cubicBezTo>
                <a:cubicBezTo>
                  <a:pt x="4" y="211"/>
                  <a:pt x="102" y="340"/>
                  <a:pt x="102" y="340"/>
                </a:cubicBezTo>
                <a:cubicBezTo>
                  <a:pt x="252" y="390"/>
                  <a:pt x="252" y="390"/>
                  <a:pt x="252" y="390"/>
                </a:cubicBezTo>
                <a:lnTo>
                  <a:pt x="342" y="309"/>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0"/>
          <p:cNvSpPr>
            <a:spLocks/>
          </p:cNvSpPr>
          <p:nvPr/>
        </p:nvSpPr>
        <p:spPr bwMode="auto">
          <a:xfrm>
            <a:off x="6652758" y="4644538"/>
            <a:ext cx="1283018" cy="811271"/>
          </a:xfrm>
          <a:custGeom>
            <a:avLst/>
            <a:gdLst>
              <a:gd name="T0" fmla="*/ 1145 w 1145"/>
              <a:gd name="T1" fmla="*/ 648 h 724"/>
              <a:gd name="T2" fmla="*/ 722 w 1145"/>
              <a:gd name="T3" fmla="*/ 0 h 724"/>
              <a:gd name="T4" fmla="*/ 0 w 1145"/>
              <a:gd name="T5" fmla="*/ 35 h 724"/>
              <a:gd name="T6" fmla="*/ 532 w 1145"/>
              <a:gd name="T7" fmla="*/ 724 h 724"/>
              <a:gd name="T8" fmla="*/ 1145 w 1145"/>
              <a:gd name="T9" fmla="*/ 648 h 724"/>
            </a:gdLst>
            <a:ahLst/>
            <a:cxnLst>
              <a:cxn ang="0">
                <a:pos x="T0" y="T1"/>
              </a:cxn>
              <a:cxn ang="0">
                <a:pos x="T2" y="T3"/>
              </a:cxn>
              <a:cxn ang="0">
                <a:pos x="T4" y="T5"/>
              </a:cxn>
              <a:cxn ang="0">
                <a:pos x="T6" y="T7"/>
              </a:cxn>
              <a:cxn ang="0">
                <a:pos x="T8" y="T9"/>
              </a:cxn>
            </a:cxnLst>
            <a:rect l="0" t="0" r="r" b="b"/>
            <a:pathLst>
              <a:path w="1145" h="724">
                <a:moveTo>
                  <a:pt x="1145" y="648"/>
                </a:moveTo>
                <a:lnTo>
                  <a:pt x="722" y="0"/>
                </a:lnTo>
                <a:lnTo>
                  <a:pt x="0" y="35"/>
                </a:lnTo>
                <a:lnTo>
                  <a:pt x="532" y="724"/>
                </a:lnTo>
                <a:lnTo>
                  <a:pt x="1145" y="648"/>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61"/>
          <p:cNvSpPr>
            <a:spLocks/>
          </p:cNvSpPr>
          <p:nvPr/>
        </p:nvSpPr>
        <p:spPr bwMode="auto">
          <a:xfrm>
            <a:off x="6709029" y="4324063"/>
            <a:ext cx="965905" cy="737315"/>
          </a:xfrm>
          <a:custGeom>
            <a:avLst/>
            <a:gdLst>
              <a:gd name="T0" fmla="*/ 177 w 364"/>
              <a:gd name="T1" fmla="*/ 278 h 278"/>
              <a:gd name="T2" fmla="*/ 0 w 364"/>
              <a:gd name="T3" fmla="*/ 22 h 278"/>
              <a:gd name="T4" fmla="*/ 163 w 364"/>
              <a:gd name="T5" fmla="*/ 0 h 278"/>
              <a:gd name="T6" fmla="*/ 344 w 364"/>
              <a:gd name="T7" fmla="*/ 71 h 278"/>
              <a:gd name="T8" fmla="*/ 357 w 364"/>
              <a:gd name="T9" fmla="*/ 198 h 278"/>
              <a:gd name="T10" fmla="*/ 177 w 364"/>
              <a:gd name="T11" fmla="*/ 278 h 278"/>
            </a:gdLst>
            <a:ahLst/>
            <a:cxnLst>
              <a:cxn ang="0">
                <a:pos x="T0" y="T1"/>
              </a:cxn>
              <a:cxn ang="0">
                <a:pos x="T2" y="T3"/>
              </a:cxn>
              <a:cxn ang="0">
                <a:pos x="T4" y="T5"/>
              </a:cxn>
              <a:cxn ang="0">
                <a:pos x="T6" y="T7"/>
              </a:cxn>
              <a:cxn ang="0">
                <a:pos x="T8" y="T9"/>
              </a:cxn>
              <a:cxn ang="0">
                <a:pos x="T10" y="T11"/>
              </a:cxn>
            </a:cxnLst>
            <a:rect l="0" t="0" r="r" b="b"/>
            <a:pathLst>
              <a:path w="364" h="278">
                <a:moveTo>
                  <a:pt x="177" y="278"/>
                </a:moveTo>
                <a:cubicBezTo>
                  <a:pt x="0" y="22"/>
                  <a:pt x="0" y="22"/>
                  <a:pt x="0" y="22"/>
                </a:cubicBezTo>
                <a:cubicBezTo>
                  <a:pt x="163" y="0"/>
                  <a:pt x="163" y="0"/>
                  <a:pt x="163" y="0"/>
                </a:cubicBezTo>
                <a:cubicBezTo>
                  <a:pt x="163" y="0"/>
                  <a:pt x="342" y="60"/>
                  <a:pt x="344" y="71"/>
                </a:cubicBezTo>
                <a:cubicBezTo>
                  <a:pt x="345" y="82"/>
                  <a:pt x="364" y="190"/>
                  <a:pt x="357" y="198"/>
                </a:cubicBezTo>
                <a:cubicBezTo>
                  <a:pt x="349" y="205"/>
                  <a:pt x="177" y="278"/>
                  <a:pt x="177" y="278"/>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62"/>
          <p:cNvSpPr>
            <a:spLocks/>
          </p:cNvSpPr>
          <p:nvPr/>
        </p:nvSpPr>
        <p:spPr bwMode="auto">
          <a:xfrm>
            <a:off x="6018532" y="4530243"/>
            <a:ext cx="1272933" cy="1195616"/>
          </a:xfrm>
          <a:custGeom>
            <a:avLst/>
            <a:gdLst>
              <a:gd name="T0" fmla="*/ 480 w 480"/>
              <a:gd name="T1" fmla="*/ 205 h 451"/>
              <a:gd name="T2" fmla="*/ 334 w 480"/>
              <a:gd name="T3" fmla="*/ 0 h 451"/>
              <a:gd name="T4" fmla="*/ 143 w 480"/>
              <a:gd name="T5" fmla="*/ 47 h 451"/>
              <a:gd name="T6" fmla="*/ 0 w 480"/>
              <a:gd name="T7" fmla="*/ 235 h 451"/>
              <a:gd name="T8" fmla="*/ 122 w 480"/>
              <a:gd name="T9" fmla="*/ 451 h 451"/>
              <a:gd name="T10" fmla="*/ 480 w 480"/>
              <a:gd name="T11" fmla="*/ 205 h 451"/>
            </a:gdLst>
            <a:ahLst/>
            <a:cxnLst>
              <a:cxn ang="0">
                <a:pos x="T0" y="T1"/>
              </a:cxn>
              <a:cxn ang="0">
                <a:pos x="T2" y="T3"/>
              </a:cxn>
              <a:cxn ang="0">
                <a:pos x="T4" y="T5"/>
              </a:cxn>
              <a:cxn ang="0">
                <a:pos x="T6" y="T7"/>
              </a:cxn>
              <a:cxn ang="0">
                <a:pos x="T8" y="T9"/>
              </a:cxn>
              <a:cxn ang="0">
                <a:pos x="T10" y="T11"/>
              </a:cxn>
            </a:cxnLst>
            <a:rect l="0" t="0" r="r" b="b"/>
            <a:pathLst>
              <a:path w="480" h="451">
                <a:moveTo>
                  <a:pt x="480" y="205"/>
                </a:moveTo>
                <a:cubicBezTo>
                  <a:pt x="334" y="0"/>
                  <a:pt x="334" y="0"/>
                  <a:pt x="334" y="0"/>
                </a:cubicBezTo>
                <a:cubicBezTo>
                  <a:pt x="143" y="47"/>
                  <a:pt x="143" y="47"/>
                  <a:pt x="143" y="47"/>
                </a:cubicBezTo>
                <a:cubicBezTo>
                  <a:pt x="143" y="47"/>
                  <a:pt x="0" y="226"/>
                  <a:pt x="0" y="235"/>
                </a:cubicBezTo>
                <a:cubicBezTo>
                  <a:pt x="0" y="245"/>
                  <a:pt x="122" y="451"/>
                  <a:pt x="122" y="451"/>
                </a:cubicBezTo>
                <a:lnTo>
                  <a:pt x="480" y="205"/>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63"/>
          <p:cNvSpPr>
            <a:spLocks/>
          </p:cNvSpPr>
          <p:nvPr/>
        </p:nvSpPr>
        <p:spPr bwMode="auto">
          <a:xfrm>
            <a:off x="4242722" y="2356395"/>
            <a:ext cx="1591166" cy="3993604"/>
          </a:xfrm>
          <a:custGeom>
            <a:avLst/>
            <a:gdLst>
              <a:gd name="T0" fmla="*/ 121 w 600"/>
              <a:gd name="T1" fmla="*/ 0 h 1506"/>
              <a:gd name="T2" fmla="*/ 0 w 600"/>
              <a:gd name="T3" fmla="*/ 438 h 1506"/>
              <a:gd name="T4" fmla="*/ 118 w 600"/>
              <a:gd name="T5" fmla="*/ 618 h 1506"/>
              <a:gd name="T6" fmla="*/ 119 w 600"/>
              <a:gd name="T7" fmla="*/ 615 h 1506"/>
              <a:gd name="T8" fmla="*/ 120 w 600"/>
              <a:gd name="T9" fmla="*/ 612 h 1506"/>
              <a:gd name="T10" fmla="*/ 121 w 600"/>
              <a:gd name="T11" fmla="*/ 610 h 1506"/>
              <a:gd name="T12" fmla="*/ 121 w 600"/>
              <a:gd name="T13" fmla="*/ 607 h 1506"/>
              <a:gd name="T14" fmla="*/ 151 w 600"/>
              <a:gd name="T15" fmla="*/ 544 h 1506"/>
              <a:gd name="T16" fmla="*/ 190 w 600"/>
              <a:gd name="T17" fmla="*/ 514 h 1506"/>
              <a:gd name="T18" fmla="*/ 235 w 600"/>
              <a:gd name="T19" fmla="*/ 519 h 1506"/>
              <a:gd name="T20" fmla="*/ 280 w 600"/>
              <a:gd name="T21" fmla="*/ 561 h 1506"/>
              <a:gd name="T22" fmla="*/ 316 w 600"/>
              <a:gd name="T23" fmla="*/ 636 h 1506"/>
              <a:gd name="T24" fmla="*/ 336 w 600"/>
              <a:gd name="T25" fmla="*/ 728 h 1506"/>
              <a:gd name="T26" fmla="*/ 339 w 600"/>
              <a:gd name="T27" fmla="*/ 824 h 1506"/>
              <a:gd name="T28" fmla="*/ 322 w 600"/>
              <a:gd name="T29" fmla="*/ 912 h 1506"/>
              <a:gd name="T30" fmla="*/ 290 w 600"/>
              <a:gd name="T31" fmla="*/ 973 h 1506"/>
              <a:gd name="T32" fmla="*/ 249 w 600"/>
              <a:gd name="T33" fmla="*/ 998 h 1506"/>
              <a:gd name="T34" fmla="*/ 204 w 600"/>
              <a:gd name="T35" fmla="*/ 987 h 1506"/>
              <a:gd name="T36" fmla="*/ 162 w 600"/>
              <a:gd name="T37" fmla="*/ 942 h 1506"/>
              <a:gd name="T38" fmla="*/ 160 w 600"/>
              <a:gd name="T39" fmla="*/ 939 h 1506"/>
              <a:gd name="T40" fmla="*/ 158 w 600"/>
              <a:gd name="T41" fmla="*/ 936 h 1506"/>
              <a:gd name="T42" fmla="*/ 157 w 600"/>
              <a:gd name="T43" fmla="*/ 933 h 1506"/>
              <a:gd name="T44" fmla="*/ 155 w 600"/>
              <a:gd name="T45" fmla="*/ 930 h 1506"/>
              <a:gd name="T46" fmla="*/ 88 w 600"/>
              <a:gd name="T47" fmla="*/ 1148 h 1506"/>
              <a:gd name="T48" fmla="*/ 303 w 600"/>
              <a:gd name="T49" fmla="*/ 1506 h 1506"/>
              <a:gd name="T50" fmla="*/ 600 w 600"/>
              <a:gd name="T51" fmla="*/ 655 h 1506"/>
              <a:gd name="T52" fmla="*/ 121 w 600"/>
              <a:gd name="T53"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0" h="1506">
                <a:moveTo>
                  <a:pt x="121" y="0"/>
                </a:moveTo>
                <a:cubicBezTo>
                  <a:pt x="0" y="438"/>
                  <a:pt x="0" y="438"/>
                  <a:pt x="0" y="438"/>
                </a:cubicBezTo>
                <a:cubicBezTo>
                  <a:pt x="118" y="618"/>
                  <a:pt x="118" y="618"/>
                  <a:pt x="118" y="618"/>
                </a:cubicBezTo>
                <a:cubicBezTo>
                  <a:pt x="119" y="617"/>
                  <a:pt x="119" y="616"/>
                  <a:pt x="119" y="615"/>
                </a:cubicBezTo>
                <a:cubicBezTo>
                  <a:pt x="119" y="614"/>
                  <a:pt x="120" y="613"/>
                  <a:pt x="120" y="612"/>
                </a:cubicBezTo>
                <a:cubicBezTo>
                  <a:pt x="120" y="612"/>
                  <a:pt x="120" y="611"/>
                  <a:pt x="121" y="610"/>
                </a:cubicBezTo>
                <a:cubicBezTo>
                  <a:pt x="121" y="609"/>
                  <a:pt x="121" y="608"/>
                  <a:pt x="121" y="607"/>
                </a:cubicBezTo>
                <a:cubicBezTo>
                  <a:pt x="129" y="581"/>
                  <a:pt x="139" y="560"/>
                  <a:pt x="151" y="544"/>
                </a:cubicBezTo>
                <a:cubicBezTo>
                  <a:pt x="163" y="529"/>
                  <a:pt x="176" y="518"/>
                  <a:pt x="190" y="514"/>
                </a:cubicBezTo>
                <a:cubicBezTo>
                  <a:pt x="205" y="510"/>
                  <a:pt x="220" y="511"/>
                  <a:pt x="235" y="519"/>
                </a:cubicBezTo>
                <a:cubicBezTo>
                  <a:pt x="250" y="527"/>
                  <a:pt x="266" y="541"/>
                  <a:pt x="280" y="561"/>
                </a:cubicBezTo>
                <a:cubicBezTo>
                  <a:pt x="294" y="582"/>
                  <a:pt x="306" y="608"/>
                  <a:pt x="316" y="636"/>
                </a:cubicBezTo>
                <a:cubicBezTo>
                  <a:pt x="325" y="665"/>
                  <a:pt x="332" y="696"/>
                  <a:pt x="336" y="728"/>
                </a:cubicBezTo>
                <a:cubicBezTo>
                  <a:pt x="340" y="760"/>
                  <a:pt x="341" y="793"/>
                  <a:pt x="339" y="824"/>
                </a:cubicBezTo>
                <a:cubicBezTo>
                  <a:pt x="336" y="855"/>
                  <a:pt x="331" y="885"/>
                  <a:pt x="322" y="912"/>
                </a:cubicBezTo>
                <a:cubicBezTo>
                  <a:pt x="314" y="938"/>
                  <a:pt x="303" y="958"/>
                  <a:pt x="290" y="973"/>
                </a:cubicBezTo>
                <a:cubicBezTo>
                  <a:pt x="277" y="987"/>
                  <a:pt x="263" y="996"/>
                  <a:pt x="249" y="998"/>
                </a:cubicBezTo>
                <a:cubicBezTo>
                  <a:pt x="234" y="1000"/>
                  <a:pt x="219" y="997"/>
                  <a:pt x="204" y="987"/>
                </a:cubicBezTo>
                <a:cubicBezTo>
                  <a:pt x="189" y="978"/>
                  <a:pt x="175" y="963"/>
                  <a:pt x="162" y="942"/>
                </a:cubicBezTo>
                <a:cubicBezTo>
                  <a:pt x="161" y="941"/>
                  <a:pt x="160" y="940"/>
                  <a:pt x="160" y="939"/>
                </a:cubicBezTo>
                <a:cubicBezTo>
                  <a:pt x="159" y="938"/>
                  <a:pt x="159" y="937"/>
                  <a:pt x="158" y="936"/>
                </a:cubicBezTo>
                <a:cubicBezTo>
                  <a:pt x="158" y="935"/>
                  <a:pt x="157" y="934"/>
                  <a:pt x="157" y="933"/>
                </a:cubicBezTo>
                <a:cubicBezTo>
                  <a:pt x="156" y="932"/>
                  <a:pt x="155" y="931"/>
                  <a:pt x="155" y="930"/>
                </a:cubicBezTo>
                <a:cubicBezTo>
                  <a:pt x="88" y="1148"/>
                  <a:pt x="88" y="1148"/>
                  <a:pt x="88" y="1148"/>
                </a:cubicBezTo>
                <a:cubicBezTo>
                  <a:pt x="303" y="1506"/>
                  <a:pt x="303" y="1506"/>
                  <a:pt x="303" y="1506"/>
                </a:cubicBezTo>
                <a:cubicBezTo>
                  <a:pt x="600" y="655"/>
                  <a:pt x="600" y="655"/>
                  <a:pt x="600" y="655"/>
                </a:cubicBezTo>
                <a:cubicBezTo>
                  <a:pt x="121" y="0"/>
                  <a:pt x="121" y="0"/>
                  <a:pt x="121"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l="100000" b="100000"/>
            </a:path>
            <a:tileRect t="-100000" r="-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64"/>
          <p:cNvSpPr>
            <a:spLocks/>
          </p:cNvSpPr>
          <p:nvPr/>
        </p:nvSpPr>
        <p:spPr bwMode="auto">
          <a:xfrm>
            <a:off x="3959225" y="3576664"/>
            <a:ext cx="1148554" cy="1776056"/>
          </a:xfrm>
          <a:custGeom>
            <a:avLst/>
            <a:gdLst>
              <a:gd name="T0" fmla="*/ 101 w 433"/>
              <a:gd name="T1" fmla="*/ 0 h 670"/>
              <a:gd name="T2" fmla="*/ 220 w 433"/>
              <a:gd name="T3" fmla="*/ 182 h 670"/>
              <a:gd name="T4" fmla="*/ 232 w 433"/>
              <a:gd name="T5" fmla="*/ 200 h 670"/>
              <a:gd name="T6" fmla="*/ 233 w 433"/>
              <a:gd name="T7" fmla="*/ 193 h 670"/>
              <a:gd name="T8" fmla="*/ 234 w 433"/>
              <a:gd name="T9" fmla="*/ 187 h 670"/>
              <a:gd name="T10" fmla="*/ 235 w 433"/>
              <a:gd name="T11" fmla="*/ 181 h 670"/>
              <a:gd name="T12" fmla="*/ 237 w 433"/>
              <a:gd name="T13" fmla="*/ 175 h 670"/>
              <a:gd name="T14" fmla="*/ 237 w 433"/>
              <a:gd name="T15" fmla="*/ 172 h 670"/>
              <a:gd name="T16" fmla="*/ 238 w 433"/>
              <a:gd name="T17" fmla="*/ 170 h 670"/>
              <a:gd name="T18" fmla="*/ 239 w 433"/>
              <a:gd name="T19" fmla="*/ 167 h 670"/>
              <a:gd name="T20" fmla="*/ 240 w 433"/>
              <a:gd name="T21" fmla="*/ 164 h 670"/>
              <a:gd name="T22" fmla="*/ 266 w 433"/>
              <a:gd name="T23" fmla="*/ 109 h 670"/>
              <a:gd name="T24" fmla="*/ 301 w 433"/>
              <a:gd name="T25" fmla="*/ 82 h 670"/>
              <a:gd name="T26" fmla="*/ 340 w 433"/>
              <a:gd name="T27" fmla="*/ 87 h 670"/>
              <a:gd name="T28" fmla="*/ 380 w 433"/>
              <a:gd name="T29" fmla="*/ 125 h 670"/>
              <a:gd name="T30" fmla="*/ 411 w 433"/>
              <a:gd name="T31" fmla="*/ 191 h 670"/>
              <a:gd name="T32" fmla="*/ 429 w 433"/>
              <a:gd name="T33" fmla="*/ 271 h 670"/>
              <a:gd name="T34" fmla="*/ 431 w 433"/>
              <a:gd name="T35" fmla="*/ 356 h 670"/>
              <a:gd name="T36" fmla="*/ 417 w 433"/>
              <a:gd name="T37" fmla="*/ 433 h 670"/>
              <a:gd name="T38" fmla="*/ 389 w 433"/>
              <a:gd name="T39" fmla="*/ 487 h 670"/>
              <a:gd name="T40" fmla="*/ 352 w 433"/>
              <a:gd name="T41" fmla="*/ 509 h 670"/>
              <a:gd name="T42" fmla="*/ 313 w 433"/>
              <a:gd name="T43" fmla="*/ 500 h 670"/>
              <a:gd name="T44" fmla="*/ 275 w 433"/>
              <a:gd name="T45" fmla="*/ 460 h 670"/>
              <a:gd name="T46" fmla="*/ 274 w 433"/>
              <a:gd name="T47" fmla="*/ 457 h 670"/>
              <a:gd name="T48" fmla="*/ 272 w 433"/>
              <a:gd name="T49" fmla="*/ 455 h 670"/>
              <a:gd name="T50" fmla="*/ 270 w 433"/>
              <a:gd name="T51" fmla="*/ 452 h 670"/>
              <a:gd name="T52" fmla="*/ 269 w 433"/>
              <a:gd name="T53" fmla="*/ 449 h 670"/>
              <a:gd name="T54" fmla="*/ 266 w 433"/>
              <a:gd name="T55" fmla="*/ 444 h 670"/>
              <a:gd name="T56" fmla="*/ 263 w 433"/>
              <a:gd name="T57" fmla="*/ 438 h 670"/>
              <a:gd name="T58" fmla="*/ 261 w 433"/>
              <a:gd name="T59" fmla="*/ 433 h 670"/>
              <a:gd name="T60" fmla="*/ 258 w 433"/>
              <a:gd name="T61" fmla="*/ 428 h 670"/>
              <a:gd name="T62" fmla="*/ 251 w 433"/>
              <a:gd name="T63" fmla="*/ 450 h 670"/>
              <a:gd name="T64" fmla="*/ 184 w 433"/>
              <a:gd name="T65" fmla="*/ 670 h 670"/>
              <a:gd name="T66" fmla="*/ 0 w 433"/>
              <a:gd name="T67" fmla="*/ 364 h 670"/>
              <a:gd name="T68" fmla="*/ 101 w 433"/>
              <a:gd name="T6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3" h="670">
                <a:moveTo>
                  <a:pt x="101" y="0"/>
                </a:moveTo>
                <a:cubicBezTo>
                  <a:pt x="220" y="182"/>
                  <a:pt x="220" y="182"/>
                  <a:pt x="220" y="182"/>
                </a:cubicBezTo>
                <a:cubicBezTo>
                  <a:pt x="232" y="200"/>
                  <a:pt x="232" y="200"/>
                  <a:pt x="232" y="200"/>
                </a:cubicBezTo>
                <a:cubicBezTo>
                  <a:pt x="232" y="198"/>
                  <a:pt x="232" y="196"/>
                  <a:pt x="233" y="193"/>
                </a:cubicBezTo>
                <a:cubicBezTo>
                  <a:pt x="233" y="191"/>
                  <a:pt x="233" y="189"/>
                  <a:pt x="234" y="187"/>
                </a:cubicBezTo>
                <a:cubicBezTo>
                  <a:pt x="234" y="185"/>
                  <a:pt x="235" y="183"/>
                  <a:pt x="235" y="181"/>
                </a:cubicBezTo>
                <a:cubicBezTo>
                  <a:pt x="236" y="179"/>
                  <a:pt x="236" y="177"/>
                  <a:pt x="237" y="175"/>
                </a:cubicBezTo>
                <a:cubicBezTo>
                  <a:pt x="237" y="174"/>
                  <a:pt x="237" y="173"/>
                  <a:pt x="237" y="172"/>
                </a:cubicBezTo>
                <a:cubicBezTo>
                  <a:pt x="238" y="171"/>
                  <a:pt x="238" y="171"/>
                  <a:pt x="238" y="170"/>
                </a:cubicBezTo>
                <a:cubicBezTo>
                  <a:pt x="238" y="169"/>
                  <a:pt x="239" y="168"/>
                  <a:pt x="239" y="167"/>
                </a:cubicBezTo>
                <a:cubicBezTo>
                  <a:pt x="239" y="166"/>
                  <a:pt x="239" y="165"/>
                  <a:pt x="240" y="164"/>
                </a:cubicBezTo>
                <a:cubicBezTo>
                  <a:pt x="247" y="141"/>
                  <a:pt x="255" y="122"/>
                  <a:pt x="266" y="109"/>
                </a:cubicBezTo>
                <a:cubicBezTo>
                  <a:pt x="276" y="95"/>
                  <a:pt x="288" y="86"/>
                  <a:pt x="301" y="82"/>
                </a:cubicBezTo>
                <a:cubicBezTo>
                  <a:pt x="313" y="79"/>
                  <a:pt x="327" y="80"/>
                  <a:pt x="340" y="87"/>
                </a:cubicBezTo>
                <a:cubicBezTo>
                  <a:pt x="354" y="94"/>
                  <a:pt x="367" y="106"/>
                  <a:pt x="380" y="125"/>
                </a:cubicBezTo>
                <a:cubicBezTo>
                  <a:pt x="392" y="143"/>
                  <a:pt x="403" y="166"/>
                  <a:pt x="411" y="191"/>
                </a:cubicBezTo>
                <a:cubicBezTo>
                  <a:pt x="419" y="216"/>
                  <a:pt x="425" y="243"/>
                  <a:pt x="429" y="271"/>
                </a:cubicBezTo>
                <a:cubicBezTo>
                  <a:pt x="432" y="299"/>
                  <a:pt x="433" y="328"/>
                  <a:pt x="431" y="356"/>
                </a:cubicBezTo>
                <a:cubicBezTo>
                  <a:pt x="429" y="383"/>
                  <a:pt x="425" y="409"/>
                  <a:pt x="417" y="433"/>
                </a:cubicBezTo>
                <a:cubicBezTo>
                  <a:pt x="409" y="456"/>
                  <a:pt x="400" y="474"/>
                  <a:pt x="389" y="487"/>
                </a:cubicBezTo>
                <a:cubicBezTo>
                  <a:pt x="378" y="500"/>
                  <a:pt x="365" y="507"/>
                  <a:pt x="352" y="509"/>
                </a:cubicBezTo>
                <a:cubicBezTo>
                  <a:pt x="339" y="512"/>
                  <a:pt x="326" y="509"/>
                  <a:pt x="313" y="500"/>
                </a:cubicBezTo>
                <a:cubicBezTo>
                  <a:pt x="300" y="492"/>
                  <a:pt x="287" y="479"/>
                  <a:pt x="275" y="460"/>
                </a:cubicBezTo>
                <a:cubicBezTo>
                  <a:pt x="275" y="459"/>
                  <a:pt x="274" y="458"/>
                  <a:pt x="274" y="457"/>
                </a:cubicBezTo>
                <a:cubicBezTo>
                  <a:pt x="273" y="456"/>
                  <a:pt x="272" y="455"/>
                  <a:pt x="272" y="455"/>
                </a:cubicBezTo>
                <a:cubicBezTo>
                  <a:pt x="271" y="454"/>
                  <a:pt x="271" y="453"/>
                  <a:pt x="270" y="452"/>
                </a:cubicBezTo>
                <a:cubicBezTo>
                  <a:pt x="270" y="451"/>
                  <a:pt x="269" y="450"/>
                  <a:pt x="269" y="449"/>
                </a:cubicBezTo>
                <a:cubicBezTo>
                  <a:pt x="268" y="447"/>
                  <a:pt x="267" y="445"/>
                  <a:pt x="266" y="444"/>
                </a:cubicBezTo>
                <a:cubicBezTo>
                  <a:pt x="265" y="442"/>
                  <a:pt x="264" y="440"/>
                  <a:pt x="263" y="438"/>
                </a:cubicBezTo>
                <a:cubicBezTo>
                  <a:pt x="262" y="437"/>
                  <a:pt x="261" y="435"/>
                  <a:pt x="261" y="433"/>
                </a:cubicBezTo>
                <a:cubicBezTo>
                  <a:pt x="260" y="431"/>
                  <a:pt x="259" y="429"/>
                  <a:pt x="258" y="428"/>
                </a:cubicBezTo>
                <a:cubicBezTo>
                  <a:pt x="251" y="450"/>
                  <a:pt x="251" y="450"/>
                  <a:pt x="251" y="450"/>
                </a:cubicBezTo>
                <a:cubicBezTo>
                  <a:pt x="184" y="670"/>
                  <a:pt x="184" y="670"/>
                  <a:pt x="184" y="670"/>
                </a:cubicBezTo>
                <a:cubicBezTo>
                  <a:pt x="0" y="364"/>
                  <a:pt x="0" y="364"/>
                  <a:pt x="0" y="364"/>
                </a:cubicBezTo>
                <a:lnTo>
                  <a:pt x="101" y="0"/>
                </a:lnTo>
                <a:close/>
              </a:path>
            </a:pathLst>
          </a:custGeom>
          <a:gradFill>
            <a:gsLst>
              <a:gs pos="51000">
                <a:schemeClr val="accent6">
                  <a:lumMod val="40000"/>
                  <a:lumOff val="60000"/>
                </a:schemeClr>
              </a:gs>
              <a:gs pos="0">
                <a:schemeClr val="accent6">
                  <a:lumMod val="20000"/>
                  <a:lumOff val="80000"/>
                </a:schemeClr>
              </a:gs>
              <a:gs pos="100000">
                <a:schemeClr val="accent6"/>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65"/>
          <p:cNvSpPr>
            <a:spLocks/>
          </p:cNvSpPr>
          <p:nvPr/>
        </p:nvSpPr>
        <p:spPr bwMode="auto">
          <a:xfrm>
            <a:off x="3983877" y="3629329"/>
            <a:ext cx="1102611" cy="1670725"/>
          </a:xfrm>
          <a:custGeom>
            <a:avLst/>
            <a:gdLst>
              <a:gd name="T0" fmla="*/ 0 w 416"/>
              <a:gd name="T1" fmla="*/ 343 h 630"/>
              <a:gd name="T2" fmla="*/ 95 w 416"/>
              <a:gd name="T3" fmla="*/ 0 h 630"/>
              <a:gd name="T4" fmla="*/ 227 w 416"/>
              <a:gd name="T5" fmla="*/ 202 h 630"/>
              <a:gd name="T6" fmla="*/ 231 w 416"/>
              <a:gd name="T7" fmla="*/ 181 h 630"/>
              <a:gd name="T8" fmla="*/ 232 w 416"/>
              <a:gd name="T9" fmla="*/ 175 h 630"/>
              <a:gd name="T10" fmla="*/ 233 w 416"/>
              <a:gd name="T11" fmla="*/ 169 h 630"/>
              <a:gd name="T12" fmla="*/ 234 w 416"/>
              <a:gd name="T13" fmla="*/ 163 h 630"/>
              <a:gd name="T14" fmla="*/ 237 w 416"/>
              <a:gd name="T15" fmla="*/ 153 h 630"/>
              <a:gd name="T16" fmla="*/ 238 w 416"/>
              <a:gd name="T17" fmla="*/ 149 h 630"/>
              <a:gd name="T18" fmla="*/ 238 w 416"/>
              <a:gd name="T19" fmla="*/ 146 h 630"/>
              <a:gd name="T20" fmla="*/ 263 w 416"/>
              <a:gd name="T21" fmla="*/ 94 h 630"/>
              <a:gd name="T22" fmla="*/ 294 w 416"/>
              <a:gd name="T23" fmla="*/ 70 h 630"/>
              <a:gd name="T24" fmla="*/ 306 w 416"/>
              <a:gd name="T25" fmla="*/ 68 h 630"/>
              <a:gd name="T26" fmla="*/ 327 w 416"/>
              <a:gd name="T27" fmla="*/ 74 h 630"/>
              <a:gd name="T28" fmla="*/ 364 w 416"/>
              <a:gd name="T29" fmla="*/ 109 h 630"/>
              <a:gd name="T30" fmla="*/ 394 w 416"/>
              <a:gd name="T31" fmla="*/ 173 h 630"/>
              <a:gd name="T32" fmla="*/ 412 w 416"/>
              <a:gd name="T33" fmla="*/ 252 h 630"/>
              <a:gd name="T34" fmla="*/ 414 w 416"/>
              <a:gd name="T35" fmla="*/ 335 h 630"/>
              <a:gd name="T36" fmla="*/ 400 w 416"/>
              <a:gd name="T37" fmla="*/ 410 h 630"/>
              <a:gd name="T38" fmla="*/ 373 w 416"/>
              <a:gd name="T39" fmla="*/ 462 h 630"/>
              <a:gd name="T40" fmla="*/ 342 w 416"/>
              <a:gd name="T41" fmla="*/ 481 h 630"/>
              <a:gd name="T42" fmla="*/ 335 w 416"/>
              <a:gd name="T43" fmla="*/ 482 h 630"/>
              <a:gd name="T44" fmla="*/ 308 w 416"/>
              <a:gd name="T45" fmla="*/ 474 h 630"/>
              <a:gd name="T46" fmla="*/ 273 w 416"/>
              <a:gd name="T47" fmla="*/ 436 h 630"/>
              <a:gd name="T48" fmla="*/ 271 w 416"/>
              <a:gd name="T49" fmla="*/ 433 h 630"/>
              <a:gd name="T50" fmla="*/ 268 w 416"/>
              <a:gd name="T51" fmla="*/ 428 h 630"/>
              <a:gd name="T52" fmla="*/ 267 w 416"/>
              <a:gd name="T53" fmla="*/ 425 h 630"/>
              <a:gd name="T54" fmla="*/ 264 w 416"/>
              <a:gd name="T55" fmla="*/ 420 h 630"/>
              <a:gd name="T56" fmla="*/ 262 w 416"/>
              <a:gd name="T57" fmla="*/ 416 h 630"/>
              <a:gd name="T58" fmla="*/ 259 w 416"/>
              <a:gd name="T59" fmla="*/ 410 h 630"/>
              <a:gd name="T60" fmla="*/ 257 w 416"/>
              <a:gd name="T61" fmla="*/ 404 h 630"/>
              <a:gd name="T62" fmla="*/ 248 w 416"/>
              <a:gd name="T63" fmla="*/ 384 h 630"/>
              <a:gd name="T64" fmla="*/ 172 w 416"/>
              <a:gd name="T65" fmla="*/ 630 h 630"/>
              <a:gd name="T66" fmla="*/ 0 w 416"/>
              <a:gd name="T67" fmla="*/ 34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6" h="630">
                <a:moveTo>
                  <a:pt x="0" y="343"/>
                </a:moveTo>
                <a:cubicBezTo>
                  <a:pt x="95" y="0"/>
                  <a:pt x="95" y="0"/>
                  <a:pt x="95" y="0"/>
                </a:cubicBezTo>
                <a:cubicBezTo>
                  <a:pt x="227" y="202"/>
                  <a:pt x="227" y="202"/>
                  <a:pt x="227" y="202"/>
                </a:cubicBezTo>
                <a:cubicBezTo>
                  <a:pt x="231" y="181"/>
                  <a:pt x="231" y="181"/>
                  <a:pt x="231" y="181"/>
                </a:cubicBezTo>
                <a:cubicBezTo>
                  <a:pt x="231" y="179"/>
                  <a:pt x="231" y="177"/>
                  <a:pt x="232" y="175"/>
                </a:cubicBezTo>
                <a:cubicBezTo>
                  <a:pt x="232" y="173"/>
                  <a:pt x="232" y="171"/>
                  <a:pt x="233" y="169"/>
                </a:cubicBezTo>
                <a:cubicBezTo>
                  <a:pt x="233" y="167"/>
                  <a:pt x="234" y="165"/>
                  <a:pt x="234" y="163"/>
                </a:cubicBezTo>
                <a:cubicBezTo>
                  <a:pt x="235" y="161"/>
                  <a:pt x="237" y="153"/>
                  <a:pt x="237" y="153"/>
                </a:cubicBezTo>
                <a:cubicBezTo>
                  <a:pt x="238" y="149"/>
                  <a:pt x="238" y="149"/>
                  <a:pt x="238" y="149"/>
                </a:cubicBezTo>
                <a:cubicBezTo>
                  <a:pt x="238" y="146"/>
                  <a:pt x="238" y="146"/>
                  <a:pt x="238" y="146"/>
                </a:cubicBezTo>
                <a:cubicBezTo>
                  <a:pt x="245" y="125"/>
                  <a:pt x="253" y="107"/>
                  <a:pt x="263" y="94"/>
                </a:cubicBezTo>
                <a:cubicBezTo>
                  <a:pt x="273" y="81"/>
                  <a:pt x="283" y="73"/>
                  <a:pt x="294" y="70"/>
                </a:cubicBezTo>
                <a:cubicBezTo>
                  <a:pt x="298" y="69"/>
                  <a:pt x="302" y="68"/>
                  <a:pt x="306" y="68"/>
                </a:cubicBezTo>
                <a:cubicBezTo>
                  <a:pt x="313" y="68"/>
                  <a:pt x="320" y="70"/>
                  <a:pt x="327" y="74"/>
                </a:cubicBezTo>
                <a:cubicBezTo>
                  <a:pt x="340" y="81"/>
                  <a:pt x="352" y="92"/>
                  <a:pt x="364" y="109"/>
                </a:cubicBezTo>
                <a:cubicBezTo>
                  <a:pt x="376" y="127"/>
                  <a:pt x="386" y="148"/>
                  <a:pt x="394" y="173"/>
                </a:cubicBezTo>
                <a:cubicBezTo>
                  <a:pt x="402" y="198"/>
                  <a:pt x="408" y="224"/>
                  <a:pt x="412" y="252"/>
                </a:cubicBezTo>
                <a:cubicBezTo>
                  <a:pt x="415" y="280"/>
                  <a:pt x="416" y="308"/>
                  <a:pt x="414" y="335"/>
                </a:cubicBezTo>
                <a:cubicBezTo>
                  <a:pt x="412" y="363"/>
                  <a:pt x="408" y="388"/>
                  <a:pt x="400" y="410"/>
                </a:cubicBezTo>
                <a:cubicBezTo>
                  <a:pt x="393" y="432"/>
                  <a:pt x="384" y="449"/>
                  <a:pt x="373" y="462"/>
                </a:cubicBezTo>
                <a:cubicBezTo>
                  <a:pt x="364" y="473"/>
                  <a:pt x="353" y="479"/>
                  <a:pt x="342" y="481"/>
                </a:cubicBezTo>
                <a:cubicBezTo>
                  <a:pt x="340" y="482"/>
                  <a:pt x="337" y="482"/>
                  <a:pt x="335" y="482"/>
                </a:cubicBezTo>
                <a:cubicBezTo>
                  <a:pt x="326" y="482"/>
                  <a:pt x="317" y="479"/>
                  <a:pt x="308" y="474"/>
                </a:cubicBezTo>
                <a:cubicBezTo>
                  <a:pt x="296" y="466"/>
                  <a:pt x="284" y="453"/>
                  <a:pt x="273" y="436"/>
                </a:cubicBezTo>
                <a:cubicBezTo>
                  <a:pt x="271" y="433"/>
                  <a:pt x="271" y="433"/>
                  <a:pt x="271" y="433"/>
                </a:cubicBezTo>
                <a:cubicBezTo>
                  <a:pt x="268" y="428"/>
                  <a:pt x="268" y="428"/>
                  <a:pt x="268" y="428"/>
                </a:cubicBezTo>
                <a:cubicBezTo>
                  <a:pt x="268" y="427"/>
                  <a:pt x="267" y="426"/>
                  <a:pt x="267" y="425"/>
                </a:cubicBezTo>
                <a:cubicBezTo>
                  <a:pt x="266" y="423"/>
                  <a:pt x="265" y="422"/>
                  <a:pt x="264" y="420"/>
                </a:cubicBezTo>
                <a:cubicBezTo>
                  <a:pt x="263" y="418"/>
                  <a:pt x="263" y="417"/>
                  <a:pt x="262" y="416"/>
                </a:cubicBezTo>
                <a:cubicBezTo>
                  <a:pt x="262" y="416"/>
                  <a:pt x="260" y="411"/>
                  <a:pt x="259" y="410"/>
                </a:cubicBezTo>
                <a:cubicBezTo>
                  <a:pt x="258" y="408"/>
                  <a:pt x="257" y="406"/>
                  <a:pt x="257" y="404"/>
                </a:cubicBezTo>
                <a:cubicBezTo>
                  <a:pt x="248" y="384"/>
                  <a:pt x="248" y="384"/>
                  <a:pt x="248" y="384"/>
                </a:cubicBezTo>
                <a:cubicBezTo>
                  <a:pt x="172" y="630"/>
                  <a:pt x="172" y="630"/>
                  <a:pt x="172" y="630"/>
                </a:cubicBezTo>
                <a:lnTo>
                  <a:pt x="0" y="343"/>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66"/>
          <p:cNvSpPr>
            <a:spLocks/>
          </p:cNvSpPr>
          <p:nvPr/>
        </p:nvSpPr>
        <p:spPr bwMode="auto">
          <a:xfrm>
            <a:off x="4564316" y="2335106"/>
            <a:ext cx="3722433" cy="1758127"/>
          </a:xfrm>
          <a:custGeom>
            <a:avLst/>
            <a:gdLst>
              <a:gd name="T0" fmla="*/ 455 w 1404"/>
              <a:gd name="T1" fmla="*/ 0 h 663"/>
              <a:gd name="T2" fmla="*/ 0 w 1404"/>
              <a:gd name="T3" fmla="*/ 8 h 663"/>
              <a:gd name="T4" fmla="*/ 479 w 1404"/>
              <a:gd name="T5" fmla="*/ 663 h 663"/>
              <a:gd name="T6" fmla="*/ 1404 w 1404"/>
              <a:gd name="T7" fmla="*/ 587 h 663"/>
              <a:gd name="T8" fmla="*/ 1120 w 1404"/>
              <a:gd name="T9" fmla="*/ 269 h 663"/>
              <a:gd name="T10" fmla="*/ 876 w 1404"/>
              <a:gd name="T11" fmla="*/ 280 h 663"/>
              <a:gd name="T12" fmla="*/ 877 w 1404"/>
              <a:gd name="T13" fmla="*/ 282 h 663"/>
              <a:gd name="T14" fmla="*/ 879 w 1404"/>
              <a:gd name="T15" fmla="*/ 284 h 663"/>
              <a:gd name="T16" fmla="*/ 881 w 1404"/>
              <a:gd name="T17" fmla="*/ 286 h 663"/>
              <a:gd name="T18" fmla="*/ 883 w 1404"/>
              <a:gd name="T19" fmla="*/ 289 h 663"/>
              <a:gd name="T20" fmla="*/ 913 w 1404"/>
              <a:gd name="T21" fmla="*/ 344 h 663"/>
              <a:gd name="T22" fmla="*/ 909 w 1404"/>
              <a:gd name="T23" fmla="*/ 391 h 663"/>
              <a:gd name="T24" fmla="*/ 871 w 1404"/>
              <a:gd name="T25" fmla="*/ 426 h 663"/>
              <a:gd name="T26" fmla="*/ 801 w 1404"/>
              <a:gd name="T27" fmla="*/ 443 h 663"/>
              <a:gd name="T28" fmla="*/ 710 w 1404"/>
              <a:gd name="T29" fmla="*/ 436 h 663"/>
              <a:gd name="T30" fmla="*/ 618 w 1404"/>
              <a:gd name="T31" fmla="*/ 408 h 663"/>
              <a:gd name="T32" fmla="*/ 536 w 1404"/>
              <a:gd name="T33" fmla="*/ 364 h 663"/>
              <a:gd name="T34" fmla="*/ 475 w 1404"/>
              <a:gd name="T35" fmla="*/ 308 h 663"/>
              <a:gd name="T36" fmla="*/ 448 w 1404"/>
              <a:gd name="T37" fmla="*/ 251 h 663"/>
              <a:gd name="T38" fmla="*/ 458 w 1404"/>
              <a:gd name="T39" fmla="*/ 205 h 663"/>
              <a:gd name="T40" fmla="*/ 500 w 1404"/>
              <a:gd name="T41" fmla="*/ 173 h 663"/>
              <a:gd name="T42" fmla="*/ 571 w 1404"/>
              <a:gd name="T43" fmla="*/ 160 h 663"/>
              <a:gd name="T44" fmla="*/ 574 w 1404"/>
              <a:gd name="T45" fmla="*/ 160 h 663"/>
              <a:gd name="T46" fmla="*/ 578 w 1404"/>
              <a:gd name="T47" fmla="*/ 160 h 663"/>
              <a:gd name="T48" fmla="*/ 582 w 1404"/>
              <a:gd name="T49" fmla="*/ 160 h 663"/>
              <a:gd name="T50" fmla="*/ 585 w 1404"/>
              <a:gd name="T51" fmla="*/ 160 h 663"/>
              <a:gd name="T52" fmla="*/ 455 w 1404"/>
              <a:gd name="T53"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4" h="663">
                <a:moveTo>
                  <a:pt x="455" y="0"/>
                </a:moveTo>
                <a:cubicBezTo>
                  <a:pt x="0" y="8"/>
                  <a:pt x="0" y="8"/>
                  <a:pt x="0" y="8"/>
                </a:cubicBezTo>
                <a:cubicBezTo>
                  <a:pt x="479" y="663"/>
                  <a:pt x="479" y="663"/>
                  <a:pt x="479" y="663"/>
                </a:cubicBezTo>
                <a:cubicBezTo>
                  <a:pt x="1404" y="587"/>
                  <a:pt x="1404" y="587"/>
                  <a:pt x="1404" y="587"/>
                </a:cubicBezTo>
                <a:cubicBezTo>
                  <a:pt x="1120" y="269"/>
                  <a:pt x="1120" y="269"/>
                  <a:pt x="1120" y="269"/>
                </a:cubicBezTo>
                <a:cubicBezTo>
                  <a:pt x="876" y="280"/>
                  <a:pt x="876" y="280"/>
                  <a:pt x="876" y="280"/>
                </a:cubicBezTo>
                <a:cubicBezTo>
                  <a:pt x="876" y="281"/>
                  <a:pt x="877" y="282"/>
                  <a:pt x="877" y="282"/>
                </a:cubicBezTo>
                <a:cubicBezTo>
                  <a:pt x="878" y="283"/>
                  <a:pt x="879" y="284"/>
                  <a:pt x="879" y="284"/>
                </a:cubicBezTo>
                <a:cubicBezTo>
                  <a:pt x="880" y="285"/>
                  <a:pt x="881" y="286"/>
                  <a:pt x="881" y="286"/>
                </a:cubicBezTo>
                <a:cubicBezTo>
                  <a:pt x="882" y="287"/>
                  <a:pt x="882" y="288"/>
                  <a:pt x="883" y="289"/>
                </a:cubicBezTo>
                <a:cubicBezTo>
                  <a:pt x="899" y="308"/>
                  <a:pt x="909" y="326"/>
                  <a:pt x="913" y="344"/>
                </a:cubicBezTo>
                <a:cubicBezTo>
                  <a:pt x="918" y="361"/>
                  <a:pt x="916" y="377"/>
                  <a:pt x="909" y="391"/>
                </a:cubicBezTo>
                <a:cubicBezTo>
                  <a:pt x="902" y="405"/>
                  <a:pt x="889" y="417"/>
                  <a:pt x="871" y="426"/>
                </a:cubicBezTo>
                <a:cubicBezTo>
                  <a:pt x="853" y="435"/>
                  <a:pt x="829" y="441"/>
                  <a:pt x="801" y="443"/>
                </a:cubicBezTo>
                <a:cubicBezTo>
                  <a:pt x="772" y="445"/>
                  <a:pt x="741" y="442"/>
                  <a:pt x="710" y="436"/>
                </a:cubicBezTo>
                <a:cubicBezTo>
                  <a:pt x="679" y="430"/>
                  <a:pt x="648" y="420"/>
                  <a:pt x="618" y="408"/>
                </a:cubicBezTo>
                <a:cubicBezTo>
                  <a:pt x="588" y="396"/>
                  <a:pt x="560" y="381"/>
                  <a:pt x="536" y="364"/>
                </a:cubicBezTo>
                <a:cubicBezTo>
                  <a:pt x="511" y="347"/>
                  <a:pt x="490" y="328"/>
                  <a:pt x="475" y="308"/>
                </a:cubicBezTo>
                <a:cubicBezTo>
                  <a:pt x="459" y="288"/>
                  <a:pt x="451" y="269"/>
                  <a:pt x="448" y="251"/>
                </a:cubicBezTo>
                <a:cubicBezTo>
                  <a:pt x="446" y="234"/>
                  <a:pt x="449" y="219"/>
                  <a:pt x="458" y="205"/>
                </a:cubicBezTo>
                <a:cubicBezTo>
                  <a:pt x="467" y="192"/>
                  <a:pt x="481" y="181"/>
                  <a:pt x="500" y="173"/>
                </a:cubicBezTo>
                <a:cubicBezTo>
                  <a:pt x="519" y="166"/>
                  <a:pt x="543" y="161"/>
                  <a:pt x="571" y="160"/>
                </a:cubicBezTo>
                <a:cubicBezTo>
                  <a:pt x="572" y="160"/>
                  <a:pt x="573" y="160"/>
                  <a:pt x="574" y="160"/>
                </a:cubicBezTo>
                <a:cubicBezTo>
                  <a:pt x="576" y="160"/>
                  <a:pt x="577" y="160"/>
                  <a:pt x="578" y="160"/>
                </a:cubicBezTo>
                <a:cubicBezTo>
                  <a:pt x="579" y="160"/>
                  <a:pt x="580" y="160"/>
                  <a:pt x="582" y="160"/>
                </a:cubicBezTo>
                <a:cubicBezTo>
                  <a:pt x="583" y="160"/>
                  <a:pt x="584" y="160"/>
                  <a:pt x="585" y="160"/>
                </a:cubicBezTo>
                <a:cubicBezTo>
                  <a:pt x="455" y="0"/>
                  <a:pt x="455" y="0"/>
                  <a:pt x="455" y="0"/>
                </a:cubicBez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67"/>
          <p:cNvSpPr>
            <a:spLocks/>
          </p:cNvSpPr>
          <p:nvPr/>
        </p:nvSpPr>
        <p:spPr bwMode="auto">
          <a:xfrm>
            <a:off x="5893086" y="2102610"/>
            <a:ext cx="1672966" cy="1150795"/>
          </a:xfrm>
          <a:custGeom>
            <a:avLst/>
            <a:gdLst>
              <a:gd name="T0" fmla="*/ 399 w 631"/>
              <a:gd name="T1" fmla="*/ 0 h 434"/>
              <a:gd name="T2" fmla="*/ 4 w 631"/>
              <a:gd name="T3" fmla="*/ 7 h 434"/>
              <a:gd name="T4" fmla="*/ 137 w 631"/>
              <a:gd name="T5" fmla="*/ 168 h 434"/>
              <a:gd name="T6" fmla="*/ 150 w 631"/>
              <a:gd name="T7" fmla="*/ 184 h 434"/>
              <a:gd name="T8" fmla="*/ 143 w 631"/>
              <a:gd name="T9" fmla="*/ 184 h 434"/>
              <a:gd name="T10" fmla="*/ 137 w 631"/>
              <a:gd name="T11" fmla="*/ 183 h 434"/>
              <a:gd name="T12" fmla="*/ 131 w 631"/>
              <a:gd name="T13" fmla="*/ 183 h 434"/>
              <a:gd name="T14" fmla="*/ 124 w 631"/>
              <a:gd name="T15" fmla="*/ 183 h 434"/>
              <a:gd name="T16" fmla="*/ 121 w 631"/>
              <a:gd name="T17" fmla="*/ 183 h 434"/>
              <a:gd name="T18" fmla="*/ 117 w 631"/>
              <a:gd name="T19" fmla="*/ 183 h 434"/>
              <a:gd name="T20" fmla="*/ 113 w 631"/>
              <a:gd name="T21" fmla="*/ 183 h 434"/>
              <a:gd name="T22" fmla="*/ 110 w 631"/>
              <a:gd name="T23" fmla="*/ 183 h 434"/>
              <a:gd name="T24" fmla="*/ 48 w 631"/>
              <a:gd name="T25" fmla="*/ 195 h 434"/>
              <a:gd name="T26" fmla="*/ 11 w 631"/>
              <a:gd name="T27" fmla="*/ 223 h 434"/>
              <a:gd name="T28" fmla="*/ 2 w 631"/>
              <a:gd name="T29" fmla="*/ 264 h 434"/>
              <a:gd name="T30" fmla="*/ 26 w 631"/>
              <a:gd name="T31" fmla="*/ 314 h 434"/>
              <a:gd name="T32" fmla="*/ 79 w 631"/>
              <a:gd name="T33" fmla="*/ 363 h 434"/>
              <a:gd name="T34" fmla="*/ 152 w 631"/>
              <a:gd name="T35" fmla="*/ 402 h 434"/>
              <a:gd name="T36" fmla="*/ 233 w 631"/>
              <a:gd name="T37" fmla="*/ 426 h 434"/>
              <a:gd name="T38" fmla="*/ 313 w 631"/>
              <a:gd name="T39" fmla="*/ 432 h 434"/>
              <a:gd name="T40" fmla="*/ 375 w 631"/>
              <a:gd name="T41" fmla="*/ 418 h 434"/>
              <a:gd name="T42" fmla="*/ 408 w 631"/>
              <a:gd name="T43" fmla="*/ 387 h 434"/>
              <a:gd name="T44" fmla="*/ 413 w 631"/>
              <a:gd name="T45" fmla="*/ 345 h 434"/>
              <a:gd name="T46" fmla="*/ 386 w 631"/>
              <a:gd name="T47" fmla="*/ 297 h 434"/>
              <a:gd name="T48" fmla="*/ 384 w 631"/>
              <a:gd name="T49" fmla="*/ 295 h 434"/>
              <a:gd name="T50" fmla="*/ 382 w 631"/>
              <a:gd name="T51" fmla="*/ 293 h 434"/>
              <a:gd name="T52" fmla="*/ 380 w 631"/>
              <a:gd name="T53" fmla="*/ 291 h 434"/>
              <a:gd name="T54" fmla="*/ 379 w 631"/>
              <a:gd name="T55" fmla="*/ 289 h 434"/>
              <a:gd name="T56" fmla="*/ 375 w 631"/>
              <a:gd name="T57" fmla="*/ 284 h 434"/>
              <a:gd name="T58" fmla="*/ 370 w 631"/>
              <a:gd name="T59" fmla="*/ 280 h 434"/>
              <a:gd name="T60" fmla="*/ 366 w 631"/>
              <a:gd name="T61" fmla="*/ 276 h 434"/>
              <a:gd name="T62" fmla="*/ 362 w 631"/>
              <a:gd name="T63" fmla="*/ 272 h 434"/>
              <a:gd name="T64" fmla="*/ 385 w 631"/>
              <a:gd name="T65" fmla="*/ 271 h 434"/>
              <a:gd name="T66" fmla="*/ 631 w 631"/>
              <a:gd name="T67" fmla="*/ 260 h 434"/>
              <a:gd name="T68" fmla="*/ 399 w 631"/>
              <a:gd name="T6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1" h="434">
                <a:moveTo>
                  <a:pt x="399" y="0"/>
                </a:moveTo>
                <a:cubicBezTo>
                  <a:pt x="4" y="7"/>
                  <a:pt x="4" y="7"/>
                  <a:pt x="4" y="7"/>
                </a:cubicBezTo>
                <a:cubicBezTo>
                  <a:pt x="137" y="168"/>
                  <a:pt x="137" y="168"/>
                  <a:pt x="137" y="168"/>
                </a:cubicBezTo>
                <a:cubicBezTo>
                  <a:pt x="150" y="184"/>
                  <a:pt x="150" y="184"/>
                  <a:pt x="150" y="184"/>
                </a:cubicBezTo>
                <a:cubicBezTo>
                  <a:pt x="148" y="184"/>
                  <a:pt x="145" y="184"/>
                  <a:pt x="143" y="184"/>
                </a:cubicBezTo>
                <a:cubicBezTo>
                  <a:pt x="141" y="184"/>
                  <a:pt x="139" y="184"/>
                  <a:pt x="137" y="183"/>
                </a:cubicBezTo>
                <a:cubicBezTo>
                  <a:pt x="135" y="183"/>
                  <a:pt x="133" y="183"/>
                  <a:pt x="131" y="183"/>
                </a:cubicBezTo>
                <a:cubicBezTo>
                  <a:pt x="128" y="183"/>
                  <a:pt x="126" y="183"/>
                  <a:pt x="124" y="183"/>
                </a:cubicBezTo>
                <a:cubicBezTo>
                  <a:pt x="123" y="183"/>
                  <a:pt x="122" y="183"/>
                  <a:pt x="121" y="183"/>
                </a:cubicBezTo>
                <a:cubicBezTo>
                  <a:pt x="119" y="183"/>
                  <a:pt x="118" y="183"/>
                  <a:pt x="117" y="183"/>
                </a:cubicBezTo>
                <a:cubicBezTo>
                  <a:pt x="116" y="183"/>
                  <a:pt x="115" y="183"/>
                  <a:pt x="113" y="183"/>
                </a:cubicBezTo>
                <a:cubicBezTo>
                  <a:pt x="112" y="183"/>
                  <a:pt x="111" y="183"/>
                  <a:pt x="110" y="183"/>
                </a:cubicBezTo>
                <a:cubicBezTo>
                  <a:pt x="85" y="184"/>
                  <a:pt x="64" y="188"/>
                  <a:pt x="48" y="195"/>
                </a:cubicBezTo>
                <a:cubicBezTo>
                  <a:pt x="31" y="202"/>
                  <a:pt x="18" y="211"/>
                  <a:pt x="11" y="223"/>
                </a:cubicBezTo>
                <a:cubicBezTo>
                  <a:pt x="3" y="235"/>
                  <a:pt x="0" y="249"/>
                  <a:pt x="2" y="264"/>
                </a:cubicBezTo>
                <a:cubicBezTo>
                  <a:pt x="4" y="279"/>
                  <a:pt x="12" y="296"/>
                  <a:pt x="26" y="314"/>
                </a:cubicBezTo>
                <a:cubicBezTo>
                  <a:pt x="39" y="331"/>
                  <a:pt x="58" y="348"/>
                  <a:pt x="79" y="363"/>
                </a:cubicBezTo>
                <a:cubicBezTo>
                  <a:pt x="101" y="378"/>
                  <a:pt x="126" y="391"/>
                  <a:pt x="152" y="402"/>
                </a:cubicBezTo>
                <a:cubicBezTo>
                  <a:pt x="178" y="413"/>
                  <a:pt x="206" y="421"/>
                  <a:pt x="233" y="426"/>
                </a:cubicBezTo>
                <a:cubicBezTo>
                  <a:pt x="260" y="432"/>
                  <a:pt x="287" y="434"/>
                  <a:pt x="313" y="432"/>
                </a:cubicBezTo>
                <a:cubicBezTo>
                  <a:pt x="338" y="431"/>
                  <a:pt x="358" y="426"/>
                  <a:pt x="375" y="418"/>
                </a:cubicBezTo>
                <a:cubicBezTo>
                  <a:pt x="391" y="410"/>
                  <a:pt x="402" y="400"/>
                  <a:pt x="408" y="387"/>
                </a:cubicBezTo>
                <a:cubicBezTo>
                  <a:pt x="415" y="375"/>
                  <a:pt x="416" y="361"/>
                  <a:pt x="413" y="345"/>
                </a:cubicBezTo>
                <a:cubicBezTo>
                  <a:pt x="409" y="330"/>
                  <a:pt x="400" y="314"/>
                  <a:pt x="386" y="297"/>
                </a:cubicBezTo>
                <a:cubicBezTo>
                  <a:pt x="385" y="296"/>
                  <a:pt x="385" y="295"/>
                  <a:pt x="384" y="295"/>
                </a:cubicBezTo>
                <a:cubicBezTo>
                  <a:pt x="383" y="294"/>
                  <a:pt x="383" y="293"/>
                  <a:pt x="382" y="293"/>
                </a:cubicBezTo>
                <a:cubicBezTo>
                  <a:pt x="382" y="292"/>
                  <a:pt x="381" y="291"/>
                  <a:pt x="380" y="291"/>
                </a:cubicBezTo>
                <a:cubicBezTo>
                  <a:pt x="380" y="290"/>
                  <a:pt x="379" y="289"/>
                  <a:pt x="379" y="289"/>
                </a:cubicBezTo>
                <a:cubicBezTo>
                  <a:pt x="377" y="287"/>
                  <a:pt x="376" y="286"/>
                  <a:pt x="375" y="284"/>
                </a:cubicBezTo>
                <a:cubicBezTo>
                  <a:pt x="373" y="283"/>
                  <a:pt x="372" y="282"/>
                  <a:pt x="370" y="280"/>
                </a:cubicBezTo>
                <a:cubicBezTo>
                  <a:pt x="369" y="279"/>
                  <a:pt x="368" y="278"/>
                  <a:pt x="366" y="276"/>
                </a:cubicBezTo>
                <a:cubicBezTo>
                  <a:pt x="365" y="275"/>
                  <a:pt x="363" y="274"/>
                  <a:pt x="362" y="272"/>
                </a:cubicBezTo>
                <a:cubicBezTo>
                  <a:pt x="385" y="271"/>
                  <a:pt x="385" y="271"/>
                  <a:pt x="385" y="271"/>
                </a:cubicBezTo>
                <a:cubicBezTo>
                  <a:pt x="631" y="260"/>
                  <a:pt x="631" y="260"/>
                  <a:pt x="631" y="260"/>
                </a:cubicBezTo>
                <a:cubicBezTo>
                  <a:pt x="399" y="0"/>
                  <a:pt x="399" y="0"/>
                  <a:pt x="399" y="0"/>
                </a:cubicBezTo>
                <a:close/>
              </a:path>
            </a:pathLst>
          </a:custGeom>
          <a:gradFill flip="none" rotWithShape="1">
            <a:gsLst>
              <a:gs pos="51000">
                <a:schemeClr val="accent2">
                  <a:lumMod val="40000"/>
                  <a:lumOff val="60000"/>
                </a:schemeClr>
              </a:gs>
              <a:gs pos="0">
                <a:schemeClr val="accent2">
                  <a:lumMod val="20000"/>
                  <a:lumOff val="80000"/>
                </a:schemeClr>
              </a:gs>
              <a:gs pos="100000">
                <a:schemeClr val="accent2"/>
              </a:gs>
            </a:gsLst>
            <a:lin ang="2700000" scaled="1"/>
            <a:tileRect/>
          </a:gradFill>
          <a:ln>
            <a:noFill/>
          </a:ln>
        </p:spPr>
        <p:txBody>
          <a:bodyPr vert="horz" wrap="square" lIns="91440" tIns="45720" rIns="91440" bIns="45720" numCol="1" anchor="t" anchorCtr="0" compatLnSpc="1">
            <a:prstTxWarp prst="textNoShape">
              <a:avLst/>
            </a:prstTxWarp>
          </a:bodyPr>
          <a:lstStyle/>
          <a:p>
            <a:endParaRPr lang="id-ID"/>
          </a:p>
        </p:txBody>
      </p:sp>
      <p:sp>
        <p:nvSpPr>
          <p:cNvPr id="99" name="Freeform 68"/>
          <p:cNvSpPr>
            <a:spLocks/>
          </p:cNvSpPr>
          <p:nvPr/>
        </p:nvSpPr>
        <p:spPr bwMode="auto">
          <a:xfrm>
            <a:off x="5913256" y="2123901"/>
            <a:ext cx="1606854" cy="1105973"/>
          </a:xfrm>
          <a:custGeom>
            <a:avLst/>
            <a:gdLst>
              <a:gd name="T0" fmla="*/ 289 w 606"/>
              <a:gd name="T1" fmla="*/ 417 h 417"/>
              <a:gd name="T2" fmla="*/ 227 w 606"/>
              <a:gd name="T3" fmla="*/ 410 h 417"/>
              <a:gd name="T4" fmla="*/ 147 w 606"/>
              <a:gd name="T5" fmla="*/ 386 h 417"/>
              <a:gd name="T6" fmla="*/ 76 w 606"/>
              <a:gd name="T7" fmla="*/ 348 h 417"/>
              <a:gd name="T8" fmla="*/ 24 w 606"/>
              <a:gd name="T9" fmla="*/ 301 h 417"/>
              <a:gd name="T10" fmla="*/ 2 w 606"/>
              <a:gd name="T11" fmla="*/ 255 h 417"/>
              <a:gd name="T12" fmla="*/ 9 w 606"/>
              <a:gd name="T13" fmla="*/ 220 h 417"/>
              <a:gd name="T14" fmla="*/ 43 w 606"/>
              <a:gd name="T15" fmla="*/ 194 h 417"/>
              <a:gd name="T16" fmla="*/ 102 w 606"/>
              <a:gd name="T17" fmla="*/ 183 h 417"/>
              <a:gd name="T18" fmla="*/ 111 w 606"/>
              <a:gd name="T19" fmla="*/ 183 h 417"/>
              <a:gd name="T20" fmla="*/ 116 w 606"/>
              <a:gd name="T21" fmla="*/ 183 h 417"/>
              <a:gd name="T22" fmla="*/ 122 w 606"/>
              <a:gd name="T23" fmla="*/ 183 h 417"/>
              <a:gd name="T24" fmla="*/ 128 w 606"/>
              <a:gd name="T25" fmla="*/ 184 h 417"/>
              <a:gd name="T26" fmla="*/ 134 w 606"/>
              <a:gd name="T27" fmla="*/ 184 h 417"/>
              <a:gd name="T28" fmla="*/ 141 w 606"/>
              <a:gd name="T29" fmla="*/ 185 h 417"/>
              <a:gd name="T30" fmla="*/ 161 w 606"/>
              <a:gd name="T31" fmla="*/ 187 h 417"/>
              <a:gd name="T32" fmla="*/ 135 w 606"/>
              <a:gd name="T33" fmla="*/ 155 h 417"/>
              <a:gd name="T34" fmla="*/ 13 w 606"/>
              <a:gd name="T35" fmla="*/ 7 h 417"/>
              <a:gd name="T36" fmla="*/ 387 w 606"/>
              <a:gd name="T37" fmla="*/ 0 h 417"/>
              <a:gd name="T38" fmla="*/ 606 w 606"/>
              <a:gd name="T39" fmla="*/ 245 h 417"/>
              <a:gd name="T40" fmla="*/ 333 w 606"/>
              <a:gd name="T41" fmla="*/ 257 h 417"/>
              <a:gd name="T42" fmla="*/ 348 w 606"/>
              <a:gd name="T43" fmla="*/ 271 h 417"/>
              <a:gd name="T44" fmla="*/ 353 w 606"/>
              <a:gd name="T45" fmla="*/ 274 h 417"/>
              <a:gd name="T46" fmla="*/ 357 w 606"/>
              <a:gd name="T47" fmla="*/ 278 h 417"/>
              <a:gd name="T48" fmla="*/ 361 w 606"/>
              <a:gd name="T49" fmla="*/ 282 h 417"/>
              <a:gd name="T50" fmla="*/ 365 w 606"/>
              <a:gd name="T51" fmla="*/ 287 h 417"/>
              <a:gd name="T52" fmla="*/ 370 w 606"/>
              <a:gd name="T53" fmla="*/ 292 h 417"/>
              <a:gd name="T54" fmla="*/ 372 w 606"/>
              <a:gd name="T55" fmla="*/ 294 h 417"/>
              <a:gd name="T56" fmla="*/ 397 w 606"/>
              <a:gd name="T57" fmla="*/ 339 h 417"/>
              <a:gd name="T58" fmla="*/ 393 w 606"/>
              <a:gd name="T59" fmla="*/ 376 h 417"/>
              <a:gd name="T60" fmla="*/ 363 w 606"/>
              <a:gd name="T61" fmla="*/ 403 h 417"/>
              <a:gd name="T62" fmla="*/ 304 w 606"/>
              <a:gd name="T63" fmla="*/ 416 h 417"/>
              <a:gd name="T64" fmla="*/ 289 w 606"/>
              <a:gd name="T6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6" h="417">
                <a:moveTo>
                  <a:pt x="289" y="417"/>
                </a:moveTo>
                <a:cubicBezTo>
                  <a:pt x="269" y="417"/>
                  <a:pt x="248" y="415"/>
                  <a:pt x="227" y="410"/>
                </a:cubicBezTo>
                <a:cubicBezTo>
                  <a:pt x="200" y="405"/>
                  <a:pt x="173" y="397"/>
                  <a:pt x="147" y="386"/>
                </a:cubicBezTo>
                <a:cubicBezTo>
                  <a:pt x="121" y="375"/>
                  <a:pt x="97" y="363"/>
                  <a:pt x="76" y="348"/>
                </a:cubicBezTo>
                <a:cubicBezTo>
                  <a:pt x="54" y="333"/>
                  <a:pt x="37" y="317"/>
                  <a:pt x="24" y="301"/>
                </a:cubicBezTo>
                <a:cubicBezTo>
                  <a:pt x="12" y="285"/>
                  <a:pt x="4" y="269"/>
                  <a:pt x="2" y="255"/>
                </a:cubicBezTo>
                <a:cubicBezTo>
                  <a:pt x="0" y="242"/>
                  <a:pt x="3" y="230"/>
                  <a:pt x="9" y="220"/>
                </a:cubicBezTo>
                <a:cubicBezTo>
                  <a:pt x="16" y="209"/>
                  <a:pt x="28" y="201"/>
                  <a:pt x="43" y="194"/>
                </a:cubicBezTo>
                <a:cubicBezTo>
                  <a:pt x="59" y="188"/>
                  <a:pt x="79" y="184"/>
                  <a:pt x="102" y="183"/>
                </a:cubicBezTo>
                <a:cubicBezTo>
                  <a:pt x="111" y="183"/>
                  <a:pt x="111" y="183"/>
                  <a:pt x="111" y="183"/>
                </a:cubicBezTo>
                <a:cubicBezTo>
                  <a:pt x="111" y="183"/>
                  <a:pt x="115" y="183"/>
                  <a:pt x="116" y="183"/>
                </a:cubicBezTo>
                <a:cubicBezTo>
                  <a:pt x="118" y="183"/>
                  <a:pt x="120" y="183"/>
                  <a:pt x="122" y="183"/>
                </a:cubicBezTo>
                <a:cubicBezTo>
                  <a:pt x="124" y="183"/>
                  <a:pt x="126" y="183"/>
                  <a:pt x="128" y="184"/>
                </a:cubicBezTo>
                <a:cubicBezTo>
                  <a:pt x="134" y="184"/>
                  <a:pt x="134" y="184"/>
                  <a:pt x="134" y="184"/>
                </a:cubicBezTo>
                <a:cubicBezTo>
                  <a:pt x="137" y="184"/>
                  <a:pt x="139" y="184"/>
                  <a:pt x="141" y="185"/>
                </a:cubicBezTo>
                <a:cubicBezTo>
                  <a:pt x="161" y="187"/>
                  <a:pt x="161" y="187"/>
                  <a:pt x="161" y="187"/>
                </a:cubicBezTo>
                <a:cubicBezTo>
                  <a:pt x="135" y="155"/>
                  <a:pt x="135" y="155"/>
                  <a:pt x="135" y="155"/>
                </a:cubicBezTo>
                <a:cubicBezTo>
                  <a:pt x="13" y="7"/>
                  <a:pt x="13" y="7"/>
                  <a:pt x="13" y="7"/>
                </a:cubicBezTo>
                <a:cubicBezTo>
                  <a:pt x="387" y="0"/>
                  <a:pt x="387" y="0"/>
                  <a:pt x="387" y="0"/>
                </a:cubicBezTo>
                <a:cubicBezTo>
                  <a:pt x="606" y="245"/>
                  <a:pt x="606" y="245"/>
                  <a:pt x="606" y="245"/>
                </a:cubicBezTo>
                <a:cubicBezTo>
                  <a:pt x="333" y="257"/>
                  <a:pt x="333" y="257"/>
                  <a:pt x="333" y="257"/>
                </a:cubicBezTo>
                <a:cubicBezTo>
                  <a:pt x="348" y="271"/>
                  <a:pt x="348" y="271"/>
                  <a:pt x="348" y="271"/>
                </a:cubicBezTo>
                <a:cubicBezTo>
                  <a:pt x="350" y="272"/>
                  <a:pt x="351" y="273"/>
                  <a:pt x="353" y="274"/>
                </a:cubicBezTo>
                <a:cubicBezTo>
                  <a:pt x="357" y="278"/>
                  <a:pt x="357" y="278"/>
                  <a:pt x="357" y="278"/>
                </a:cubicBezTo>
                <a:cubicBezTo>
                  <a:pt x="361" y="282"/>
                  <a:pt x="361" y="282"/>
                  <a:pt x="361" y="282"/>
                </a:cubicBezTo>
                <a:cubicBezTo>
                  <a:pt x="362" y="283"/>
                  <a:pt x="365" y="287"/>
                  <a:pt x="365" y="287"/>
                </a:cubicBezTo>
                <a:cubicBezTo>
                  <a:pt x="370" y="292"/>
                  <a:pt x="370" y="292"/>
                  <a:pt x="370" y="292"/>
                </a:cubicBezTo>
                <a:cubicBezTo>
                  <a:pt x="372" y="294"/>
                  <a:pt x="372" y="294"/>
                  <a:pt x="372" y="294"/>
                </a:cubicBezTo>
                <a:cubicBezTo>
                  <a:pt x="385" y="309"/>
                  <a:pt x="393" y="325"/>
                  <a:pt x="397" y="339"/>
                </a:cubicBezTo>
                <a:cubicBezTo>
                  <a:pt x="400" y="353"/>
                  <a:pt x="399" y="365"/>
                  <a:pt x="393" y="376"/>
                </a:cubicBezTo>
                <a:cubicBezTo>
                  <a:pt x="387" y="387"/>
                  <a:pt x="377" y="396"/>
                  <a:pt x="363" y="403"/>
                </a:cubicBezTo>
                <a:cubicBezTo>
                  <a:pt x="347" y="410"/>
                  <a:pt x="328" y="415"/>
                  <a:pt x="304" y="416"/>
                </a:cubicBezTo>
                <a:cubicBezTo>
                  <a:pt x="299" y="417"/>
                  <a:pt x="294" y="417"/>
                  <a:pt x="289" y="4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0" name="Freeform 69"/>
          <p:cNvSpPr>
            <a:spLocks/>
          </p:cNvSpPr>
          <p:nvPr/>
        </p:nvSpPr>
        <p:spPr bwMode="auto">
          <a:xfrm>
            <a:off x="5047269" y="3891535"/>
            <a:ext cx="3239481" cy="2458464"/>
          </a:xfrm>
          <a:custGeom>
            <a:avLst/>
            <a:gdLst>
              <a:gd name="T0" fmla="*/ 1222 w 1222"/>
              <a:gd name="T1" fmla="*/ 0 h 927"/>
              <a:gd name="T2" fmla="*/ 1037 w 1222"/>
              <a:gd name="T3" fmla="*/ 412 h 927"/>
              <a:gd name="T4" fmla="*/ 804 w 1222"/>
              <a:gd name="T5" fmla="*/ 441 h 927"/>
              <a:gd name="T6" fmla="*/ 806 w 1222"/>
              <a:gd name="T7" fmla="*/ 437 h 927"/>
              <a:gd name="T8" fmla="*/ 808 w 1222"/>
              <a:gd name="T9" fmla="*/ 434 h 927"/>
              <a:gd name="T10" fmla="*/ 809 w 1222"/>
              <a:gd name="T11" fmla="*/ 431 h 927"/>
              <a:gd name="T12" fmla="*/ 810 w 1222"/>
              <a:gd name="T13" fmla="*/ 428 h 927"/>
              <a:gd name="T14" fmla="*/ 825 w 1222"/>
              <a:gd name="T15" fmla="*/ 358 h 927"/>
              <a:gd name="T16" fmla="*/ 808 w 1222"/>
              <a:gd name="T17" fmla="*/ 303 h 927"/>
              <a:gd name="T18" fmla="*/ 761 w 1222"/>
              <a:gd name="T19" fmla="*/ 269 h 927"/>
              <a:gd name="T20" fmla="*/ 687 w 1222"/>
              <a:gd name="T21" fmla="*/ 262 h 927"/>
              <a:gd name="T22" fmla="*/ 601 w 1222"/>
              <a:gd name="T23" fmla="*/ 286 h 927"/>
              <a:gd name="T24" fmla="*/ 518 w 1222"/>
              <a:gd name="T25" fmla="*/ 335 h 927"/>
              <a:gd name="T26" fmla="*/ 449 w 1222"/>
              <a:gd name="T27" fmla="*/ 401 h 927"/>
              <a:gd name="T28" fmla="*/ 404 w 1222"/>
              <a:gd name="T29" fmla="*/ 477 h 927"/>
              <a:gd name="T30" fmla="*/ 393 w 1222"/>
              <a:gd name="T31" fmla="*/ 548 h 927"/>
              <a:gd name="T32" fmla="*/ 415 w 1222"/>
              <a:gd name="T33" fmla="*/ 601 h 927"/>
              <a:gd name="T34" fmla="*/ 465 w 1222"/>
              <a:gd name="T35" fmla="*/ 631 h 927"/>
              <a:gd name="T36" fmla="*/ 538 w 1222"/>
              <a:gd name="T37" fmla="*/ 634 h 927"/>
              <a:gd name="T38" fmla="*/ 541 w 1222"/>
              <a:gd name="T39" fmla="*/ 634 h 927"/>
              <a:gd name="T40" fmla="*/ 544 w 1222"/>
              <a:gd name="T41" fmla="*/ 633 h 927"/>
              <a:gd name="T42" fmla="*/ 547 w 1222"/>
              <a:gd name="T43" fmla="*/ 633 h 927"/>
              <a:gd name="T44" fmla="*/ 550 w 1222"/>
              <a:gd name="T45" fmla="*/ 632 h 927"/>
              <a:gd name="T46" fmla="*/ 461 w 1222"/>
              <a:gd name="T47" fmla="*/ 853 h 927"/>
              <a:gd name="T48" fmla="*/ 0 w 1222"/>
              <a:gd name="T49" fmla="*/ 927 h 927"/>
              <a:gd name="T50" fmla="*/ 297 w 1222"/>
              <a:gd name="T51" fmla="*/ 76 h 927"/>
              <a:gd name="T52" fmla="*/ 1222 w 1222"/>
              <a:gd name="T53"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2" h="927">
                <a:moveTo>
                  <a:pt x="1222" y="0"/>
                </a:moveTo>
                <a:cubicBezTo>
                  <a:pt x="1037" y="412"/>
                  <a:pt x="1037" y="412"/>
                  <a:pt x="1037" y="412"/>
                </a:cubicBezTo>
                <a:cubicBezTo>
                  <a:pt x="804" y="441"/>
                  <a:pt x="804" y="441"/>
                  <a:pt x="804" y="441"/>
                </a:cubicBezTo>
                <a:cubicBezTo>
                  <a:pt x="805" y="440"/>
                  <a:pt x="805" y="439"/>
                  <a:pt x="806" y="437"/>
                </a:cubicBezTo>
                <a:cubicBezTo>
                  <a:pt x="807" y="436"/>
                  <a:pt x="807" y="435"/>
                  <a:pt x="808" y="434"/>
                </a:cubicBezTo>
                <a:cubicBezTo>
                  <a:pt x="808" y="433"/>
                  <a:pt x="809" y="432"/>
                  <a:pt x="809" y="431"/>
                </a:cubicBezTo>
                <a:cubicBezTo>
                  <a:pt x="810" y="430"/>
                  <a:pt x="810" y="429"/>
                  <a:pt x="810" y="428"/>
                </a:cubicBezTo>
                <a:cubicBezTo>
                  <a:pt x="821" y="402"/>
                  <a:pt x="826" y="379"/>
                  <a:pt x="825" y="358"/>
                </a:cubicBezTo>
                <a:cubicBezTo>
                  <a:pt x="825" y="337"/>
                  <a:pt x="819" y="318"/>
                  <a:pt x="808" y="303"/>
                </a:cubicBezTo>
                <a:cubicBezTo>
                  <a:pt x="797" y="288"/>
                  <a:pt x="781" y="276"/>
                  <a:pt x="761" y="269"/>
                </a:cubicBezTo>
                <a:cubicBezTo>
                  <a:pt x="740" y="262"/>
                  <a:pt x="716" y="259"/>
                  <a:pt x="687" y="262"/>
                </a:cubicBezTo>
                <a:cubicBezTo>
                  <a:pt x="659" y="265"/>
                  <a:pt x="630" y="273"/>
                  <a:pt x="601" y="286"/>
                </a:cubicBezTo>
                <a:cubicBezTo>
                  <a:pt x="572" y="298"/>
                  <a:pt x="544" y="315"/>
                  <a:pt x="518" y="335"/>
                </a:cubicBezTo>
                <a:cubicBezTo>
                  <a:pt x="492" y="354"/>
                  <a:pt x="468" y="377"/>
                  <a:pt x="449" y="401"/>
                </a:cubicBezTo>
                <a:cubicBezTo>
                  <a:pt x="429" y="425"/>
                  <a:pt x="414" y="451"/>
                  <a:pt x="404" y="477"/>
                </a:cubicBezTo>
                <a:cubicBezTo>
                  <a:pt x="394" y="503"/>
                  <a:pt x="391" y="527"/>
                  <a:pt x="393" y="548"/>
                </a:cubicBezTo>
                <a:cubicBezTo>
                  <a:pt x="395" y="569"/>
                  <a:pt x="403" y="587"/>
                  <a:pt x="415" y="601"/>
                </a:cubicBezTo>
                <a:cubicBezTo>
                  <a:pt x="428" y="615"/>
                  <a:pt x="445" y="625"/>
                  <a:pt x="465" y="631"/>
                </a:cubicBezTo>
                <a:cubicBezTo>
                  <a:pt x="486" y="637"/>
                  <a:pt x="511" y="638"/>
                  <a:pt x="538" y="634"/>
                </a:cubicBezTo>
                <a:cubicBezTo>
                  <a:pt x="539" y="634"/>
                  <a:pt x="540" y="634"/>
                  <a:pt x="541" y="634"/>
                </a:cubicBezTo>
                <a:cubicBezTo>
                  <a:pt x="542" y="633"/>
                  <a:pt x="543" y="633"/>
                  <a:pt x="544" y="633"/>
                </a:cubicBezTo>
                <a:cubicBezTo>
                  <a:pt x="545" y="633"/>
                  <a:pt x="546" y="633"/>
                  <a:pt x="547" y="633"/>
                </a:cubicBezTo>
                <a:cubicBezTo>
                  <a:pt x="548" y="632"/>
                  <a:pt x="549" y="632"/>
                  <a:pt x="550" y="632"/>
                </a:cubicBezTo>
                <a:cubicBezTo>
                  <a:pt x="461" y="853"/>
                  <a:pt x="461" y="853"/>
                  <a:pt x="461" y="853"/>
                </a:cubicBezTo>
                <a:cubicBezTo>
                  <a:pt x="0" y="927"/>
                  <a:pt x="0" y="927"/>
                  <a:pt x="0" y="927"/>
                </a:cubicBezTo>
                <a:cubicBezTo>
                  <a:pt x="297" y="76"/>
                  <a:pt x="297" y="76"/>
                  <a:pt x="297" y="76"/>
                </a:cubicBezTo>
                <a:lnTo>
                  <a:pt x="1222" y="0"/>
                </a:lnTo>
                <a:close/>
              </a:path>
            </a:pathLst>
          </a:custGeom>
          <a:gradFill flip="none" rotWithShape="1">
            <a:gsLst>
              <a:gs pos="75000">
                <a:schemeClr val="accent4"/>
              </a:gs>
              <a:gs pos="0">
                <a:schemeClr val="accent4">
                  <a:lumMod val="60000"/>
                  <a:lumOff val="40000"/>
                </a:schemeClr>
              </a:gs>
              <a:gs pos="100000">
                <a:schemeClr val="accent4">
                  <a:lumMod val="7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id-ID"/>
          </a:p>
        </p:txBody>
      </p:sp>
      <p:sp>
        <p:nvSpPr>
          <p:cNvPr id="101" name="Freeform 70"/>
          <p:cNvSpPr>
            <a:spLocks/>
          </p:cNvSpPr>
          <p:nvPr/>
        </p:nvSpPr>
        <p:spPr bwMode="auto">
          <a:xfrm>
            <a:off x="6315476" y="4970614"/>
            <a:ext cx="1620300" cy="1506005"/>
          </a:xfrm>
          <a:custGeom>
            <a:avLst/>
            <a:gdLst>
              <a:gd name="T0" fmla="*/ 261 w 611"/>
              <a:gd name="T1" fmla="*/ 3 h 568"/>
              <a:gd name="T2" fmla="*/ 185 w 611"/>
              <a:gd name="T3" fmla="*/ 24 h 568"/>
              <a:gd name="T4" fmla="*/ 112 w 611"/>
              <a:gd name="T5" fmla="*/ 67 h 568"/>
              <a:gd name="T6" fmla="*/ 51 w 611"/>
              <a:gd name="T7" fmla="*/ 125 h 568"/>
              <a:gd name="T8" fmla="*/ 12 w 611"/>
              <a:gd name="T9" fmla="*/ 192 h 568"/>
              <a:gd name="T10" fmla="*/ 2 w 611"/>
              <a:gd name="T11" fmla="*/ 255 h 568"/>
              <a:gd name="T12" fmla="*/ 21 w 611"/>
              <a:gd name="T13" fmla="*/ 301 h 568"/>
              <a:gd name="T14" fmla="*/ 65 w 611"/>
              <a:gd name="T15" fmla="*/ 328 h 568"/>
              <a:gd name="T16" fmla="*/ 130 w 611"/>
              <a:gd name="T17" fmla="*/ 331 h 568"/>
              <a:gd name="T18" fmla="*/ 133 w 611"/>
              <a:gd name="T19" fmla="*/ 331 h 568"/>
              <a:gd name="T20" fmla="*/ 136 w 611"/>
              <a:gd name="T21" fmla="*/ 330 h 568"/>
              <a:gd name="T22" fmla="*/ 139 w 611"/>
              <a:gd name="T23" fmla="*/ 330 h 568"/>
              <a:gd name="T24" fmla="*/ 142 w 611"/>
              <a:gd name="T25" fmla="*/ 329 h 568"/>
              <a:gd name="T26" fmla="*/ 148 w 611"/>
              <a:gd name="T27" fmla="*/ 328 h 568"/>
              <a:gd name="T28" fmla="*/ 154 w 611"/>
              <a:gd name="T29" fmla="*/ 326 h 568"/>
              <a:gd name="T30" fmla="*/ 160 w 611"/>
              <a:gd name="T31" fmla="*/ 325 h 568"/>
              <a:gd name="T32" fmla="*/ 166 w 611"/>
              <a:gd name="T33" fmla="*/ 323 h 568"/>
              <a:gd name="T34" fmla="*/ 158 w 611"/>
              <a:gd name="T35" fmla="*/ 344 h 568"/>
              <a:gd name="T36" fmla="*/ 67 w 611"/>
              <a:gd name="T37" fmla="*/ 568 h 568"/>
              <a:gd name="T38" fmla="*/ 452 w 611"/>
              <a:gd name="T39" fmla="*/ 506 h 568"/>
              <a:gd name="T40" fmla="*/ 611 w 611"/>
              <a:gd name="T41" fmla="*/ 151 h 568"/>
              <a:gd name="T42" fmla="*/ 375 w 611"/>
              <a:gd name="T43" fmla="*/ 180 h 568"/>
              <a:gd name="T44" fmla="*/ 352 w 611"/>
              <a:gd name="T45" fmla="*/ 183 h 568"/>
              <a:gd name="T46" fmla="*/ 355 w 611"/>
              <a:gd name="T47" fmla="*/ 178 h 568"/>
              <a:gd name="T48" fmla="*/ 359 w 611"/>
              <a:gd name="T49" fmla="*/ 173 h 568"/>
              <a:gd name="T50" fmla="*/ 362 w 611"/>
              <a:gd name="T51" fmla="*/ 167 h 568"/>
              <a:gd name="T52" fmla="*/ 364 w 611"/>
              <a:gd name="T53" fmla="*/ 162 h 568"/>
              <a:gd name="T54" fmla="*/ 366 w 611"/>
              <a:gd name="T55" fmla="*/ 158 h 568"/>
              <a:gd name="T56" fmla="*/ 368 w 611"/>
              <a:gd name="T57" fmla="*/ 155 h 568"/>
              <a:gd name="T58" fmla="*/ 369 w 611"/>
              <a:gd name="T59" fmla="*/ 152 h 568"/>
              <a:gd name="T60" fmla="*/ 370 w 611"/>
              <a:gd name="T61" fmla="*/ 149 h 568"/>
              <a:gd name="T62" fmla="*/ 383 w 611"/>
              <a:gd name="T63" fmla="*/ 87 h 568"/>
              <a:gd name="T64" fmla="*/ 368 w 611"/>
              <a:gd name="T65" fmla="*/ 39 h 568"/>
              <a:gd name="T66" fmla="*/ 326 w 611"/>
              <a:gd name="T67" fmla="*/ 9 h 568"/>
              <a:gd name="T68" fmla="*/ 261 w 611"/>
              <a:gd name="T69" fmla="*/ 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568">
                <a:moveTo>
                  <a:pt x="261" y="3"/>
                </a:moveTo>
                <a:cubicBezTo>
                  <a:pt x="236" y="5"/>
                  <a:pt x="210" y="13"/>
                  <a:pt x="185" y="24"/>
                </a:cubicBezTo>
                <a:cubicBezTo>
                  <a:pt x="160" y="35"/>
                  <a:pt x="135" y="50"/>
                  <a:pt x="112" y="67"/>
                </a:cubicBezTo>
                <a:cubicBezTo>
                  <a:pt x="89" y="84"/>
                  <a:pt x="68" y="104"/>
                  <a:pt x="51" y="125"/>
                </a:cubicBezTo>
                <a:cubicBezTo>
                  <a:pt x="34" y="147"/>
                  <a:pt x="21" y="169"/>
                  <a:pt x="12" y="192"/>
                </a:cubicBezTo>
                <a:cubicBezTo>
                  <a:pt x="3" y="215"/>
                  <a:pt x="0" y="236"/>
                  <a:pt x="2" y="255"/>
                </a:cubicBezTo>
                <a:cubicBezTo>
                  <a:pt x="4" y="273"/>
                  <a:pt x="10" y="289"/>
                  <a:pt x="21" y="301"/>
                </a:cubicBezTo>
                <a:cubicBezTo>
                  <a:pt x="32" y="314"/>
                  <a:pt x="47" y="323"/>
                  <a:pt x="65" y="328"/>
                </a:cubicBezTo>
                <a:cubicBezTo>
                  <a:pt x="84" y="333"/>
                  <a:pt x="105" y="334"/>
                  <a:pt x="130" y="331"/>
                </a:cubicBezTo>
                <a:cubicBezTo>
                  <a:pt x="131" y="331"/>
                  <a:pt x="132" y="331"/>
                  <a:pt x="133" y="331"/>
                </a:cubicBezTo>
                <a:cubicBezTo>
                  <a:pt x="134" y="330"/>
                  <a:pt x="135" y="330"/>
                  <a:pt x="136" y="330"/>
                </a:cubicBezTo>
                <a:cubicBezTo>
                  <a:pt x="137" y="330"/>
                  <a:pt x="138" y="330"/>
                  <a:pt x="139" y="330"/>
                </a:cubicBezTo>
                <a:cubicBezTo>
                  <a:pt x="140" y="329"/>
                  <a:pt x="141" y="329"/>
                  <a:pt x="142" y="329"/>
                </a:cubicBezTo>
                <a:cubicBezTo>
                  <a:pt x="144" y="329"/>
                  <a:pt x="146" y="328"/>
                  <a:pt x="148" y="328"/>
                </a:cubicBezTo>
                <a:cubicBezTo>
                  <a:pt x="150" y="327"/>
                  <a:pt x="152" y="327"/>
                  <a:pt x="154" y="326"/>
                </a:cubicBezTo>
                <a:cubicBezTo>
                  <a:pt x="156" y="326"/>
                  <a:pt x="158" y="325"/>
                  <a:pt x="160" y="325"/>
                </a:cubicBezTo>
                <a:cubicBezTo>
                  <a:pt x="162" y="324"/>
                  <a:pt x="164" y="324"/>
                  <a:pt x="166" y="323"/>
                </a:cubicBezTo>
                <a:cubicBezTo>
                  <a:pt x="158" y="344"/>
                  <a:pt x="158" y="344"/>
                  <a:pt x="158" y="344"/>
                </a:cubicBezTo>
                <a:cubicBezTo>
                  <a:pt x="67" y="568"/>
                  <a:pt x="67" y="568"/>
                  <a:pt x="67" y="568"/>
                </a:cubicBezTo>
                <a:cubicBezTo>
                  <a:pt x="452" y="506"/>
                  <a:pt x="452" y="506"/>
                  <a:pt x="452" y="506"/>
                </a:cubicBezTo>
                <a:cubicBezTo>
                  <a:pt x="611" y="151"/>
                  <a:pt x="611" y="151"/>
                  <a:pt x="611" y="151"/>
                </a:cubicBezTo>
                <a:cubicBezTo>
                  <a:pt x="375" y="180"/>
                  <a:pt x="375" y="180"/>
                  <a:pt x="375" y="180"/>
                </a:cubicBezTo>
                <a:cubicBezTo>
                  <a:pt x="352" y="183"/>
                  <a:pt x="352" y="183"/>
                  <a:pt x="352" y="183"/>
                </a:cubicBezTo>
                <a:cubicBezTo>
                  <a:pt x="353" y="182"/>
                  <a:pt x="354" y="180"/>
                  <a:pt x="355" y="178"/>
                </a:cubicBezTo>
                <a:cubicBezTo>
                  <a:pt x="356" y="176"/>
                  <a:pt x="358" y="174"/>
                  <a:pt x="359" y="173"/>
                </a:cubicBezTo>
                <a:cubicBezTo>
                  <a:pt x="360" y="171"/>
                  <a:pt x="361" y="169"/>
                  <a:pt x="362" y="167"/>
                </a:cubicBezTo>
                <a:cubicBezTo>
                  <a:pt x="363" y="165"/>
                  <a:pt x="364" y="163"/>
                  <a:pt x="364" y="162"/>
                </a:cubicBezTo>
                <a:cubicBezTo>
                  <a:pt x="365" y="160"/>
                  <a:pt x="366" y="159"/>
                  <a:pt x="366" y="158"/>
                </a:cubicBezTo>
                <a:cubicBezTo>
                  <a:pt x="367" y="157"/>
                  <a:pt x="367" y="156"/>
                  <a:pt x="368" y="155"/>
                </a:cubicBezTo>
                <a:cubicBezTo>
                  <a:pt x="368" y="154"/>
                  <a:pt x="369" y="153"/>
                  <a:pt x="369" y="152"/>
                </a:cubicBezTo>
                <a:cubicBezTo>
                  <a:pt x="369" y="151"/>
                  <a:pt x="370" y="150"/>
                  <a:pt x="370" y="149"/>
                </a:cubicBezTo>
                <a:cubicBezTo>
                  <a:pt x="380" y="126"/>
                  <a:pt x="384" y="105"/>
                  <a:pt x="383" y="87"/>
                </a:cubicBezTo>
                <a:cubicBezTo>
                  <a:pt x="383" y="68"/>
                  <a:pt x="377" y="52"/>
                  <a:pt x="368" y="39"/>
                </a:cubicBezTo>
                <a:cubicBezTo>
                  <a:pt x="358" y="25"/>
                  <a:pt x="344" y="15"/>
                  <a:pt x="326" y="9"/>
                </a:cubicBezTo>
                <a:cubicBezTo>
                  <a:pt x="308" y="2"/>
                  <a:pt x="286" y="0"/>
                  <a:pt x="261" y="3"/>
                </a:cubicBezTo>
                <a:close/>
              </a:path>
            </a:pathLst>
          </a:custGeom>
          <a:gradFill>
            <a:gsLst>
              <a:gs pos="51000">
                <a:schemeClr val="accent5">
                  <a:lumMod val="40000"/>
                  <a:lumOff val="60000"/>
                </a:schemeClr>
              </a:gs>
              <a:gs pos="0">
                <a:schemeClr val="accent5">
                  <a:lumMod val="20000"/>
                  <a:lumOff val="80000"/>
                </a:schemeClr>
              </a:gs>
              <a:gs pos="100000">
                <a:schemeClr val="accent5"/>
              </a:gs>
            </a:gsLst>
            <a:lin ang="2700000" scaled="1"/>
          </a:gradFill>
          <a:ln>
            <a:noFill/>
          </a:ln>
        </p:spPr>
        <p:txBody>
          <a:bodyPr vert="horz" wrap="square" lIns="91440" tIns="45720" rIns="91440" bIns="45720" numCol="1" anchor="t" anchorCtr="0" compatLnSpc="1">
            <a:prstTxWarp prst="textNoShape">
              <a:avLst/>
            </a:prstTxWarp>
          </a:bodyPr>
          <a:lstStyle/>
          <a:p>
            <a:endParaRPr lang="id-ID"/>
          </a:p>
        </p:txBody>
      </p:sp>
      <p:sp>
        <p:nvSpPr>
          <p:cNvPr id="102" name="Freeform 71"/>
          <p:cNvSpPr>
            <a:spLocks/>
          </p:cNvSpPr>
          <p:nvPr/>
        </p:nvSpPr>
        <p:spPr bwMode="auto">
          <a:xfrm>
            <a:off x="6336765" y="4996387"/>
            <a:ext cx="1564273" cy="1451099"/>
          </a:xfrm>
          <a:custGeom>
            <a:avLst/>
            <a:gdLst>
              <a:gd name="T0" fmla="*/ 172 w 590"/>
              <a:gd name="T1" fmla="*/ 301 h 547"/>
              <a:gd name="T2" fmla="*/ 156 w 590"/>
              <a:gd name="T3" fmla="*/ 305 h 547"/>
              <a:gd name="T4" fmla="*/ 150 w 590"/>
              <a:gd name="T5" fmla="*/ 307 h 547"/>
              <a:gd name="T6" fmla="*/ 144 w 590"/>
              <a:gd name="T7" fmla="*/ 308 h 547"/>
              <a:gd name="T8" fmla="*/ 138 w 590"/>
              <a:gd name="T9" fmla="*/ 310 h 547"/>
              <a:gd name="T10" fmla="*/ 132 w 590"/>
              <a:gd name="T11" fmla="*/ 311 h 547"/>
              <a:gd name="T12" fmla="*/ 123 w 590"/>
              <a:gd name="T13" fmla="*/ 313 h 547"/>
              <a:gd name="T14" fmla="*/ 121 w 590"/>
              <a:gd name="T15" fmla="*/ 313 h 547"/>
              <a:gd name="T16" fmla="*/ 95 w 590"/>
              <a:gd name="T17" fmla="*/ 315 h 547"/>
              <a:gd name="T18" fmla="*/ 60 w 590"/>
              <a:gd name="T19" fmla="*/ 310 h 547"/>
              <a:gd name="T20" fmla="*/ 19 w 590"/>
              <a:gd name="T21" fmla="*/ 286 h 547"/>
              <a:gd name="T22" fmla="*/ 2 w 590"/>
              <a:gd name="T23" fmla="*/ 244 h 547"/>
              <a:gd name="T24" fmla="*/ 11 w 590"/>
              <a:gd name="T25" fmla="*/ 185 h 547"/>
              <a:gd name="T26" fmla="*/ 50 w 590"/>
              <a:gd name="T27" fmla="*/ 120 h 547"/>
              <a:gd name="T28" fmla="*/ 109 w 590"/>
              <a:gd name="T29" fmla="*/ 63 h 547"/>
              <a:gd name="T30" fmla="*/ 180 w 590"/>
              <a:gd name="T31" fmla="*/ 21 h 547"/>
              <a:gd name="T32" fmla="*/ 254 w 590"/>
              <a:gd name="T33" fmla="*/ 1 h 547"/>
              <a:gd name="T34" fmla="*/ 273 w 590"/>
              <a:gd name="T35" fmla="*/ 0 h 547"/>
              <a:gd name="T36" fmla="*/ 315 w 590"/>
              <a:gd name="T37" fmla="*/ 6 h 547"/>
              <a:gd name="T38" fmla="*/ 353 w 590"/>
              <a:gd name="T39" fmla="*/ 33 h 547"/>
              <a:gd name="T40" fmla="*/ 367 w 590"/>
              <a:gd name="T41" fmla="*/ 77 h 547"/>
              <a:gd name="T42" fmla="*/ 355 w 590"/>
              <a:gd name="T43" fmla="*/ 135 h 547"/>
              <a:gd name="T44" fmla="*/ 354 w 590"/>
              <a:gd name="T45" fmla="*/ 139 h 547"/>
              <a:gd name="T46" fmla="*/ 351 w 590"/>
              <a:gd name="T47" fmla="*/ 145 h 547"/>
              <a:gd name="T48" fmla="*/ 349 w 590"/>
              <a:gd name="T49" fmla="*/ 148 h 547"/>
              <a:gd name="T50" fmla="*/ 346 w 590"/>
              <a:gd name="T51" fmla="*/ 153 h 547"/>
              <a:gd name="T52" fmla="*/ 344 w 590"/>
              <a:gd name="T53" fmla="*/ 158 h 547"/>
              <a:gd name="T54" fmla="*/ 341 w 590"/>
              <a:gd name="T55" fmla="*/ 162 h 547"/>
              <a:gd name="T56" fmla="*/ 340 w 590"/>
              <a:gd name="T57" fmla="*/ 164 h 547"/>
              <a:gd name="T58" fmla="*/ 337 w 590"/>
              <a:gd name="T59" fmla="*/ 169 h 547"/>
              <a:gd name="T60" fmla="*/ 328 w 590"/>
              <a:gd name="T61" fmla="*/ 184 h 547"/>
              <a:gd name="T62" fmla="*/ 590 w 590"/>
              <a:gd name="T63" fmla="*/ 151 h 547"/>
              <a:gd name="T64" fmla="*/ 438 w 590"/>
              <a:gd name="T65" fmla="*/ 489 h 547"/>
              <a:gd name="T66" fmla="*/ 72 w 590"/>
              <a:gd name="T67" fmla="*/ 547 h 547"/>
              <a:gd name="T68" fmla="*/ 172 w 590"/>
              <a:gd name="T69" fmla="*/ 301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0" h="547">
                <a:moveTo>
                  <a:pt x="172" y="301"/>
                </a:moveTo>
                <a:cubicBezTo>
                  <a:pt x="156" y="305"/>
                  <a:pt x="156" y="305"/>
                  <a:pt x="156" y="305"/>
                </a:cubicBezTo>
                <a:cubicBezTo>
                  <a:pt x="154" y="306"/>
                  <a:pt x="152" y="306"/>
                  <a:pt x="150" y="307"/>
                </a:cubicBezTo>
                <a:cubicBezTo>
                  <a:pt x="148" y="307"/>
                  <a:pt x="146" y="308"/>
                  <a:pt x="144" y="308"/>
                </a:cubicBezTo>
                <a:cubicBezTo>
                  <a:pt x="138" y="310"/>
                  <a:pt x="138" y="310"/>
                  <a:pt x="138" y="310"/>
                </a:cubicBezTo>
                <a:cubicBezTo>
                  <a:pt x="136" y="310"/>
                  <a:pt x="134" y="311"/>
                  <a:pt x="132" y="311"/>
                </a:cubicBezTo>
                <a:cubicBezTo>
                  <a:pt x="132" y="311"/>
                  <a:pt x="124" y="312"/>
                  <a:pt x="123" y="313"/>
                </a:cubicBezTo>
                <a:cubicBezTo>
                  <a:pt x="121" y="313"/>
                  <a:pt x="121" y="313"/>
                  <a:pt x="121" y="313"/>
                </a:cubicBezTo>
                <a:cubicBezTo>
                  <a:pt x="112" y="314"/>
                  <a:pt x="103" y="315"/>
                  <a:pt x="95" y="315"/>
                </a:cubicBezTo>
                <a:cubicBezTo>
                  <a:pt x="82" y="315"/>
                  <a:pt x="70" y="313"/>
                  <a:pt x="60" y="310"/>
                </a:cubicBezTo>
                <a:cubicBezTo>
                  <a:pt x="43" y="305"/>
                  <a:pt x="29" y="297"/>
                  <a:pt x="19" y="286"/>
                </a:cubicBezTo>
                <a:cubicBezTo>
                  <a:pt x="9" y="275"/>
                  <a:pt x="4" y="260"/>
                  <a:pt x="2" y="244"/>
                </a:cubicBezTo>
                <a:cubicBezTo>
                  <a:pt x="0" y="226"/>
                  <a:pt x="3" y="206"/>
                  <a:pt x="11" y="185"/>
                </a:cubicBezTo>
                <a:cubicBezTo>
                  <a:pt x="20" y="163"/>
                  <a:pt x="33" y="142"/>
                  <a:pt x="50" y="120"/>
                </a:cubicBezTo>
                <a:cubicBezTo>
                  <a:pt x="66" y="100"/>
                  <a:pt x="86" y="80"/>
                  <a:pt x="109" y="63"/>
                </a:cubicBezTo>
                <a:cubicBezTo>
                  <a:pt x="131" y="46"/>
                  <a:pt x="155" y="32"/>
                  <a:pt x="180" y="21"/>
                </a:cubicBezTo>
                <a:cubicBezTo>
                  <a:pt x="206" y="10"/>
                  <a:pt x="231" y="3"/>
                  <a:pt x="254" y="1"/>
                </a:cubicBezTo>
                <a:cubicBezTo>
                  <a:pt x="261" y="0"/>
                  <a:pt x="267" y="0"/>
                  <a:pt x="273" y="0"/>
                </a:cubicBezTo>
                <a:cubicBezTo>
                  <a:pt x="289" y="0"/>
                  <a:pt x="303" y="2"/>
                  <a:pt x="315" y="6"/>
                </a:cubicBezTo>
                <a:cubicBezTo>
                  <a:pt x="331" y="12"/>
                  <a:pt x="344" y="21"/>
                  <a:pt x="353" y="33"/>
                </a:cubicBezTo>
                <a:cubicBezTo>
                  <a:pt x="362" y="45"/>
                  <a:pt x="367" y="60"/>
                  <a:pt x="367" y="77"/>
                </a:cubicBezTo>
                <a:cubicBezTo>
                  <a:pt x="368" y="95"/>
                  <a:pt x="364" y="115"/>
                  <a:pt x="355" y="135"/>
                </a:cubicBezTo>
                <a:cubicBezTo>
                  <a:pt x="355" y="136"/>
                  <a:pt x="354" y="139"/>
                  <a:pt x="354" y="139"/>
                </a:cubicBezTo>
                <a:cubicBezTo>
                  <a:pt x="351" y="145"/>
                  <a:pt x="351" y="145"/>
                  <a:pt x="351" y="145"/>
                </a:cubicBezTo>
                <a:cubicBezTo>
                  <a:pt x="349" y="148"/>
                  <a:pt x="349" y="148"/>
                  <a:pt x="349" y="148"/>
                </a:cubicBezTo>
                <a:cubicBezTo>
                  <a:pt x="346" y="153"/>
                  <a:pt x="346" y="153"/>
                  <a:pt x="346" y="153"/>
                </a:cubicBezTo>
                <a:cubicBezTo>
                  <a:pt x="346" y="155"/>
                  <a:pt x="345" y="157"/>
                  <a:pt x="344" y="158"/>
                </a:cubicBezTo>
                <a:cubicBezTo>
                  <a:pt x="343" y="160"/>
                  <a:pt x="342" y="161"/>
                  <a:pt x="341" y="162"/>
                </a:cubicBezTo>
                <a:cubicBezTo>
                  <a:pt x="340" y="164"/>
                  <a:pt x="340" y="164"/>
                  <a:pt x="340" y="164"/>
                </a:cubicBezTo>
                <a:cubicBezTo>
                  <a:pt x="339" y="165"/>
                  <a:pt x="338" y="167"/>
                  <a:pt x="337" y="169"/>
                </a:cubicBezTo>
                <a:cubicBezTo>
                  <a:pt x="328" y="184"/>
                  <a:pt x="328" y="184"/>
                  <a:pt x="328" y="184"/>
                </a:cubicBezTo>
                <a:cubicBezTo>
                  <a:pt x="590" y="151"/>
                  <a:pt x="590" y="151"/>
                  <a:pt x="590" y="151"/>
                </a:cubicBezTo>
                <a:cubicBezTo>
                  <a:pt x="438" y="489"/>
                  <a:pt x="438" y="489"/>
                  <a:pt x="438" y="489"/>
                </a:cubicBezTo>
                <a:cubicBezTo>
                  <a:pt x="72" y="547"/>
                  <a:pt x="72" y="547"/>
                  <a:pt x="72" y="547"/>
                </a:cubicBezTo>
                <a:lnTo>
                  <a:pt x="172" y="30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03" name="Freeform 72"/>
          <p:cNvSpPr>
            <a:spLocks/>
          </p:cNvSpPr>
          <p:nvPr/>
        </p:nvSpPr>
        <p:spPr bwMode="auto">
          <a:xfrm>
            <a:off x="4560955" y="2356395"/>
            <a:ext cx="3725795" cy="3993604"/>
          </a:xfrm>
          <a:custGeom>
            <a:avLst/>
            <a:gdLst>
              <a:gd name="T0" fmla="*/ 3318 w 3325"/>
              <a:gd name="T1" fmla="*/ 1363 h 3564"/>
              <a:gd name="T2" fmla="*/ 1141 w 3325"/>
              <a:gd name="T3" fmla="*/ 1541 h 3564"/>
              <a:gd name="T4" fmla="*/ 15 w 3325"/>
              <a:gd name="T5" fmla="*/ 0 h 3564"/>
              <a:gd name="T6" fmla="*/ 3 w 3325"/>
              <a:gd name="T7" fmla="*/ 0 h 3564"/>
              <a:gd name="T8" fmla="*/ 0 w 3325"/>
              <a:gd name="T9" fmla="*/ 12 h 3564"/>
              <a:gd name="T10" fmla="*/ 1127 w 3325"/>
              <a:gd name="T11" fmla="*/ 1550 h 3564"/>
              <a:gd name="T12" fmla="*/ 426 w 3325"/>
              <a:gd name="T13" fmla="*/ 3555 h 3564"/>
              <a:gd name="T14" fmla="*/ 434 w 3325"/>
              <a:gd name="T15" fmla="*/ 3564 h 3564"/>
              <a:gd name="T16" fmla="*/ 443 w 3325"/>
              <a:gd name="T17" fmla="*/ 3564 h 3564"/>
              <a:gd name="T18" fmla="*/ 1143 w 3325"/>
              <a:gd name="T19" fmla="*/ 1557 h 3564"/>
              <a:gd name="T20" fmla="*/ 3321 w 3325"/>
              <a:gd name="T21" fmla="*/ 1380 h 3564"/>
              <a:gd name="T22" fmla="*/ 3325 w 3325"/>
              <a:gd name="T23" fmla="*/ 1370 h 3564"/>
              <a:gd name="T24" fmla="*/ 3318 w 3325"/>
              <a:gd name="T25" fmla="*/ 1363 h 3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5" h="3564">
                <a:moveTo>
                  <a:pt x="3318" y="1363"/>
                </a:moveTo>
                <a:lnTo>
                  <a:pt x="1141" y="1541"/>
                </a:lnTo>
                <a:lnTo>
                  <a:pt x="15" y="0"/>
                </a:lnTo>
                <a:lnTo>
                  <a:pt x="3" y="0"/>
                </a:lnTo>
                <a:lnTo>
                  <a:pt x="0" y="12"/>
                </a:lnTo>
                <a:lnTo>
                  <a:pt x="1127" y="1550"/>
                </a:lnTo>
                <a:lnTo>
                  <a:pt x="426" y="3555"/>
                </a:lnTo>
                <a:lnTo>
                  <a:pt x="434" y="3564"/>
                </a:lnTo>
                <a:lnTo>
                  <a:pt x="443" y="3564"/>
                </a:lnTo>
                <a:lnTo>
                  <a:pt x="1143" y="1557"/>
                </a:lnTo>
                <a:lnTo>
                  <a:pt x="3321" y="1380"/>
                </a:lnTo>
                <a:lnTo>
                  <a:pt x="3325" y="1370"/>
                </a:lnTo>
                <a:lnTo>
                  <a:pt x="3318" y="1363"/>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0" name="Group 169"/>
          <p:cNvGrpSpPr/>
          <p:nvPr/>
        </p:nvGrpSpPr>
        <p:grpSpPr>
          <a:xfrm>
            <a:off x="1855694" y="2569310"/>
            <a:ext cx="3229536" cy="393197"/>
            <a:chOff x="1392530" y="2481978"/>
            <a:chExt cx="3229536" cy="393197"/>
          </a:xfrm>
        </p:grpSpPr>
        <p:cxnSp>
          <p:nvCxnSpPr>
            <p:cNvPr id="171" name="Straight Connector 170"/>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1158230" y="4093233"/>
            <a:ext cx="3107565" cy="564712"/>
            <a:chOff x="1392530" y="1917267"/>
            <a:chExt cx="3107565" cy="564712"/>
          </a:xfrm>
        </p:grpSpPr>
        <p:cxnSp>
          <p:nvCxnSpPr>
            <p:cNvPr id="177" name="Straight Connector 176"/>
            <p:cNvCxnSpPr/>
            <p:nvPr/>
          </p:nvCxnSpPr>
          <p:spPr>
            <a:xfrm flipH="1">
              <a:off x="3555062" y="1917267"/>
              <a:ext cx="945033" cy="564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flipH="1">
            <a:off x="7176506" y="2327521"/>
            <a:ext cx="3124464" cy="313657"/>
            <a:chOff x="1392530" y="2481978"/>
            <a:chExt cx="3124464" cy="313657"/>
          </a:xfrm>
        </p:grpSpPr>
        <p:cxnSp>
          <p:nvCxnSpPr>
            <p:cNvPr id="184" name="Straight Connector 183"/>
            <p:cNvCxnSpPr/>
            <p:nvPr/>
          </p:nvCxnSpPr>
          <p:spPr>
            <a:xfrm flipH="1" flipV="1">
              <a:off x="3555062" y="2481981"/>
              <a:ext cx="961932" cy="3136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1392530" y="2481978"/>
              <a:ext cx="216253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193" name="Straight Connector 192"/>
          <p:cNvCxnSpPr/>
          <p:nvPr/>
        </p:nvCxnSpPr>
        <p:spPr>
          <a:xfrm>
            <a:off x="7566212" y="5222655"/>
            <a:ext cx="3086230"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0" y="6746851"/>
            <a:ext cx="12192000" cy="176463"/>
            <a:chOff x="0" y="6105525"/>
            <a:chExt cx="12192000" cy="752475"/>
          </a:xfrm>
        </p:grpSpPr>
        <p:sp>
          <p:nvSpPr>
            <p:cNvPr id="53" name="Rectangle 52"/>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Rectangle 5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Rectangle 54"/>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Rectangle 55"/>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Rectangle 56"/>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Rectangle 57"/>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59" name="Picture 58"/>
          <p:cNvPicPr>
            <a:picLocks noChangeAspect="1"/>
          </p:cNvPicPr>
          <p:nvPr/>
        </p:nvPicPr>
        <p:blipFill>
          <a:blip r:embed="rId4">
            <a:clrChange>
              <a:clrFrom>
                <a:srgbClr val="000000"/>
              </a:clrFrom>
              <a:clrTo>
                <a:srgbClr val="000000">
                  <a:alpha val="0"/>
                </a:srgbClr>
              </a:clrTo>
            </a:clrChange>
          </a:blip>
          <a:stretch>
            <a:fillRect/>
          </a:stretch>
        </p:blipFill>
        <p:spPr>
          <a:xfrm>
            <a:off x="1925463" y="1936041"/>
            <a:ext cx="1736170" cy="564255"/>
          </a:xfrm>
          <a:prstGeom prst="rect">
            <a:avLst/>
          </a:prstGeom>
        </p:spPr>
      </p:pic>
      <p:pic>
        <p:nvPicPr>
          <p:cNvPr id="60" name="Picture 5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3989" y="2459304"/>
            <a:ext cx="1413941" cy="777667"/>
          </a:xfrm>
          <a:prstGeom prst="rect">
            <a:avLst/>
          </a:prstGeom>
        </p:spPr>
      </p:pic>
      <p:pic>
        <p:nvPicPr>
          <p:cNvPr id="61" name="Picture 60"/>
          <p:cNvPicPr>
            <a:picLocks noChangeAspect="1"/>
          </p:cNvPicPr>
          <p:nvPr/>
        </p:nvPicPr>
        <p:blipFill>
          <a:blip r:embed="rId6">
            <a:clrChange>
              <a:clrFrom>
                <a:srgbClr val="000000"/>
              </a:clrFrom>
              <a:clrTo>
                <a:srgbClr val="000000">
                  <a:alpha val="0"/>
                </a:srgbClr>
              </a:clrTo>
            </a:clrChange>
          </a:blip>
          <a:stretch>
            <a:fillRect/>
          </a:stretch>
        </p:blipFill>
        <p:spPr>
          <a:xfrm>
            <a:off x="1569637" y="3822023"/>
            <a:ext cx="1399927" cy="724462"/>
          </a:xfrm>
          <a:prstGeom prst="rect">
            <a:avLst/>
          </a:prstGeom>
        </p:spPr>
      </p:pic>
      <p:pic>
        <p:nvPicPr>
          <p:cNvPr id="62" name="Picture 61"/>
          <p:cNvPicPr>
            <a:picLocks noChangeAspect="1"/>
          </p:cNvPicPr>
          <p:nvPr/>
        </p:nvPicPr>
        <p:blipFill>
          <a:blip r:embed="rId7">
            <a:clrChange>
              <a:clrFrom>
                <a:srgbClr val="000000"/>
              </a:clrFrom>
              <a:clrTo>
                <a:srgbClr val="000000">
                  <a:alpha val="0"/>
                </a:srgbClr>
              </a:clrTo>
            </a:clrChange>
          </a:blip>
          <a:stretch>
            <a:fillRect/>
          </a:stretch>
        </p:blipFill>
        <p:spPr>
          <a:xfrm>
            <a:off x="9168145" y="4588211"/>
            <a:ext cx="1221999" cy="510285"/>
          </a:xfrm>
          <a:prstGeom prst="rect">
            <a:avLst/>
          </a:prstGeom>
        </p:spPr>
      </p:pic>
      <p:pic>
        <p:nvPicPr>
          <p:cNvPr id="63" name="Picture 62"/>
          <p:cNvPicPr>
            <a:picLocks noChangeAspect="1"/>
          </p:cNvPicPr>
          <p:nvPr/>
        </p:nvPicPr>
        <p:blipFill>
          <a:blip r:embed="rId8"/>
          <a:stretch>
            <a:fillRect/>
          </a:stretch>
        </p:blipFill>
        <p:spPr>
          <a:xfrm>
            <a:off x="8095351" y="1746913"/>
            <a:ext cx="2070695" cy="480726"/>
          </a:xfrm>
          <a:prstGeom prst="rect">
            <a:avLst/>
          </a:prstGeom>
        </p:spPr>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10721" y="2337080"/>
            <a:ext cx="1330066" cy="779333"/>
          </a:xfrm>
          <a:prstGeom prst="rect">
            <a:avLst/>
          </a:prstGeom>
        </p:spPr>
      </p:pic>
      <p:pic>
        <p:nvPicPr>
          <p:cNvPr id="65" name="Picture 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77925" y="2392421"/>
            <a:ext cx="820667" cy="682794"/>
          </a:xfrm>
          <a:prstGeom prst="rect">
            <a:avLst/>
          </a:prstGeom>
        </p:spPr>
      </p:pic>
    </p:spTree>
    <p:extLst>
      <p:ext uri="{BB962C8B-B14F-4D97-AF65-F5344CB8AC3E}">
        <p14:creationId xmlns:p14="http://schemas.microsoft.com/office/powerpoint/2010/main" val="22287790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anim calcmode="lin" valueType="num">
                                      <p:cBhvr>
                                        <p:cTn id="8" dur="500" fill="hold"/>
                                        <p:tgtEl>
                                          <p:spTgt spid="187"/>
                                        </p:tgtEl>
                                        <p:attrNameLst>
                                          <p:attrName>ppt_x</p:attrName>
                                        </p:attrNameLst>
                                      </p:cBhvr>
                                      <p:tavLst>
                                        <p:tav tm="0">
                                          <p:val>
                                            <p:strVal val="#ppt_x"/>
                                          </p:val>
                                        </p:tav>
                                        <p:tav tm="100000">
                                          <p:val>
                                            <p:strVal val="#ppt_x"/>
                                          </p:val>
                                        </p:tav>
                                      </p:tavLst>
                                    </p:anim>
                                    <p:anim calcmode="lin" valueType="num">
                                      <p:cBhvr>
                                        <p:cTn id="9" dur="500" fill="hold"/>
                                        <p:tgtEl>
                                          <p:spTgt spid="18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p:cTn id="13" dur="1000" fill="hold"/>
                                        <p:tgtEl>
                                          <p:spTgt spid="87"/>
                                        </p:tgtEl>
                                        <p:attrNameLst>
                                          <p:attrName>ppt_w</p:attrName>
                                        </p:attrNameLst>
                                      </p:cBhvr>
                                      <p:tavLst>
                                        <p:tav tm="0">
                                          <p:val>
                                            <p:fltVal val="0"/>
                                          </p:val>
                                        </p:tav>
                                        <p:tav tm="100000">
                                          <p:val>
                                            <p:strVal val="#ppt_w"/>
                                          </p:val>
                                        </p:tav>
                                      </p:tavLst>
                                    </p:anim>
                                    <p:anim calcmode="lin" valueType="num">
                                      <p:cBhvr>
                                        <p:cTn id="14" dur="1000" fill="hold"/>
                                        <p:tgtEl>
                                          <p:spTgt spid="87"/>
                                        </p:tgtEl>
                                        <p:attrNameLst>
                                          <p:attrName>ppt_h</p:attrName>
                                        </p:attrNameLst>
                                      </p:cBhvr>
                                      <p:tavLst>
                                        <p:tav tm="0">
                                          <p:val>
                                            <p:fltVal val="0"/>
                                          </p:val>
                                        </p:tav>
                                        <p:tav tm="100000">
                                          <p:val>
                                            <p:strVal val="#ppt_h"/>
                                          </p:val>
                                        </p:tav>
                                      </p:tavLst>
                                    </p:anim>
                                    <p:anim calcmode="lin" valueType="num">
                                      <p:cBhvr>
                                        <p:cTn id="15" dur="1000" fill="hold"/>
                                        <p:tgtEl>
                                          <p:spTgt spid="87"/>
                                        </p:tgtEl>
                                        <p:attrNameLst>
                                          <p:attrName>style.rotation</p:attrName>
                                        </p:attrNameLst>
                                      </p:cBhvr>
                                      <p:tavLst>
                                        <p:tav tm="0">
                                          <p:val>
                                            <p:fltVal val="90"/>
                                          </p:val>
                                        </p:tav>
                                        <p:tav tm="100000">
                                          <p:val>
                                            <p:fltVal val="0"/>
                                          </p:val>
                                        </p:tav>
                                      </p:tavLst>
                                    </p:anim>
                                    <p:animEffect transition="in" filter="fade">
                                      <p:cBhvr>
                                        <p:cTn id="16" dur="1000"/>
                                        <p:tgtEl>
                                          <p:spTgt spid="8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p:cTn id="19" dur="1000" fill="hold"/>
                                        <p:tgtEl>
                                          <p:spTgt spid="73"/>
                                        </p:tgtEl>
                                        <p:attrNameLst>
                                          <p:attrName>ppt_w</p:attrName>
                                        </p:attrNameLst>
                                      </p:cBhvr>
                                      <p:tavLst>
                                        <p:tav tm="0">
                                          <p:val>
                                            <p:fltVal val="0"/>
                                          </p:val>
                                        </p:tav>
                                        <p:tav tm="100000">
                                          <p:val>
                                            <p:strVal val="#ppt_w"/>
                                          </p:val>
                                        </p:tav>
                                      </p:tavLst>
                                    </p:anim>
                                    <p:anim calcmode="lin" valueType="num">
                                      <p:cBhvr>
                                        <p:cTn id="20" dur="1000" fill="hold"/>
                                        <p:tgtEl>
                                          <p:spTgt spid="73"/>
                                        </p:tgtEl>
                                        <p:attrNameLst>
                                          <p:attrName>ppt_h</p:attrName>
                                        </p:attrNameLst>
                                      </p:cBhvr>
                                      <p:tavLst>
                                        <p:tav tm="0">
                                          <p:val>
                                            <p:fltVal val="0"/>
                                          </p:val>
                                        </p:tav>
                                        <p:tav tm="100000">
                                          <p:val>
                                            <p:strVal val="#ppt_h"/>
                                          </p:val>
                                        </p:tav>
                                      </p:tavLst>
                                    </p:anim>
                                    <p:anim calcmode="lin" valueType="num">
                                      <p:cBhvr>
                                        <p:cTn id="21" dur="1000" fill="hold"/>
                                        <p:tgtEl>
                                          <p:spTgt spid="73"/>
                                        </p:tgtEl>
                                        <p:attrNameLst>
                                          <p:attrName>style.rotation</p:attrName>
                                        </p:attrNameLst>
                                      </p:cBhvr>
                                      <p:tavLst>
                                        <p:tav tm="0">
                                          <p:val>
                                            <p:fltVal val="90"/>
                                          </p:val>
                                        </p:tav>
                                        <p:tav tm="100000">
                                          <p:val>
                                            <p:fltVal val="0"/>
                                          </p:val>
                                        </p:tav>
                                      </p:tavLst>
                                    </p:anim>
                                    <p:animEffect transition="in" filter="fade">
                                      <p:cBhvr>
                                        <p:cTn id="22" dur="1000"/>
                                        <p:tgtEl>
                                          <p:spTgt spid="7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1000" fill="hold"/>
                                        <p:tgtEl>
                                          <p:spTgt spid="75"/>
                                        </p:tgtEl>
                                        <p:attrNameLst>
                                          <p:attrName>ppt_w</p:attrName>
                                        </p:attrNameLst>
                                      </p:cBhvr>
                                      <p:tavLst>
                                        <p:tav tm="0">
                                          <p:val>
                                            <p:fltVal val="0"/>
                                          </p:val>
                                        </p:tav>
                                        <p:tav tm="100000">
                                          <p:val>
                                            <p:strVal val="#ppt_w"/>
                                          </p:val>
                                        </p:tav>
                                      </p:tavLst>
                                    </p:anim>
                                    <p:anim calcmode="lin" valueType="num">
                                      <p:cBhvr>
                                        <p:cTn id="26" dur="1000" fill="hold"/>
                                        <p:tgtEl>
                                          <p:spTgt spid="75"/>
                                        </p:tgtEl>
                                        <p:attrNameLst>
                                          <p:attrName>ppt_h</p:attrName>
                                        </p:attrNameLst>
                                      </p:cBhvr>
                                      <p:tavLst>
                                        <p:tav tm="0">
                                          <p:val>
                                            <p:fltVal val="0"/>
                                          </p:val>
                                        </p:tav>
                                        <p:tav tm="100000">
                                          <p:val>
                                            <p:strVal val="#ppt_h"/>
                                          </p:val>
                                        </p:tav>
                                      </p:tavLst>
                                    </p:anim>
                                    <p:anim calcmode="lin" valueType="num">
                                      <p:cBhvr>
                                        <p:cTn id="27" dur="1000" fill="hold"/>
                                        <p:tgtEl>
                                          <p:spTgt spid="75"/>
                                        </p:tgtEl>
                                        <p:attrNameLst>
                                          <p:attrName>style.rotation</p:attrName>
                                        </p:attrNameLst>
                                      </p:cBhvr>
                                      <p:tavLst>
                                        <p:tav tm="0">
                                          <p:val>
                                            <p:fltVal val="90"/>
                                          </p:val>
                                        </p:tav>
                                        <p:tav tm="100000">
                                          <p:val>
                                            <p:fltVal val="0"/>
                                          </p:val>
                                        </p:tav>
                                      </p:tavLst>
                                    </p:anim>
                                    <p:animEffect transition="in" filter="fade">
                                      <p:cBhvr>
                                        <p:cTn id="28" dur="1000"/>
                                        <p:tgtEl>
                                          <p:spTgt spid="7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p:cTn id="31" dur="1000" fill="hold"/>
                                        <p:tgtEl>
                                          <p:spTgt spid="103"/>
                                        </p:tgtEl>
                                        <p:attrNameLst>
                                          <p:attrName>ppt_w</p:attrName>
                                        </p:attrNameLst>
                                      </p:cBhvr>
                                      <p:tavLst>
                                        <p:tav tm="0">
                                          <p:val>
                                            <p:fltVal val="0"/>
                                          </p:val>
                                        </p:tav>
                                        <p:tav tm="100000">
                                          <p:val>
                                            <p:strVal val="#ppt_w"/>
                                          </p:val>
                                        </p:tav>
                                      </p:tavLst>
                                    </p:anim>
                                    <p:anim calcmode="lin" valueType="num">
                                      <p:cBhvr>
                                        <p:cTn id="32" dur="1000" fill="hold"/>
                                        <p:tgtEl>
                                          <p:spTgt spid="103"/>
                                        </p:tgtEl>
                                        <p:attrNameLst>
                                          <p:attrName>ppt_h</p:attrName>
                                        </p:attrNameLst>
                                      </p:cBhvr>
                                      <p:tavLst>
                                        <p:tav tm="0">
                                          <p:val>
                                            <p:fltVal val="0"/>
                                          </p:val>
                                        </p:tav>
                                        <p:tav tm="100000">
                                          <p:val>
                                            <p:strVal val="#ppt_h"/>
                                          </p:val>
                                        </p:tav>
                                      </p:tavLst>
                                    </p:anim>
                                    <p:anim calcmode="lin" valueType="num">
                                      <p:cBhvr>
                                        <p:cTn id="33" dur="1000" fill="hold"/>
                                        <p:tgtEl>
                                          <p:spTgt spid="103"/>
                                        </p:tgtEl>
                                        <p:attrNameLst>
                                          <p:attrName>style.rotation</p:attrName>
                                        </p:attrNameLst>
                                      </p:cBhvr>
                                      <p:tavLst>
                                        <p:tav tm="0">
                                          <p:val>
                                            <p:fltVal val="90"/>
                                          </p:val>
                                        </p:tav>
                                        <p:tav tm="100000">
                                          <p:val>
                                            <p:fltVal val="0"/>
                                          </p:val>
                                        </p:tav>
                                      </p:tavLst>
                                    </p:anim>
                                    <p:animEffect transition="in" filter="fade">
                                      <p:cBhvr>
                                        <p:cTn id="34" dur="1000"/>
                                        <p:tgtEl>
                                          <p:spTgt spid="10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 calcmode="lin" valueType="num">
                                      <p:cBhvr>
                                        <p:cTn id="37" dur="1000" fill="hold"/>
                                        <p:tgtEl>
                                          <p:spTgt spid="97"/>
                                        </p:tgtEl>
                                        <p:attrNameLst>
                                          <p:attrName>ppt_w</p:attrName>
                                        </p:attrNameLst>
                                      </p:cBhvr>
                                      <p:tavLst>
                                        <p:tav tm="0">
                                          <p:val>
                                            <p:fltVal val="0"/>
                                          </p:val>
                                        </p:tav>
                                        <p:tav tm="100000">
                                          <p:val>
                                            <p:strVal val="#ppt_w"/>
                                          </p:val>
                                        </p:tav>
                                      </p:tavLst>
                                    </p:anim>
                                    <p:anim calcmode="lin" valueType="num">
                                      <p:cBhvr>
                                        <p:cTn id="38" dur="1000" fill="hold"/>
                                        <p:tgtEl>
                                          <p:spTgt spid="97"/>
                                        </p:tgtEl>
                                        <p:attrNameLst>
                                          <p:attrName>ppt_h</p:attrName>
                                        </p:attrNameLst>
                                      </p:cBhvr>
                                      <p:tavLst>
                                        <p:tav tm="0">
                                          <p:val>
                                            <p:fltVal val="0"/>
                                          </p:val>
                                        </p:tav>
                                        <p:tav tm="100000">
                                          <p:val>
                                            <p:strVal val="#ppt_h"/>
                                          </p:val>
                                        </p:tav>
                                      </p:tavLst>
                                    </p:anim>
                                    <p:anim calcmode="lin" valueType="num">
                                      <p:cBhvr>
                                        <p:cTn id="39" dur="1000" fill="hold"/>
                                        <p:tgtEl>
                                          <p:spTgt spid="97"/>
                                        </p:tgtEl>
                                        <p:attrNameLst>
                                          <p:attrName>style.rotation</p:attrName>
                                        </p:attrNameLst>
                                      </p:cBhvr>
                                      <p:tavLst>
                                        <p:tav tm="0">
                                          <p:val>
                                            <p:fltVal val="90"/>
                                          </p:val>
                                        </p:tav>
                                        <p:tav tm="100000">
                                          <p:val>
                                            <p:fltVal val="0"/>
                                          </p:val>
                                        </p:tav>
                                      </p:tavLst>
                                    </p:anim>
                                    <p:animEffect transition="in" filter="fade">
                                      <p:cBhvr>
                                        <p:cTn id="40" dur="1000"/>
                                        <p:tgtEl>
                                          <p:spTgt spid="9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1000" fill="hold"/>
                                        <p:tgtEl>
                                          <p:spTgt spid="80"/>
                                        </p:tgtEl>
                                        <p:attrNameLst>
                                          <p:attrName>ppt_w</p:attrName>
                                        </p:attrNameLst>
                                      </p:cBhvr>
                                      <p:tavLst>
                                        <p:tav tm="0">
                                          <p:val>
                                            <p:fltVal val="0"/>
                                          </p:val>
                                        </p:tav>
                                        <p:tav tm="100000">
                                          <p:val>
                                            <p:strVal val="#ppt_w"/>
                                          </p:val>
                                        </p:tav>
                                      </p:tavLst>
                                    </p:anim>
                                    <p:anim calcmode="lin" valueType="num">
                                      <p:cBhvr>
                                        <p:cTn id="44" dur="1000" fill="hold"/>
                                        <p:tgtEl>
                                          <p:spTgt spid="80"/>
                                        </p:tgtEl>
                                        <p:attrNameLst>
                                          <p:attrName>ppt_h</p:attrName>
                                        </p:attrNameLst>
                                      </p:cBhvr>
                                      <p:tavLst>
                                        <p:tav tm="0">
                                          <p:val>
                                            <p:fltVal val="0"/>
                                          </p:val>
                                        </p:tav>
                                        <p:tav tm="100000">
                                          <p:val>
                                            <p:strVal val="#ppt_h"/>
                                          </p:val>
                                        </p:tav>
                                      </p:tavLst>
                                    </p:anim>
                                    <p:anim calcmode="lin" valueType="num">
                                      <p:cBhvr>
                                        <p:cTn id="45" dur="1000" fill="hold"/>
                                        <p:tgtEl>
                                          <p:spTgt spid="80"/>
                                        </p:tgtEl>
                                        <p:attrNameLst>
                                          <p:attrName>style.rotation</p:attrName>
                                        </p:attrNameLst>
                                      </p:cBhvr>
                                      <p:tavLst>
                                        <p:tav tm="0">
                                          <p:val>
                                            <p:fltVal val="90"/>
                                          </p:val>
                                        </p:tav>
                                        <p:tav tm="100000">
                                          <p:val>
                                            <p:fltVal val="0"/>
                                          </p:val>
                                        </p:tav>
                                      </p:tavLst>
                                    </p:anim>
                                    <p:animEffect transition="in" filter="fade">
                                      <p:cBhvr>
                                        <p:cTn id="46" dur="1000"/>
                                        <p:tgtEl>
                                          <p:spTgt spid="8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ppt_w</p:attrName>
                                        </p:attrNameLst>
                                      </p:cBhvr>
                                      <p:tavLst>
                                        <p:tav tm="0">
                                          <p:val>
                                            <p:fltVal val="0"/>
                                          </p:val>
                                        </p:tav>
                                        <p:tav tm="100000">
                                          <p:val>
                                            <p:strVal val="#ppt_w"/>
                                          </p:val>
                                        </p:tav>
                                      </p:tavLst>
                                    </p:anim>
                                    <p:anim calcmode="lin" valueType="num">
                                      <p:cBhvr>
                                        <p:cTn id="50" dur="1000" fill="hold"/>
                                        <p:tgtEl>
                                          <p:spTgt spid="78"/>
                                        </p:tgtEl>
                                        <p:attrNameLst>
                                          <p:attrName>ppt_h</p:attrName>
                                        </p:attrNameLst>
                                      </p:cBhvr>
                                      <p:tavLst>
                                        <p:tav tm="0">
                                          <p:val>
                                            <p:fltVal val="0"/>
                                          </p:val>
                                        </p:tav>
                                        <p:tav tm="100000">
                                          <p:val>
                                            <p:strVal val="#ppt_h"/>
                                          </p:val>
                                        </p:tav>
                                      </p:tavLst>
                                    </p:anim>
                                    <p:anim calcmode="lin" valueType="num">
                                      <p:cBhvr>
                                        <p:cTn id="51" dur="1000" fill="hold"/>
                                        <p:tgtEl>
                                          <p:spTgt spid="78"/>
                                        </p:tgtEl>
                                        <p:attrNameLst>
                                          <p:attrName>style.rotation</p:attrName>
                                        </p:attrNameLst>
                                      </p:cBhvr>
                                      <p:tavLst>
                                        <p:tav tm="0">
                                          <p:val>
                                            <p:fltVal val="90"/>
                                          </p:val>
                                        </p:tav>
                                        <p:tav tm="100000">
                                          <p:val>
                                            <p:fltVal val="0"/>
                                          </p:val>
                                        </p:tav>
                                      </p:tavLst>
                                    </p:anim>
                                    <p:animEffect transition="in" filter="fade">
                                      <p:cBhvr>
                                        <p:cTn id="52" dur="1000"/>
                                        <p:tgtEl>
                                          <p:spTgt spid="7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anim calcmode="lin" valueType="num">
                                      <p:cBhvr>
                                        <p:cTn id="55" dur="1000" fill="hold"/>
                                        <p:tgtEl>
                                          <p:spTgt spid="100"/>
                                        </p:tgtEl>
                                        <p:attrNameLst>
                                          <p:attrName>ppt_w</p:attrName>
                                        </p:attrNameLst>
                                      </p:cBhvr>
                                      <p:tavLst>
                                        <p:tav tm="0">
                                          <p:val>
                                            <p:fltVal val="0"/>
                                          </p:val>
                                        </p:tav>
                                        <p:tav tm="100000">
                                          <p:val>
                                            <p:strVal val="#ppt_w"/>
                                          </p:val>
                                        </p:tav>
                                      </p:tavLst>
                                    </p:anim>
                                    <p:anim calcmode="lin" valueType="num">
                                      <p:cBhvr>
                                        <p:cTn id="56" dur="1000" fill="hold"/>
                                        <p:tgtEl>
                                          <p:spTgt spid="100"/>
                                        </p:tgtEl>
                                        <p:attrNameLst>
                                          <p:attrName>ppt_h</p:attrName>
                                        </p:attrNameLst>
                                      </p:cBhvr>
                                      <p:tavLst>
                                        <p:tav tm="0">
                                          <p:val>
                                            <p:fltVal val="0"/>
                                          </p:val>
                                        </p:tav>
                                        <p:tav tm="100000">
                                          <p:val>
                                            <p:strVal val="#ppt_h"/>
                                          </p:val>
                                        </p:tav>
                                      </p:tavLst>
                                    </p:anim>
                                    <p:anim calcmode="lin" valueType="num">
                                      <p:cBhvr>
                                        <p:cTn id="57" dur="1000" fill="hold"/>
                                        <p:tgtEl>
                                          <p:spTgt spid="100"/>
                                        </p:tgtEl>
                                        <p:attrNameLst>
                                          <p:attrName>style.rotation</p:attrName>
                                        </p:attrNameLst>
                                      </p:cBhvr>
                                      <p:tavLst>
                                        <p:tav tm="0">
                                          <p:val>
                                            <p:fltVal val="90"/>
                                          </p:val>
                                        </p:tav>
                                        <p:tav tm="100000">
                                          <p:val>
                                            <p:fltVal val="0"/>
                                          </p:val>
                                        </p:tav>
                                      </p:tavLst>
                                    </p:anim>
                                    <p:animEffect transition="in" filter="fade">
                                      <p:cBhvr>
                                        <p:cTn id="58" dur="1000"/>
                                        <p:tgtEl>
                                          <p:spTgt spid="10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p:cTn id="61" dur="1000" fill="hold"/>
                                        <p:tgtEl>
                                          <p:spTgt spid="85"/>
                                        </p:tgtEl>
                                        <p:attrNameLst>
                                          <p:attrName>ppt_w</p:attrName>
                                        </p:attrNameLst>
                                      </p:cBhvr>
                                      <p:tavLst>
                                        <p:tav tm="0">
                                          <p:val>
                                            <p:fltVal val="0"/>
                                          </p:val>
                                        </p:tav>
                                        <p:tav tm="100000">
                                          <p:val>
                                            <p:strVal val="#ppt_w"/>
                                          </p:val>
                                        </p:tav>
                                      </p:tavLst>
                                    </p:anim>
                                    <p:anim calcmode="lin" valueType="num">
                                      <p:cBhvr>
                                        <p:cTn id="62" dur="1000" fill="hold"/>
                                        <p:tgtEl>
                                          <p:spTgt spid="85"/>
                                        </p:tgtEl>
                                        <p:attrNameLst>
                                          <p:attrName>ppt_h</p:attrName>
                                        </p:attrNameLst>
                                      </p:cBhvr>
                                      <p:tavLst>
                                        <p:tav tm="0">
                                          <p:val>
                                            <p:fltVal val="0"/>
                                          </p:val>
                                        </p:tav>
                                        <p:tav tm="100000">
                                          <p:val>
                                            <p:strVal val="#ppt_h"/>
                                          </p:val>
                                        </p:tav>
                                      </p:tavLst>
                                    </p:anim>
                                    <p:anim calcmode="lin" valueType="num">
                                      <p:cBhvr>
                                        <p:cTn id="63" dur="1000" fill="hold"/>
                                        <p:tgtEl>
                                          <p:spTgt spid="85"/>
                                        </p:tgtEl>
                                        <p:attrNameLst>
                                          <p:attrName>style.rotation</p:attrName>
                                        </p:attrNameLst>
                                      </p:cBhvr>
                                      <p:tavLst>
                                        <p:tav tm="0">
                                          <p:val>
                                            <p:fltVal val="90"/>
                                          </p:val>
                                        </p:tav>
                                        <p:tav tm="100000">
                                          <p:val>
                                            <p:fltVal val="0"/>
                                          </p:val>
                                        </p:tav>
                                      </p:tavLst>
                                    </p:anim>
                                    <p:animEffect transition="in" filter="fade">
                                      <p:cBhvr>
                                        <p:cTn id="64" dur="1000"/>
                                        <p:tgtEl>
                                          <p:spTgt spid="8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p:cTn id="67" dur="1000" fill="hold"/>
                                        <p:tgtEl>
                                          <p:spTgt spid="83"/>
                                        </p:tgtEl>
                                        <p:attrNameLst>
                                          <p:attrName>ppt_w</p:attrName>
                                        </p:attrNameLst>
                                      </p:cBhvr>
                                      <p:tavLst>
                                        <p:tav tm="0">
                                          <p:val>
                                            <p:fltVal val="0"/>
                                          </p:val>
                                        </p:tav>
                                        <p:tav tm="100000">
                                          <p:val>
                                            <p:strVal val="#ppt_w"/>
                                          </p:val>
                                        </p:tav>
                                      </p:tavLst>
                                    </p:anim>
                                    <p:anim calcmode="lin" valueType="num">
                                      <p:cBhvr>
                                        <p:cTn id="68" dur="1000" fill="hold"/>
                                        <p:tgtEl>
                                          <p:spTgt spid="83"/>
                                        </p:tgtEl>
                                        <p:attrNameLst>
                                          <p:attrName>ppt_h</p:attrName>
                                        </p:attrNameLst>
                                      </p:cBhvr>
                                      <p:tavLst>
                                        <p:tav tm="0">
                                          <p:val>
                                            <p:fltVal val="0"/>
                                          </p:val>
                                        </p:tav>
                                        <p:tav tm="100000">
                                          <p:val>
                                            <p:strVal val="#ppt_h"/>
                                          </p:val>
                                        </p:tav>
                                      </p:tavLst>
                                    </p:anim>
                                    <p:anim calcmode="lin" valueType="num">
                                      <p:cBhvr>
                                        <p:cTn id="69" dur="1000" fill="hold"/>
                                        <p:tgtEl>
                                          <p:spTgt spid="83"/>
                                        </p:tgtEl>
                                        <p:attrNameLst>
                                          <p:attrName>style.rotation</p:attrName>
                                        </p:attrNameLst>
                                      </p:cBhvr>
                                      <p:tavLst>
                                        <p:tav tm="0">
                                          <p:val>
                                            <p:fltVal val="90"/>
                                          </p:val>
                                        </p:tav>
                                        <p:tav tm="100000">
                                          <p:val>
                                            <p:fltVal val="0"/>
                                          </p:val>
                                        </p:tav>
                                      </p:tavLst>
                                    </p:anim>
                                    <p:animEffect transition="in" filter="fade">
                                      <p:cBhvr>
                                        <p:cTn id="70" dur="1000"/>
                                        <p:tgtEl>
                                          <p:spTgt spid="83"/>
                                        </p:tgtEl>
                                      </p:cBhvr>
                                    </p:animEffect>
                                  </p:childTnLst>
                                </p:cTn>
                              </p:par>
                            </p:childTnLst>
                          </p:cTn>
                        </p:par>
                        <p:par>
                          <p:cTn id="71" fill="hold">
                            <p:stCondLst>
                              <p:cond delay="1500"/>
                            </p:stCondLst>
                            <p:childTnLst>
                              <p:par>
                                <p:cTn id="72" presetID="47" presetClass="entr" presetSubtype="0" fill="hold" grpId="0" nodeType="after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1000"/>
                                        <p:tgtEl>
                                          <p:spTgt spid="99"/>
                                        </p:tgtEl>
                                      </p:cBhvr>
                                    </p:animEffect>
                                    <p:anim calcmode="lin" valueType="num">
                                      <p:cBhvr>
                                        <p:cTn id="75" dur="1000" fill="hold"/>
                                        <p:tgtEl>
                                          <p:spTgt spid="99"/>
                                        </p:tgtEl>
                                        <p:attrNameLst>
                                          <p:attrName>ppt_x</p:attrName>
                                        </p:attrNameLst>
                                      </p:cBhvr>
                                      <p:tavLst>
                                        <p:tav tm="0">
                                          <p:val>
                                            <p:strVal val="#ppt_x"/>
                                          </p:val>
                                        </p:tav>
                                        <p:tav tm="100000">
                                          <p:val>
                                            <p:strVal val="#ppt_x"/>
                                          </p:val>
                                        </p:tav>
                                      </p:tavLst>
                                    </p:anim>
                                    <p:anim calcmode="lin" valueType="num">
                                      <p:cBhvr>
                                        <p:cTn id="76" dur="1000" fill="hold"/>
                                        <p:tgtEl>
                                          <p:spTgt spid="99"/>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1000"/>
                                        <p:tgtEl>
                                          <p:spTgt spid="98"/>
                                        </p:tgtEl>
                                      </p:cBhvr>
                                    </p:animEffect>
                                    <p:anim calcmode="lin" valueType="num">
                                      <p:cBhvr>
                                        <p:cTn id="80" dur="1000" fill="hold"/>
                                        <p:tgtEl>
                                          <p:spTgt spid="98"/>
                                        </p:tgtEl>
                                        <p:attrNameLst>
                                          <p:attrName>ppt_x</p:attrName>
                                        </p:attrNameLst>
                                      </p:cBhvr>
                                      <p:tavLst>
                                        <p:tav tm="0">
                                          <p:val>
                                            <p:strVal val="#ppt_x"/>
                                          </p:val>
                                        </p:tav>
                                        <p:tav tm="100000">
                                          <p:val>
                                            <p:strVal val="#ppt_x"/>
                                          </p:val>
                                        </p:tav>
                                      </p:tavLst>
                                    </p:anim>
                                    <p:anim calcmode="lin" valueType="num">
                                      <p:cBhvr>
                                        <p:cTn id="81" dur="1000" fill="hold"/>
                                        <p:tgtEl>
                                          <p:spTgt spid="9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1000"/>
                                        <p:tgtEl>
                                          <p:spTgt spid="77"/>
                                        </p:tgtEl>
                                      </p:cBhvr>
                                    </p:animEffect>
                                    <p:anim calcmode="lin" valueType="num">
                                      <p:cBhvr>
                                        <p:cTn id="85" dur="1000" fill="hold"/>
                                        <p:tgtEl>
                                          <p:spTgt spid="77"/>
                                        </p:tgtEl>
                                        <p:attrNameLst>
                                          <p:attrName>ppt_x</p:attrName>
                                        </p:attrNameLst>
                                      </p:cBhvr>
                                      <p:tavLst>
                                        <p:tav tm="0">
                                          <p:val>
                                            <p:strVal val="#ppt_x"/>
                                          </p:val>
                                        </p:tav>
                                        <p:tav tm="100000">
                                          <p:val>
                                            <p:strVal val="#ppt_x"/>
                                          </p:val>
                                        </p:tav>
                                      </p:tavLst>
                                    </p:anim>
                                    <p:anim calcmode="lin" valueType="num">
                                      <p:cBhvr>
                                        <p:cTn id="86" dur="1000" fill="hold"/>
                                        <p:tgtEl>
                                          <p:spTgt spid="77"/>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0"/>
                                        <p:tgtEl>
                                          <p:spTgt spid="81"/>
                                        </p:tgtEl>
                                      </p:cBhvr>
                                    </p:animEffect>
                                    <p:anim calcmode="lin" valueType="num">
                                      <p:cBhvr>
                                        <p:cTn id="90" dur="1000" fill="hold"/>
                                        <p:tgtEl>
                                          <p:spTgt spid="81"/>
                                        </p:tgtEl>
                                        <p:attrNameLst>
                                          <p:attrName>ppt_x</p:attrName>
                                        </p:attrNameLst>
                                      </p:cBhvr>
                                      <p:tavLst>
                                        <p:tav tm="0">
                                          <p:val>
                                            <p:strVal val="#ppt_x"/>
                                          </p:val>
                                        </p:tav>
                                        <p:tav tm="100000">
                                          <p:val>
                                            <p:strVal val="#ppt_x"/>
                                          </p:val>
                                        </p:tav>
                                      </p:tavLst>
                                    </p:anim>
                                    <p:anim calcmode="lin" valueType="num">
                                      <p:cBhvr>
                                        <p:cTn id="91" dur="1000" fill="hold"/>
                                        <p:tgtEl>
                                          <p:spTgt spid="8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fade">
                                      <p:cBhvr>
                                        <p:cTn id="94" dur="1000"/>
                                        <p:tgtEl>
                                          <p:spTgt spid="79"/>
                                        </p:tgtEl>
                                      </p:cBhvr>
                                    </p:animEffect>
                                    <p:anim calcmode="lin" valueType="num">
                                      <p:cBhvr>
                                        <p:cTn id="95" dur="1000" fill="hold"/>
                                        <p:tgtEl>
                                          <p:spTgt spid="79"/>
                                        </p:tgtEl>
                                        <p:attrNameLst>
                                          <p:attrName>ppt_x</p:attrName>
                                        </p:attrNameLst>
                                      </p:cBhvr>
                                      <p:tavLst>
                                        <p:tav tm="0">
                                          <p:val>
                                            <p:strVal val="#ppt_x"/>
                                          </p:val>
                                        </p:tav>
                                        <p:tav tm="100000">
                                          <p:val>
                                            <p:strVal val="#ppt_x"/>
                                          </p:val>
                                        </p:tav>
                                      </p:tavLst>
                                    </p:anim>
                                    <p:anim calcmode="lin" valueType="num">
                                      <p:cBhvr>
                                        <p:cTn id="96" dur="1000" fill="hold"/>
                                        <p:tgtEl>
                                          <p:spTgt spid="79"/>
                                        </p:tgtEl>
                                        <p:attrNameLst>
                                          <p:attrName>ppt_y</p:attrName>
                                        </p:attrNameLst>
                                      </p:cBhvr>
                                      <p:tavLst>
                                        <p:tav tm="0">
                                          <p:val>
                                            <p:strVal val="#ppt_y-.1"/>
                                          </p:val>
                                        </p:tav>
                                        <p:tav tm="100000">
                                          <p:val>
                                            <p:strVal val="#ppt_y"/>
                                          </p:val>
                                        </p:tav>
                                      </p:tavLst>
                                    </p:anim>
                                  </p:childTnLst>
                                </p:cTn>
                              </p:par>
                            </p:childTnLst>
                          </p:cTn>
                        </p:par>
                        <p:par>
                          <p:cTn id="97" fill="hold">
                            <p:stCondLst>
                              <p:cond delay="2500"/>
                            </p:stCondLst>
                            <p:childTnLst>
                              <p:par>
                                <p:cTn id="98" presetID="42" presetClass="entr" presetSubtype="0" fill="hold" grpId="0" nodeType="after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fade">
                                      <p:cBhvr>
                                        <p:cTn id="100" dur="1000"/>
                                        <p:tgtEl>
                                          <p:spTgt spid="76"/>
                                        </p:tgtEl>
                                      </p:cBhvr>
                                    </p:animEffect>
                                    <p:anim calcmode="lin" valueType="num">
                                      <p:cBhvr>
                                        <p:cTn id="101" dur="1000" fill="hold"/>
                                        <p:tgtEl>
                                          <p:spTgt spid="76"/>
                                        </p:tgtEl>
                                        <p:attrNameLst>
                                          <p:attrName>ppt_x</p:attrName>
                                        </p:attrNameLst>
                                      </p:cBhvr>
                                      <p:tavLst>
                                        <p:tav tm="0">
                                          <p:val>
                                            <p:strVal val="#ppt_x"/>
                                          </p:val>
                                        </p:tav>
                                        <p:tav tm="100000">
                                          <p:val>
                                            <p:strVal val="#ppt_x"/>
                                          </p:val>
                                        </p:tav>
                                      </p:tavLst>
                                    </p:anim>
                                    <p:anim calcmode="lin" valueType="num">
                                      <p:cBhvr>
                                        <p:cTn id="102" dur="1000" fill="hold"/>
                                        <p:tgtEl>
                                          <p:spTgt spid="7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1000"/>
                                        <p:tgtEl>
                                          <p:spTgt spid="72"/>
                                        </p:tgtEl>
                                      </p:cBhvr>
                                    </p:animEffect>
                                    <p:anim calcmode="lin" valueType="num">
                                      <p:cBhvr>
                                        <p:cTn id="106" dur="1000" fill="hold"/>
                                        <p:tgtEl>
                                          <p:spTgt spid="72"/>
                                        </p:tgtEl>
                                        <p:attrNameLst>
                                          <p:attrName>ppt_x</p:attrName>
                                        </p:attrNameLst>
                                      </p:cBhvr>
                                      <p:tavLst>
                                        <p:tav tm="0">
                                          <p:val>
                                            <p:strVal val="#ppt_x"/>
                                          </p:val>
                                        </p:tav>
                                        <p:tav tm="100000">
                                          <p:val>
                                            <p:strVal val="#ppt_x"/>
                                          </p:val>
                                        </p:tav>
                                      </p:tavLst>
                                    </p:anim>
                                    <p:anim calcmode="lin" valueType="num">
                                      <p:cBhvr>
                                        <p:cTn id="107" dur="1000" fill="hold"/>
                                        <p:tgtEl>
                                          <p:spTgt spid="72"/>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fade">
                                      <p:cBhvr>
                                        <p:cTn id="110" dur="1000"/>
                                        <p:tgtEl>
                                          <p:spTgt spid="74"/>
                                        </p:tgtEl>
                                      </p:cBhvr>
                                    </p:animEffect>
                                    <p:anim calcmode="lin" valueType="num">
                                      <p:cBhvr>
                                        <p:cTn id="111" dur="1000" fill="hold"/>
                                        <p:tgtEl>
                                          <p:spTgt spid="74"/>
                                        </p:tgtEl>
                                        <p:attrNameLst>
                                          <p:attrName>ppt_x</p:attrName>
                                        </p:attrNameLst>
                                      </p:cBhvr>
                                      <p:tavLst>
                                        <p:tav tm="0">
                                          <p:val>
                                            <p:strVal val="#ppt_x"/>
                                          </p:val>
                                        </p:tav>
                                        <p:tav tm="100000">
                                          <p:val>
                                            <p:strVal val="#ppt_x"/>
                                          </p:val>
                                        </p:tav>
                                      </p:tavLst>
                                    </p:anim>
                                    <p:anim calcmode="lin" valueType="num">
                                      <p:cBhvr>
                                        <p:cTn id="112" dur="1000" fill="hold"/>
                                        <p:tgtEl>
                                          <p:spTgt spid="7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fade">
                                      <p:cBhvr>
                                        <p:cTn id="115" dur="1000"/>
                                        <p:tgtEl>
                                          <p:spTgt spid="96"/>
                                        </p:tgtEl>
                                      </p:cBhvr>
                                    </p:animEffect>
                                    <p:anim calcmode="lin" valueType="num">
                                      <p:cBhvr>
                                        <p:cTn id="116" dur="1000" fill="hold"/>
                                        <p:tgtEl>
                                          <p:spTgt spid="96"/>
                                        </p:tgtEl>
                                        <p:attrNameLst>
                                          <p:attrName>ppt_x</p:attrName>
                                        </p:attrNameLst>
                                      </p:cBhvr>
                                      <p:tavLst>
                                        <p:tav tm="0">
                                          <p:val>
                                            <p:strVal val="#ppt_x"/>
                                          </p:val>
                                        </p:tav>
                                        <p:tav tm="100000">
                                          <p:val>
                                            <p:strVal val="#ppt_x"/>
                                          </p:val>
                                        </p:tav>
                                      </p:tavLst>
                                    </p:anim>
                                    <p:anim calcmode="lin" valueType="num">
                                      <p:cBhvr>
                                        <p:cTn id="117" dur="1000" fill="hold"/>
                                        <p:tgtEl>
                                          <p:spTgt spid="96"/>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1000"/>
                                        <p:tgtEl>
                                          <p:spTgt spid="88"/>
                                        </p:tgtEl>
                                      </p:cBhvr>
                                    </p:animEffect>
                                    <p:anim calcmode="lin" valueType="num">
                                      <p:cBhvr>
                                        <p:cTn id="121" dur="1000" fill="hold"/>
                                        <p:tgtEl>
                                          <p:spTgt spid="88"/>
                                        </p:tgtEl>
                                        <p:attrNameLst>
                                          <p:attrName>ppt_x</p:attrName>
                                        </p:attrNameLst>
                                      </p:cBhvr>
                                      <p:tavLst>
                                        <p:tav tm="0">
                                          <p:val>
                                            <p:strVal val="#ppt_x"/>
                                          </p:val>
                                        </p:tav>
                                        <p:tav tm="100000">
                                          <p:val>
                                            <p:strVal val="#ppt_x"/>
                                          </p:val>
                                        </p:tav>
                                      </p:tavLst>
                                    </p:anim>
                                    <p:anim calcmode="lin" valueType="num">
                                      <p:cBhvr>
                                        <p:cTn id="122" dur="1000" fill="hold"/>
                                        <p:tgtEl>
                                          <p:spTgt spid="88"/>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1000"/>
                                        <p:tgtEl>
                                          <p:spTgt spid="86"/>
                                        </p:tgtEl>
                                      </p:cBhvr>
                                    </p:animEffect>
                                    <p:anim calcmode="lin" valueType="num">
                                      <p:cBhvr>
                                        <p:cTn id="126" dur="1000" fill="hold"/>
                                        <p:tgtEl>
                                          <p:spTgt spid="86"/>
                                        </p:tgtEl>
                                        <p:attrNameLst>
                                          <p:attrName>ppt_x</p:attrName>
                                        </p:attrNameLst>
                                      </p:cBhvr>
                                      <p:tavLst>
                                        <p:tav tm="0">
                                          <p:val>
                                            <p:strVal val="#ppt_x"/>
                                          </p:val>
                                        </p:tav>
                                        <p:tav tm="100000">
                                          <p:val>
                                            <p:strVal val="#ppt_x"/>
                                          </p:val>
                                        </p:tav>
                                      </p:tavLst>
                                    </p:anim>
                                    <p:anim calcmode="lin" valueType="num">
                                      <p:cBhvr>
                                        <p:cTn id="127" dur="1000" fill="hold"/>
                                        <p:tgtEl>
                                          <p:spTgt spid="86"/>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102"/>
                                        </p:tgtEl>
                                        <p:attrNameLst>
                                          <p:attrName>style.visibility</p:attrName>
                                        </p:attrNameLst>
                                      </p:cBhvr>
                                      <p:to>
                                        <p:strVal val="visible"/>
                                      </p:to>
                                    </p:set>
                                    <p:animEffect transition="in" filter="fade">
                                      <p:cBhvr>
                                        <p:cTn id="130" dur="1000"/>
                                        <p:tgtEl>
                                          <p:spTgt spid="102"/>
                                        </p:tgtEl>
                                      </p:cBhvr>
                                    </p:animEffect>
                                    <p:anim calcmode="lin" valueType="num">
                                      <p:cBhvr>
                                        <p:cTn id="131" dur="1000" fill="hold"/>
                                        <p:tgtEl>
                                          <p:spTgt spid="102"/>
                                        </p:tgtEl>
                                        <p:attrNameLst>
                                          <p:attrName>ppt_x</p:attrName>
                                        </p:attrNameLst>
                                      </p:cBhvr>
                                      <p:tavLst>
                                        <p:tav tm="0">
                                          <p:val>
                                            <p:strVal val="#ppt_x"/>
                                          </p:val>
                                        </p:tav>
                                        <p:tav tm="100000">
                                          <p:val>
                                            <p:strVal val="#ppt_x"/>
                                          </p:val>
                                        </p:tav>
                                      </p:tavLst>
                                    </p:anim>
                                    <p:anim calcmode="lin" valueType="num">
                                      <p:cBhvr>
                                        <p:cTn id="132" dur="1000" fill="hold"/>
                                        <p:tgtEl>
                                          <p:spTgt spid="102"/>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84"/>
                                        </p:tgtEl>
                                        <p:attrNameLst>
                                          <p:attrName>style.visibility</p:attrName>
                                        </p:attrNameLst>
                                      </p:cBhvr>
                                      <p:to>
                                        <p:strVal val="visible"/>
                                      </p:to>
                                    </p:set>
                                    <p:animEffect transition="in" filter="fade">
                                      <p:cBhvr>
                                        <p:cTn id="135" dur="1000"/>
                                        <p:tgtEl>
                                          <p:spTgt spid="84"/>
                                        </p:tgtEl>
                                      </p:cBhvr>
                                    </p:animEffect>
                                    <p:anim calcmode="lin" valueType="num">
                                      <p:cBhvr>
                                        <p:cTn id="136" dur="1000" fill="hold"/>
                                        <p:tgtEl>
                                          <p:spTgt spid="84"/>
                                        </p:tgtEl>
                                        <p:attrNameLst>
                                          <p:attrName>ppt_x</p:attrName>
                                        </p:attrNameLst>
                                      </p:cBhvr>
                                      <p:tavLst>
                                        <p:tav tm="0">
                                          <p:val>
                                            <p:strVal val="#ppt_x"/>
                                          </p:val>
                                        </p:tav>
                                        <p:tav tm="100000">
                                          <p:val>
                                            <p:strVal val="#ppt_x"/>
                                          </p:val>
                                        </p:tav>
                                      </p:tavLst>
                                    </p:anim>
                                    <p:anim calcmode="lin" valueType="num">
                                      <p:cBhvr>
                                        <p:cTn id="137" dur="1000" fill="hold"/>
                                        <p:tgtEl>
                                          <p:spTgt spid="84"/>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101"/>
                                        </p:tgtEl>
                                        <p:attrNameLst>
                                          <p:attrName>style.visibility</p:attrName>
                                        </p:attrNameLst>
                                      </p:cBhvr>
                                      <p:to>
                                        <p:strVal val="visible"/>
                                      </p:to>
                                    </p:set>
                                    <p:animEffect transition="in" filter="fade">
                                      <p:cBhvr>
                                        <p:cTn id="140" dur="1000"/>
                                        <p:tgtEl>
                                          <p:spTgt spid="101"/>
                                        </p:tgtEl>
                                      </p:cBhvr>
                                    </p:animEffect>
                                    <p:anim calcmode="lin" valueType="num">
                                      <p:cBhvr>
                                        <p:cTn id="141" dur="1000" fill="hold"/>
                                        <p:tgtEl>
                                          <p:spTgt spid="101"/>
                                        </p:tgtEl>
                                        <p:attrNameLst>
                                          <p:attrName>ppt_x</p:attrName>
                                        </p:attrNameLst>
                                      </p:cBhvr>
                                      <p:tavLst>
                                        <p:tav tm="0">
                                          <p:val>
                                            <p:strVal val="#ppt_x"/>
                                          </p:val>
                                        </p:tav>
                                        <p:tav tm="100000">
                                          <p:val>
                                            <p:strVal val="#ppt_x"/>
                                          </p:val>
                                        </p:tav>
                                      </p:tavLst>
                                    </p:anim>
                                    <p:anim calcmode="lin" valueType="num">
                                      <p:cBhvr>
                                        <p:cTn id="142" dur="1000" fill="hold"/>
                                        <p:tgtEl>
                                          <p:spTgt spid="101"/>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82"/>
                                        </p:tgtEl>
                                        <p:attrNameLst>
                                          <p:attrName>style.visibility</p:attrName>
                                        </p:attrNameLst>
                                      </p:cBhvr>
                                      <p:to>
                                        <p:strVal val="visible"/>
                                      </p:to>
                                    </p:set>
                                    <p:animEffect transition="in" filter="fade">
                                      <p:cBhvr>
                                        <p:cTn id="145" dur="1000"/>
                                        <p:tgtEl>
                                          <p:spTgt spid="82"/>
                                        </p:tgtEl>
                                      </p:cBhvr>
                                    </p:animEffect>
                                    <p:anim calcmode="lin" valueType="num">
                                      <p:cBhvr>
                                        <p:cTn id="146" dur="1000" fill="hold"/>
                                        <p:tgtEl>
                                          <p:spTgt spid="82"/>
                                        </p:tgtEl>
                                        <p:attrNameLst>
                                          <p:attrName>ppt_x</p:attrName>
                                        </p:attrNameLst>
                                      </p:cBhvr>
                                      <p:tavLst>
                                        <p:tav tm="0">
                                          <p:val>
                                            <p:strVal val="#ppt_x"/>
                                          </p:val>
                                        </p:tav>
                                        <p:tav tm="100000">
                                          <p:val>
                                            <p:strVal val="#ppt_x"/>
                                          </p:val>
                                        </p:tav>
                                      </p:tavLst>
                                    </p:anim>
                                    <p:anim calcmode="lin" valueType="num">
                                      <p:cBhvr>
                                        <p:cTn id="147" dur="1000" fill="hold"/>
                                        <p:tgtEl>
                                          <p:spTgt spid="82"/>
                                        </p:tgtEl>
                                        <p:attrNameLst>
                                          <p:attrName>ppt_y</p:attrName>
                                        </p:attrNameLst>
                                      </p:cBhvr>
                                      <p:tavLst>
                                        <p:tav tm="0">
                                          <p:val>
                                            <p:strVal val="#ppt_y+.1"/>
                                          </p:val>
                                        </p:tav>
                                        <p:tav tm="100000">
                                          <p:val>
                                            <p:strVal val="#ppt_y"/>
                                          </p:val>
                                        </p:tav>
                                      </p:tavLst>
                                    </p:anim>
                                  </p:childTnLst>
                                </p:cTn>
                              </p:par>
                              <p:par>
                                <p:cTn id="148" presetID="21" presetClass="entr" presetSubtype="1" fill="hold" nodeType="withEffect">
                                  <p:stCondLst>
                                    <p:cond delay="0"/>
                                  </p:stCondLst>
                                  <p:childTnLst>
                                    <p:set>
                                      <p:cBhvr>
                                        <p:cTn id="149" dur="1" fill="hold">
                                          <p:stCondLst>
                                            <p:cond delay="0"/>
                                          </p:stCondLst>
                                        </p:cTn>
                                        <p:tgtEl>
                                          <p:spTgt spid="105"/>
                                        </p:tgtEl>
                                        <p:attrNameLst>
                                          <p:attrName>style.visibility</p:attrName>
                                        </p:attrNameLst>
                                      </p:cBhvr>
                                      <p:to>
                                        <p:strVal val="visible"/>
                                      </p:to>
                                    </p:set>
                                    <p:animEffect transition="in" filter="wheel(1)">
                                      <p:cBhvr>
                                        <p:cTn id="150" dur="2000"/>
                                        <p:tgtEl>
                                          <p:spTgt spid="105"/>
                                        </p:tgtEl>
                                      </p:cBhvr>
                                    </p:animEffect>
                                  </p:childTnLst>
                                </p:cTn>
                              </p:par>
                            </p:childTnLst>
                          </p:cTn>
                        </p:par>
                        <p:par>
                          <p:cTn id="151" fill="hold">
                            <p:stCondLst>
                              <p:cond delay="4500"/>
                            </p:stCondLst>
                            <p:childTnLst>
                              <p:par>
                                <p:cTn id="152" presetID="22" presetClass="entr" presetSubtype="2" fill="hold" nodeType="afterEffect">
                                  <p:stCondLst>
                                    <p:cond delay="0"/>
                                  </p:stCondLst>
                                  <p:childTnLst>
                                    <p:set>
                                      <p:cBhvr>
                                        <p:cTn id="153" dur="1" fill="hold">
                                          <p:stCondLst>
                                            <p:cond delay="0"/>
                                          </p:stCondLst>
                                        </p:cTn>
                                        <p:tgtEl>
                                          <p:spTgt spid="170"/>
                                        </p:tgtEl>
                                        <p:attrNameLst>
                                          <p:attrName>style.visibility</p:attrName>
                                        </p:attrNameLst>
                                      </p:cBhvr>
                                      <p:to>
                                        <p:strVal val="visible"/>
                                      </p:to>
                                    </p:set>
                                    <p:animEffect transition="in" filter="wipe(right)">
                                      <p:cBhvr>
                                        <p:cTn id="154" dur="500"/>
                                        <p:tgtEl>
                                          <p:spTgt spid="170"/>
                                        </p:tgtEl>
                                      </p:cBhvr>
                                    </p:animEffect>
                                  </p:childTnLst>
                                </p:cTn>
                              </p:par>
                            </p:childTnLst>
                          </p:cTn>
                        </p:par>
                        <p:par>
                          <p:cTn id="155" fill="hold">
                            <p:stCondLst>
                              <p:cond delay="5000"/>
                            </p:stCondLst>
                            <p:childTnLst>
                              <p:par>
                                <p:cTn id="156" presetID="22" presetClass="entr" presetSubtype="2" fill="hold" nodeType="after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wipe(right)">
                                      <p:cBhvr>
                                        <p:cTn id="158" dur="500"/>
                                        <p:tgtEl>
                                          <p:spTgt spid="176"/>
                                        </p:tgtEl>
                                      </p:cBhvr>
                                    </p:animEffect>
                                  </p:childTnLst>
                                </p:cTn>
                              </p:par>
                            </p:childTnLst>
                          </p:cTn>
                        </p:par>
                        <p:par>
                          <p:cTn id="159" fill="hold">
                            <p:stCondLst>
                              <p:cond delay="5500"/>
                            </p:stCondLst>
                            <p:childTnLst>
                              <p:par>
                                <p:cTn id="160" presetID="22" presetClass="entr" presetSubtype="8" fill="hold" nodeType="afterEffect">
                                  <p:stCondLst>
                                    <p:cond delay="0"/>
                                  </p:stCondLst>
                                  <p:childTnLst>
                                    <p:set>
                                      <p:cBhvr>
                                        <p:cTn id="161" dur="1" fill="hold">
                                          <p:stCondLst>
                                            <p:cond delay="0"/>
                                          </p:stCondLst>
                                        </p:cTn>
                                        <p:tgtEl>
                                          <p:spTgt spid="183"/>
                                        </p:tgtEl>
                                        <p:attrNameLst>
                                          <p:attrName>style.visibility</p:attrName>
                                        </p:attrNameLst>
                                      </p:cBhvr>
                                      <p:to>
                                        <p:strVal val="visible"/>
                                      </p:to>
                                    </p:set>
                                    <p:animEffect transition="in" filter="wipe(left)">
                                      <p:cBhvr>
                                        <p:cTn id="162" dur="500"/>
                                        <p:tgtEl>
                                          <p:spTgt spid="183"/>
                                        </p:tgtEl>
                                      </p:cBhvr>
                                    </p:animEffect>
                                  </p:childTnLst>
                                </p:cTn>
                              </p:par>
                            </p:childTnLst>
                          </p:cTn>
                        </p:par>
                        <p:par>
                          <p:cTn id="163" fill="hold">
                            <p:stCondLst>
                              <p:cond delay="6000"/>
                            </p:stCondLst>
                            <p:childTnLst>
                              <p:par>
                                <p:cTn id="164" presetID="22" presetClass="entr" presetSubtype="8" fill="hold" nodeType="afterEffect">
                                  <p:stCondLst>
                                    <p:cond delay="0"/>
                                  </p:stCondLst>
                                  <p:childTnLst>
                                    <p:set>
                                      <p:cBhvr>
                                        <p:cTn id="165" dur="1" fill="hold">
                                          <p:stCondLst>
                                            <p:cond delay="0"/>
                                          </p:stCondLst>
                                        </p:cTn>
                                        <p:tgtEl>
                                          <p:spTgt spid="193"/>
                                        </p:tgtEl>
                                        <p:attrNameLst>
                                          <p:attrName>style.visibility</p:attrName>
                                        </p:attrNameLst>
                                      </p:cBhvr>
                                      <p:to>
                                        <p:strVal val="visible"/>
                                      </p:to>
                                    </p:set>
                                    <p:animEffect transition="in" filter="wipe(left)">
                                      <p:cBhvr>
                                        <p:cTn id="166" dur="500"/>
                                        <p:tgtEl>
                                          <p:spTgt spid="19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animEffect transition="in" filter="fade">
                                      <p:cBhvr>
                                        <p:cTn id="171" dur="500"/>
                                        <p:tgtEl>
                                          <p:spTgt spid="59"/>
                                        </p:tgtEl>
                                      </p:cBhvr>
                                    </p:animEffect>
                                  </p:childTnLst>
                                </p:cTn>
                              </p:par>
                              <p:par>
                                <p:cTn id="172" presetID="10" presetClass="entr" presetSubtype="0" fill="hold" nodeType="with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fade">
                                      <p:cBhvr>
                                        <p:cTn id="174" dur="500"/>
                                        <p:tgtEl>
                                          <p:spTgt spid="60"/>
                                        </p:tgtEl>
                                      </p:cBhvr>
                                    </p:animEffect>
                                  </p:childTnLst>
                                </p:cTn>
                              </p:par>
                              <p:par>
                                <p:cTn id="175" presetID="10" presetClass="entr" presetSubtype="0" fill="hold" nodeType="withEffect">
                                  <p:stCondLst>
                                    <p:cond delay="0"/>
                                  </p:stCondLst>
                                  <p:childTnLst>
                                    <p:set>
                                      <p:cBhvr>
                                        <p:cTn id="176" dur="1" fill="hold">
                                          <p:stCondLst>
                                            <p:cond delay="0"/>
                                          </p:stCondLst>
                                        </p:cTn>
                                        <p:tgtEl>
                                          <p:spTgt spid="61"/>
                                        </p:tgtEl>
                                        <p:attrNameLst>
                                          <p:attrName>style.visibility</p:attrName>
                                        </p:attrNameLst>
                                      </p:cBhvr>
                                      <p:to>
                                        <p:strVal val="visible"/>
                                      </p:to>
                                    </p:set>
                                    <p:animEffect transition="in" filter="fade">
                                      <p:cBhvr>
                                        <p:cTn id="177" dur="500"/>
                                        <p:tgtEl>
                                          <p:spTgt spid="61"/>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wipe(down)">
                                      <p:cBhvr>
                                        <p:cTn id="182" dur="500"/>
                                        <p:tgtEl>
                                          <p:spTgt spid="65"/>
                                        </p:tgtEl>
                                      </p:cBhvr>
                                    </p:animEffect>
                                  </p:childTnLst>
                                </p:cTn>
                              </p:par>
                              <p:par>
                                <p:cTn id="183" presetID="22" presetClass="entr" presetSubtype="4" fill="hold" nodeType="withEffect">
                                  <p:stCondLst>
                                    <p:cond delay="0"/>
                                  </p:stCondLst>
                                  <p:childTnLst>
                                    <p:set>
                                      <p:cBhvr>
                                        <p:cTn id="184" dur="1" fill="hold">
                                          <p:stCondLst>
                                            <p:cond delay="0"/>
                                          </p:stCondLst>
                                        </p:cTn>
                                        <p:tgtEl>
                                          <p:spTgt spid="64"/>
                                        </p:tgtEl>
                                        <p:attrNameLst>
                                          <p:attrName>style.visibility</p:attrName>
                                        </p:attrNameLst>
                                      </p:cBhvr>
                                      <p:to>
                                        <p:strVal val="visible"/>
                                      </p:to>
                                    </p:set>
                                    <p:animEffect transition="in" filter="wipe(down)">
                                      <p:cBhvr>
                                        <p:cTn id="185" dur="500"/>
                                        <p:tgtEl>
                                          <p:spTgt spid="64"/>
                                        </p:tgtEl>
                                      </p:cBhvr>
                                    </p:animEffect>
                                  </p:childTnLst>
                                </p:cTn>
                              </p:par>
                              <p:par>
                                <p:cTn id="186" presetID="22" presetClass="entr" presetSubtype="4" fill="hold"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wipe(down)">
                                      <p:cBhvr>
                                        <p:cTn id="188" dur="500"/>
                                        <p:tgtEl>
                                          <p:spTgt spid="63"/>
                                        </p:tgtEl>
                                      </p:cBhvr>
                                    </p:animEffect>
                                  </p:childTnLst>
                                </p:cTn>
                              </p:par>
                              <p:par>
                                <p:cTn id="189" presetID="22" presetClass="entr" presetSubtype="4" fill="hold" nodeType="withEffect">
                                  <p:stCondLst>
                                    <p:cond delay="0"/>
                                  </p:stCondLst>
                                  <p:childTnLst>
                                    <p:set>
                                      <p:cBhvr>
                                        <p:cTn id="190" dur="1" fill="hold">
                                          <p:stCondLst>
                                            <p:cond delay="0"/>
                                          </p:stCondLst>
                                        </p:cTn>
                                        <p:tgtEl>
                                          <p:spTgt spid="62"/>
                                        </p:tgtEl>
                                        <p:attrNameLst>
                                          <p:attrName>style.visibility</p:attrName>
                                        </p:attrNameLst>
                                      </p:cBhvr>
                                      <p:to>
                                        <p:strVal val="visible"/>
                                      </p:to>
                                    </p:set>
                                    <p:animEffect transition="in" filter="wipe(down)">
                                      <p:cBhvr>
                                        <p:cTn id="19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6" grpId="0" animBg="1"/>
      <p:bldP spid="97" grpId="0" animBg="1"/>
      <p:bldP spid="98" grpId="0" animBg="1"/>
      <p:bldP spid="99" grpId="0" animBg="1"/>
      <p:bldP spid="100" grpId="0" animBg="1"/>
      <p:bldP spid="101" grpId="0" animBg="1"/>
      <p:bldP spid="102" grpId="0" animBg="1"/>
      <p:bldP spid="1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0438" y="680759"/>
            <a:ext cx="2411238" cy="830997"/>
          </a:xfrm>
          <a:prstGeom prst="rect">
            <a:avLst/>
          </a:prstGeom>
          <a:noFill/>
        </p:spPr>
        <p:txBody>
          <a:bodyPr wrap="none" rtlCol="0">
            <a:spAutoFit/>
          </a:bodyPr>
          <a:lstStyle/>
          <a:p>
            <a:pPr algn="ctr"/>
            <a:r>
              <a:rPr lang="en-US" sz="4800" smtClean="0">
                <a:solidFill>
                  <a:schemeClr val="bg1">
                    <a:lumMod val="50000"/>
                  </a:schemeClr>
                </a:solidFill>
                <a:latin typeface="+mj-lt"/>
              </a:rPr>
              <a:t>Benefits</a:t>
            </a:r>
            <a:endParaRPr lang="en-US" sz="4800" dirty="0">
              <a:solidFill>
                <a:schemeClr val="bg1">
                  <a:lumMod val="50000"/>
                </a:schemeClr>
              </a:solidFill>
              <a:latin typeface="+mj-lt"/>
            </a:endParaRPr>
          </a:p>
        </p:txBody>
      </p:sp>
      <p:grpSp>
        <p:nvGrpSpPr>
          <p:cNvPr id="6" name="Group 5"/>
          <p:cNvGrpSpPr/>
          <p:nvPr/>
        </p:nvGrpSpPr>
        <p:grpSpPr>
          <a:xfrm>
            <a:off x="2973410" y="2637178"/>
            <a:ext cx="2291715" cy="2575229"/>
            <a:chOff x="2973410" y="2637178"/>
            <a:chExt cx="2291715" cy="2575229"/>
          </a:xfrm>
        </p:grpSpPr>
        <p:sp>
          <p:nvSpPr>
            <p:cNvPr id="2" name="TextBox 1"/>
            <p:cNvSpPr txBox="1"/>
            <p:nvPr/>
          </p:nvSpPr>
          <p:spPr>
            <a:xfrm>
              <a:off x="2973410" y="4843075"/>
              <a:ext cx="2014398" cy="369332"/>
            </a:xfrm>
            <a:prstGeom prst="rect">
              <a:avLst/>
            </a:prstGeom>
            <a:noFill/>
          </p:spPr>
          <p:txBody>
            <a:bodyPr wrap="none" rtlCol="0">
              <a:spAutoFit/>
            </a:bodyPr>
            <a:lstStyle/>
            <a:p>
              <a:pPr algn="ctr"/>
              <a:r>
                <a:rPr lang="en-US" smtClean="0">
                  <a:solidFill>
                    <a:schemeClr val="accent2"/>
                  </a:solidFill>
                  <a:latin typeface="+mj-lt"/>
                </a:rPr>
                <a:t>Centralize </a:t>
              </a:r>
              <a:r>
                <a:rPr lang="en-US" smtClean="0">
                  <a:solidFill>
                    <a:schemeClr val="tx1">
                      <a:lumMod val="50000"/>
                      <a:lumOff val="50000"/>
                    </a:schemeClr>
                  </a:solidFill>
                  <a:latin typeface="+mj-lt"/>
                </a:rPr>
                <a:t>Testing</a:t>
              </a:r>
              <a:endParaRPr lang="en-US" dirty="0">
                <a:solidFill>
                  <a:schemeClr val="tx1">
                    <a:lumMod val="50000"/>
                    <a:lumOff val="50000"/>
                  </a:schemeClr>
                </a:solidFill>
                <a:latin typeface="+mj-lt"/>
              </a:endParaRPr>
            </a:p>
          </p:txBody>
        </p:sp>
        <p:sp>
          <p:nvSpPr>
            <p:cNvPr id="51" name="Teardrop 50"/>
            <p:cNvSpPr/>
            <p:nvPr/>
          </p:nvSpPr>
          <p:spPr>
            <a:xfrm rot="13500000">
              <a:off x="3255350" y="2637178"/>
              <a:ext cx="2009775" cy="200977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9" name="Group 28"/>
            <p:cNvGrpSpPr/>
            <p:nvPr/>
          </p:nvGrpSpPr>
          <p:grpSpPr>
            <a:xfrm>
              <a:off x="3739156" y="3288570"/>
              <a:ext cx="955673" cy="764743"/>
              <a:chOff x="6069013" y="-1522413"/>
              <a:chExt cx="4465637" cy="3573463"/>
            </a:xfrm>
            <a:solidFill>
              <a:schemeClr val="bg1"/>
            </a:solidFill>
          </p:grpSpPr>
          <p:sp>
            <p:nvSpPr>
              <p:cNvPr id="30" name="Freeform 14"/>
              <p:cNvSpPr>
                <a:spLocks/>
              </p:cNvSpPr>
              <p:nvPr/>
            </p:nvSpPr>
            <p:spPr bwMode="auto">
              <a:xfrm>
                <a:off x="6069013" y="-1522413"/>
                <a:ext cx="4465637" cy="2979738"/>
              </a:xfrm>
              <a:custGeom>
                <a:avLst/>
                <a:gdLst>
                  <a:gd name="T0" fmla="*/ 869 w 1188"/>
                  <a:gd name="T1" fmla="*/ 792 h 792"/>
                  <a:gd name="T2" fmla="*/ 830 w 1188"/>
                  <a:gd name="T3" fmla="*/ 753 h 792"/>
                  <a:gd name="T4" fmla="*/ 869 w 1188"/>
                  <a:gd name="T5" fmla="*/ 713 h 792"/>
                  <a:gd name="T6" fmla="*/ 949 w 1188"/>
                  <a:gd name="T7" fmla="*/ 713 h 792"/>
                  <a:gd name="T8" fmla="*/ 953 w 1188"/>
                  <a:gd name="T9" fmla="*/ 713 h 792"/>
                  <a:gd name="T10" fmla="*/ 955 w 1188"/>
                  <a:gd name="T11" fmla="*/ 713 h 792"/>
                  <a:gd name="T12" fmla="*/ 1109 w 1188"/>
                  <a:gd name="T13" fmla="*/ 555 h 792"/>
                  <a:gd name="T14" fmla="*/ 951 w 1188"/>
                  <a:gd name="T15" fmla="*/ 396 h 792"/>
                  <a:gd name="T16" fmla="*/ 915 w 1188"/>
                  <a:gd name="T17" fmla="*/ 401 h 792"/>
                  <a:gd name="T18" fmla="*/ 879 w 1188"/>
                  <a:gd name="T19" fmla="*/ 391 h 792"/>
                  <a:gd name="T20" fmla="*/ 867 w 1188"/>
                  <a:gd name="T21" fmla="*/ 356 h 792"/>
                  <a:gd name="T22" fmla="*/ 871 w 1188"/>
                  <a:gd name="T23" fmla="*/ 317 h 792"/>
                  <a:gd name="T24" fmla="*/ 634 w 1188"/>
                  <a:gd name="T25" fmla="*/ 79 h 792"/>
                  <a:gd name="T26" fmla="*/ 398 w 1188"/>
                  <a:gd name="T27" fmla="*/ 296 h 792"/>
                  <a:gd name="T28" fmla="*/ 380 w 1188"/>
                  <a:gd name="T29" fmla="*/ 326 h 792"/>
                  <a:gd name="T30" fmla="*/ 345 w 1188"/>
                  <a:gd name="T31" fmla="*/ 330 h 792"/>
                  <a:gd name="T32" fmla="*/ 277 w 1188"/>
                  <a:gd name="T33" fmla="*/ 317 h 792"/>
                  <a:gd name="T34" fmla="*/ 79 w 1188"/>
                  <a:gd name="T35" fmla="*/ 515 h 792"/>
                  <a:gd name="T36" fmla="*/ 272 w 1188"/>
                  <a:gd name="T37" fmla="*/ 713 h 792"/>
                  <a:gd name="T38" fmla="*/ 275 w 1188"/>
                  <a:gd name="T39" fmla="*/ 713 h 792"/>
                  <a:gd name="T40" fmla="*/ 295 w 1188"/>
                  <a:gd name="T41" fmla="*/ 713 h 792"/>
                  <a:gd name="T42" fmla="*/ 358 w 1188"/>
                  <a:gd name="T43" fmla="*/ 713 h 792"/>
                  <a:gd name="T44" fmla="*/ 398 w 1188"/>
                  <a:gd name="T45" fmla="*/ 753 h 792"/>
                  <a:gd name="T46" fmla="*/ 358 w 1188"/>
                  <a:gd name="T47" fmla="*/ 792 h 792"/>
                  <a:gd name="T48" fmla="*/ 282 w 1188"/>
                  <a:gd name="T49" fmla="*/ 792 h 792"/>
                  <a:gd name="T50" fmla="*/ 277 w 1188"/>
                  <a:gd name="T51" fmla="*/ 792 h 792"/>
                  <a:gd name="T52" fmla="*/ 0 w 1188"/>
                  <a:gd name="T53" fmla="*/ 515 h 792"/>
                  <a:gd name="T54" fmla="*/ 277 w 1188"/>
                  <a:gd name="T55" fmla="*/ 238 h 792"/>
                  <a:gd name="T56" fmla="*/ 327 w 1188"/>
                  <a:gd name="T57" fmla="*/ 242 h 792"/>
                  <a:gd name="T58" fmla="*/ 634 w 1188"/>
                  <a:gd name="T59" fmla="*/ 0 h 792"/>
                  <a:gd name="T60" fmla="*/ 950 w 1188"/>
                  <a:gd name="T61" fmla="*/ 317 h 792"/>
                  <a:gd name="T62" fmla="*/ 950 w 1188"/>
                  <a:gd name="T63" fmla="*/ 317 h 792"/>
                  <a:gd name="T64" fmla="*/ 951 w 1188"/>
                  <a:gd name="T65" fmla="*/ 317 h 792"/>
                  <a:gd name="T66" fmla="*/ 1188 w 1188"/>
                  <a:gd name="T67" fmla="*/ 555 h 792"/>
                  <a:gd name="T68" fmla="*/ 951 w 1188"/>
                  <a:gd name="T69" fmla="*/ 792 h 792"/>
                  <a:gd name="T70" fmla="*/ 946 w 1188"/>
                  <a:gd name="T71" fmla="*/ 792 h 792"/>
                  <a:gd name="T72" fmla="*/ 869 w 1188"/>
                  <a:gd name="T73"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8" h="792">
                    <a:moveTo>
                      <a:pt x="869" y="792"/>
                    </a:moveTo>
                    <a:cubicBezTo>
                      <a:pt x="847" y="792"/>
                      <a:pt x="830" y="775"/>
                      <a:pt x="830" y="753"/>
                    </a:cubicBezTo>
                    <a:cubicBezTo>
                      <a:pt x="830" y="731"/>
                      <a:pt x="847" y="713"/>
                      <a:pt x="869" y="713"/>
                    </a:cubicBezTo>
                    <a:cubicBezTo>
                      <a:pt x="949" y="713"/>
                      <a:pt x="949" y="713"/>
                      <a:pt x="949" y="713"/>
                    </a:cubicBezTo>
                    <a:cubicBezTo>
                      <a:pt x="950" y="713"/>
                      <a:pt x="952" y="713"/>
                      <a:pt x="953" y="713"/>
                    </a:cubicBezTo>
                    <a:cubicBezTo>
                      <a:pt x="954" y="713"/>
                      <a:pt x="955" y="713"/>
                      <a:pt x="955" y="713"/>
                    </a:cubicBezTo>
                    <a:cubicBezTo>
                      <a:pt x="1041" y="710"/>
                      <a:pt x="1109" y="640"/>
                      <a:pt x="1109" y="555"/>
                    </a:cubicBezTo>
                    <a:cubicBezTo>
                      <a:pt x="1109" y="467"/>
                      <a:pt x="1038" y="396"/>
                      <a:pt x="951" y="396"/>
                    </a:cubicBezTo>
                    <a:cubicBezTo>
                      <a:pt x="940" y="396"/>
                      <a:pt x="928" y="398"/>
                      <a:pt x="915" y="401"/>
                    </a:cubicBezTo>
                    <a:cubicBezTo>
                      <a:pt x="902" y="404"/>
                      <a:pt x="889" y="400"/>
                      <a:pt x="879" y="391"/>
                    </a:cubicBezTo>
                    <a:cubicBezTo>
                      <a:pt x="870" y="382"/>
                      <a:pt x="865" y="369"/>
                      <a:pt x="867" y="356"/>
                    </a:cubicBezTo>
                    <a:cubicBezTo>
                      <a:pt x="869" y="343"/>
                      <a:pt x="871" y="330"/>
                      <a:pt x="871" y="317"/>
                    </a:cubicBezTo>
                    <a:cubicBezTo>
                      <a:pt x="871" y="186"/>
                      <a:pt x="765" y="79"/>
                      <a:pt x="634" y="79"/>
                    </a:cubicBezTo>
                    <a:cubicBezTo>
                      <a:pt x="510" y="79"/>
                      <a:pt x="409" y="172"/>
                      <a:pt x="398" y="296"/>
                    </a:cubicBezTo>
                    <a:cubicBezTo>
                      <a:pt x="397" y="308"/>
                      <a:pt x="390" y="319"/>
                      <a:pt x="380" y="326"/>
                    </a:cubicBezTo>
                    <a:cubicBezTo>
                      <a:pt x="370" y="332"/>
                      <a:pt x="357" y="334"/>
                      <a:pt x="345" y="330"/>
                    </a:cubicBezTo>
                    <a:cubicBezTo>
                      <a:pt x="322" y="321"/>
                      <a:pt x="300" y="317"/>
                      <a:pt x="277" y="317"/>
                    </a:cubicBezTo>
                    <a:cubicBezTo>
                      <a:pt x="168" y="317"/>
                      <a:pt x="79" y="406"/>
                      <a:pt x="79" y="515"/>
                    </a:cubicBezTo>
                    <a:cubicBezTo>
                      <a:pt x="79" y="623"/>
                      <a:pt x="165" y="710"/>
                      <a:pt x="272" y="713"/>
                    </a:cubicBezTo>
                    <a:cubicBezTo>
                      <a:pt x="273" y="713"/>
                      <a:pt x="274" y="713"/>
                      <a:pt x="275" y="713"/>
                    </a:cubicBezTo>
                    <a:cubicBezTo>
                      <a:pt x="295" y="713"/>
                      <a:pt x="295" y="713"/>
                      <a:pt x="295" y="713"/>
                    </a:cubicBezTo>
                    <a:cubicBezTo>
                      <a:pt x="358" y="713"/>
                      <a:pt x="358" y="713"/>
                      <a:pt x="358" y="713"/>
                    </a:cubicBezTo>
                    <a:cubicBezTo>
                      <a:pt x="380" y="713"/>
                      <a:pt x="398" y="731"/>
                      <a:pt x="398" y="753"/>
                    </a:cubicBezTo>
                    <a:cubicBezTo>
                      <a:pt x="398" y="775"/>
                      <a:pt x="380" y="792"/>
                      <a:pt x="358" y="792"/>
                    </a:cubicBezTo>
                    <a:cubicBezTo>
                      <a:pt x="282" y="792"/>
                      <a:pt x="282" y="792"/>
                      <a:pt x="282" y="792"/>
                    </a:cubicBezTo>
                    <a:cubicBezTo>
                      <a:pt x="281" y="792"/>
                      <a:pt x="279" y="792"/>
                      <a:pt x="277" y="792"/>
                    </a:cubicBezTo>
                    <a:cubicBezTo>
                      <a:pt x="124" y="792"/>
                      <a:pt x="0" y="668"/>
                      <a:pt x="0" y="515"/>
                    </a:cubicBezTo>
                    <a:cubicBezTo>
                      <a:pt x="0" y="362"/>
                      <a:pt x="124" y="238"/>
                      <a:pt x="277" y="238"/>
                    </a:cubicBezTo>
                    <a:cubicBezTo>
                      <a:pt x="294" y="238"/>
                      <a:pt x="310" y="239"/>
                      <a:pt x="327" y="242"/>
                    </a:cubicBezTo>
                    <a:cubicBezTo>
                      <a:pt x="360" y="101"/>
                      <a:pt x="485" y="0"/>
                      <a:pt x="634" y="0"/>
                    </a:cubicBezTo>
                    <a:cubicBezTo>
                      <a:pt x="808" y="0"/>
                      <a:pt x="950" y="142"/>
                      <a:pt x="950" y="317"/>
                    </a:cubicBezTo>
                    <a:cubicBezTo>
                      <a:pt x="950" y="317"/>
                      <a:pt x="950" y="317"/>
                      <a:pt x="950" y="317"/>
                    </a:cubicBezTo>
                    <a:cubicBezTo>
                      <a:pt x="951" y="317"/>
                      <a:pt x="951" y="317"/>
                      <a:pt x="951" y="317"/>
                    </a:cubicBezTo>
                    <a:cubicBezTo>
                      <a:pt x="1082" y="317"/>
                      <a:pt x="1188" y="424"/>
                      <a:pt x="1188" y="555"/>
                    </a:cubicBezTo>
                    <a:cubicBezTo>
                      <a:pt x="1188" y="686"/>
                      <a:pt x="1082" y="792"/>
                      <a:pt x="951" y="792"/>
                    </a:cubicBezTo>
                    <a:cubicBezTo>
                      <a:pt x="949" y="792"/>
                      <a:pt x="947" y="792"/>
                      <a:pt x="946" y="792"/>
                    </a:cubicBezTo>
                    <a:lnTo>
                      <a:pt x="869" y="7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5"/>
              <p:cNvSpPr>
                <a:spLocks/>
              </p:cNvSpPr>
              <p:nvPr/>
            </p:nvSpPr>
            <p:spPr bwMode="auto">
              <a:xfrm>
                <a:off x="7707313" y="-479425"/>
                <a:ext cx="1484312" cy="2530475"/>
              </a:xfrm>
              <a:custGeom>
                <a:avLst/>
                <a:gdLst>
                  <a:gd name="T0" fmla="*/ 935 w 935"/>
                  <a:gd name="T1" fmla="*/ 656 h 1594"/>
                  <a:gd name="T2" fmla="*/ 561 w 935"/>
                  <a:gd name="T3" fmla="*/ 656 h 1594"/>
                  <a:gd name="T4" fmla="*/ 561 w 935"/>
                  <a:gd name="T5" fmla="*/ 0 h 1594"/>
                  <a:gd name="T6" fmla="*/ 0 w 935"/>
                  <a:gd name="T7" fmla="*/ 940 h 1594"/>
                  <a:gd name="T8" fmla="*/ 374 w 935"/>
                  <a:gd name="T9" fmla="*/ 940 h 1594"/>
                  <a:gd name="T10" fmla="*/ 374 w 935"/>
                  <a:gd name="T11" fmla="*/ 1594 h 1594"/>
                  <a:gd name="T12" fmla="*/ 935 w 935"/>
                  <a:gd name="T13" fmla="*/ 656 h 1594"/>
                </a:gdLst>
                <a:ahLst/>
                <a:cxnLst>
                  <a:cxn ang="0">
                    <a:pos x="T0" y="T1"/>
                  </a:cxn>
                  <a:cxn ang="0">
                    <a:pos x="T2" y="T3"/>
                  </a:cxn>
                  <a:cxn ang="0">
                    <a:pos x="T4" y="T5"/>
                  </a:cxn>
                  <a:cxn ang="0">
                    <a:pos x="T6" y="T7"/>
                  </a:cxn>
                  <a:cxn ang="0">
                    <a:pos x="T8" y="T9"/>
                  </a:cxn>
                  <a:cxn ang="0">
                    <a:pos x="T10" y="T11"/>
                  </a:cxn>
                  <a:cxn ang="0">
                    <a:pos x="T12" y="T13"/>
                  </a:cxn>
                </a:cxnLst>
                <a:rect l="0" t="0" r="r" b="b"/>
                <a:pathLst>
                  <a:path w="935" h="1594">
                    <a:moveTo>
                      <a:pt x="935" y="656"/>
                    </a:moveTo>
                    <a:lnTo>
                      <a:pt x="561" y="656"/>
                    </a:lnTo>
                    <a:lnTo>
                      <a:pt x="561" y="0"/>
                    </a:lnTo>
                    <a:lnTo>
                      <a:pt x="0" y="940"/>
                    </a:lnTo>
                    <a:lnTo>
                      <a:pt x="374" y="940"/>
                    </a:lnTo>
                    <a:lnTo>
                      <a:pt x="374" y="1594"/>
                    </a:lnTo>
                    <a:lnTo>
                      <a:pt x="935" y="6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7" name="Group 6"/>
          <p:cNvGrpSpPr/>
          <p:nvPr/>
        </p:nvGrpSpPr>
        <p:grpSpPr>
          <a:xfrm>
            <a:off x="5026999" y="2691769"/>
            <a:ext cx="2009775" cy="2550207"/>
            <a:chOff x="5026999" y="2691769"/>
            <a:chExt cx="2009775" cy="2550207"/>
          </a:xfrm>
        </p:grpSpPr>
        <p:sp>
          <p:nvSpPr>
            <p:cNvPr id="27" name="TextBox 26"/>
            <p:cNvSpPr txBox="1"/>
            <p:nvPr/>
          </p:nvSpPr>
          <p:spPr>
            <a:xfrm>
              <a:off x="5380041" y="4872644"/>
              <a:ext cx="1518364" cy="369332"/>
            </a:xfrm>
            <a:prstGeom prst="rect">
              <a:avLst/>
            </a:prstGeom>
            <a:noFill/>
          </p:spPr>
          <p:txBody>
            <a:bodyPr wrap="none" rtlCol="0">
              <a:spAutoFit/>
            </a:bodyPr>
            <a:lstStyle/>
            <a:p>
              <a:pPr algn="ctr"/>
              <a:r>
                <a:rPr lang="en-US" smtClean="0">
                  <a:solidFill>
                    <a:schemeClr val="accent2"/>
                  </a:solidFill>
                  <a:latin typeface="+mj-lt"/>
                </a:rPr>
                <a:t>Reduce </a:t>
              </a:r>
              <a:r>
                <a:rPr lang="en-US" smtClean="0">
                  <a:solidFill>
                    <a:schemeClr val="tx1">
                      <a:lumMod val="50000"/>
                      <a:lumOff val="50000"/>
                    </a:schemeClr>
                  </a:solidFill>
                  <a:latin typeface="+mj-lt"/>
                </a:rPr>
                <a:t>Cost</a:t>
              </a:r>
              <a:endParaRPr lang="en-US" dirty="0">
                <a:solidFill>
                  <a:schemeClr val="tx1">
                    <a:lumMod val="50000"/>
                    <a:lumOff val="50000"/>
                  </a:schemeClr>
                </a:solidFill>
                <a:latin typeface="+mj-lt"/>
              </a:endParaRPr>
            </a:p>
          </p:txBody>
        </p:sp>
        <p:sp>
          <p:nvSpPr>
            <p:cNvPr id="52" name="Teardrop 51"/>
            <p:cNvSpPr/>
            <p:nvPr/>
          </p:nvSpPr>
          <p:spPr>
            <a:xfrm rot="2700000">
              <a:off x="5026999" y="2691769"/>
              <a:ext cx="2009775" cy="2009775"/>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p:cNvGrpSpPr/>
            <p:nvPr/>
          </p:nvGrpSpPr>
          <p:grpSpPr>
            <a:xfrm>
              <a:off x="5605565" y="3191770"/>
              <a:ext cx="972655" cy="960023"/>
              <a:chOff x="5157788" y="2905126"/>
              <a:chExt cx="488950" cy="482600"/>
            </a:xfrm>
            <a:solidFill>
              <a:schemeClr val="bg1"/>
            </a:solidFill>
          </p:grpSpPr>
          <p:sp>
            <p:nvSpPr>
              <p:cNvPr id="33" name="Freeform 53"/>
              <p:cNvSpPr>
                <a:spLocks noEditPoints="1"/>
              </p:cNvSpPr>
              <p:nvPr/>
            </p:nvSpPr>
            <p:spPr bwMode="auto">
              <a:xfrm>
                <a:off x="5157788" y="2905126"/>
                <a:ext cx="488950" cy="482600"/>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54"/>
              <p:cNvSpPr>
                <a:spLocks noEditPoints="1"/>
              </p:cNvSpPr>
              <p:nvPr/>
            </p:nvSpPr>
            <p:spPr bwMode="auto">
              <a:xfrm>
                <a:off x="5334000" y="3074988"/>
                <a:ext cx="131762" cy="1349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55"/>
              <p:cNvSpPr>
                <a:spLocks/>
              </p:cNvSpPr>
              <p:nvPr/>
            </p:nvSpPr>
            <p:spPr bwMode="auto">
              <a:xfrm>
                <a:off x="5322888" y="3236913"/>
                <a:ext cx="71437"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56"/>
              <p:cNvSpPr>
                <a:spLocks/>
              </p:cNvSpPr>
              <p:nvPr/>
            </p:nvSpPr>
            <p:spPr bwMode="auto">
              <a:xfrm>
                <a:off x="5408613" y="2981326"/>
                <a:ext cx="76200" cy="77788"/>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 name="Group 7"/>
          <p:cNvGrpSpPr/>
          <p:nvPr/>
        </p:nvGrpSpPr>
        <p:grpSpPr>
          <a:xfrm>
            <a:off x="7180784" y="2732712"/>
            <a:ext cx="2175525" cy="2497892"/>
            <a:chOff x="7180784" y="2732712"/>
            <a:chExt cx="2175525" cy="2497892"/>
          </a:xfrm>
        </p:grpSpPr>
        <p:sp>
          <p:nvSpPr>
            <p:cNvPr id="53" name="Teardrop 52"/>
            <p:cNvSpPr/>
            <p:nvPr/>
          </p:nvSpPr>
          <p:spPr>
            <a:xfrm rot="2700000">
              <a:off x="7180784" y="2732712"/>
              <a:ext cx="2009775" cy="2009775"/>
            </a:xfrm>
            <a:prstGeom prst="teardrop">
              <a:avLst/>
            </a:prstGeom>
            <a:solidFill>
              <a:schemeClr val="accent4">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7" name="Group 36"/>
            <p:cNvGrpSpPr/>
            <p:nvPr/>
          </p:nvGrpSpPr>
          <p:grpSpPr>
            <a:xfrm>
              <a:off x="7817330" y="3259809"/>
              <a:ext cx="848998" cy="848998"/>
              <a:chOff x="6894513" y="5880100"/>
              <a:chExt cx="376238" cy="376238"/>
            </a:xfrm>
            <a:solidFill>
              <a:schemeClr val="bg1"/>
            </a:solidFill>
            <a:effectLst/>
          </p:grpSpPr>
          <p:sp>
            <p:nvSpPr>
              <p:cNvPr id="38" name="Freeform 103"/>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04"/>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05"/>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06"/>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107"/>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3" name="TextBox 42"/>
            <p:cNvSpPr txBox="1"/>
            <p:nvPr/>
          </p:nvSpPr>
          <p:spPr>
            <a:xfrm>
              <a:off x="7239383" y="4861272"/>
              <a:ext cx="2116926" cy="369332"/>
            </a:xfrm>
            <a:prstGeom prst="rect">
              <a:avLst/>
            </a:prstGeom>
            <a:noFill/>
          </p:spPr>
          <p:txBody>
            <a:bodyPr wrap="none" rtlCol="0">
              <a:spAutoFit/>
            </a:bodyPr>
            <a:lstStyle/>
            <a:p>
              <a:pPr algn="ctr"/>
              <a:r>
                <a:rPr lang="en-US" smtClean="0">
                  <a:solidFill>
                    <a:schemeClr val="accent2"/>
                  </a:solidFill>
                  <a:latin typeface="+mj-lt"/>
                </a:rPr>
                <a:t>Increase </a:t>
              </a:r>
              <a:r>
                <a:rPr lang="en-US" smtClean="0">
                  <a:solidFill>
                    <a:schemeClr val="tx1">
                      <a:lumMod val="50000"/>
                      <a:lumOff val="50000"/>
                    </a:schemeClr>
                  </a:solidFill>
                  <a:latin typeface="+mj-lt"/>
                </a:rPr>
                <a:t>Efficiency</a:t>
              </a:r>
              <a:endParaRPr lang="en-US" dirty="0">
                <a:solidFill>
                  <a:schemeClr val="tx1">
                    <a:lumMod val="50000"/>
                    <a:lumOff val="50000"/>
                  </a:schemeClr>
                </a:solidFill>
                <a:latin typeface="+mj-lt"/>
              </a:endParaRPr>
            </a:p>
          </p:txBody>
        </p:sp>
      </p:grpSp>
      <p:grpSp>
        <p:nvGrpSpPr>
          <p:cNvPr id="45" name="Group 44"/>
          <p:cNvGrpSpPr/>
          <p:nvPr/>
        </p:nvGrpSpPr>
        <p:grpSpPr>
          <a:xfrm>
            <a:off x="0" y="6746851"/>
            <a:ext cx="12192000" cy="176463"/>
            <a:chOff x="0" y="6105525"/>
            <a:chExt cx="12192000" cy="752475"/>
          </a:xfrm>
        </p:grpSpPr>
        <p:sp>
          <p:nvSpPr>
            <p:cNvPr id="46" name="Rectangle 45"/>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48"/>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49"/>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Rectangle 72"/>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764615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949370" y="3952875"/>
            <a:ext cx="1146629" cy="1238249"/>
            <a:chOff x="3028787" y="3952875"/>
            <a:chExt cx="3067213" cy="1238249"/>
          </a:xfrm>
        </p:grpSpPr>
        <p:cxnSp>
          <p:nvCxnSpPr>
            <p:cNvPr id="54" name="Straight Connector 53"/>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rot="16200000">
            <a:off x="4232039" y="5906399"/>
            <a:ext cx="1666875" cy="2046070"/>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50"/>
          <p:cNvSpPr/>
          <p:nvPr/>
        </p:nvSpPr>
        <p:spPr>
          <a:xfrm rot="16200000">
            <a:off x="630927" y="5438341"/>
            <a:ext cx="733550" cy="2048862"/>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Rectangle 56"/>
          <p:cNvSpPr/>
          <p:nvPr/>
        </p:nvSpPr>
        <p:spPr>
          <a:xfrm rot="16200000">
            <a:off x="2662636" y="5439739"/>
            <a:ext cx="733551" cy="204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Rectangle 58"/>
          <p:cNvSpPr/>
          <p:nvPr/>
        </p:nvSpPr>
        <p:spPr>
          <a:xfrm rot="16200000">
            <a:off x="6723098" y="5456608"/>
            <a:ext cx="752471" cy="2031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Rectangle 59"/>
          <p:cNvSpPr/>
          <p:nvPr/>
        </p:nvSpPr>
        <p:spPr>
          <a:xfrm rot="16200000">
            <a:off x="8759018" y="5451946"/>
            <a:ext cx="752474" cy="2040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Rectangle 60"/>
          <p:cNvSpPr/>
          <p:nvPr/>
        </p:nvSpPr>
        <p:spPr>
          <a:xfrm rot="16200000">
            <a:off x="10800135" y="5456610"/>
            <a:ext cx="752468" cy="2031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4" name="Group 63"/>
          <p:cNvGrpSpPr/>
          <p:nvPr/>
        </p:nvGrpSpPr>
        <p:grpSpPr>
          <a:xfrm>
            <a:off x="-26730" y="6710356"/>
            <a:ext cx="12218730" cy="151076"/>
            <a:chOff x="2" y="2110197"/>
            <a:chExt cx="12191998" cy="134339"/>
          </a:xfrm>
        </p:grpSpPr>
        <p:sp>
          <p:nvSpPr>
            <p:cNvPr id="66" name="Rectangle 65"/>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Rectangle 66"/>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Rectangle 67"/>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Rectangle 68"/>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Rectangle 69"/>
            <p:cNvSpPr/>
            <p:nvPr/>
          </p:nvSpPr>
          <p:spPr>
            <a:xfrm rot="16200000">
              <a:off x="11108832" y="1161366"/>
              <a:ext cx="134338" cy="2031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Rectangle 70"/>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TextBox 20"/>
          <p:cNvSpPr txBox="1"/>
          <p:nvPr/>
        </p:nvSpPr>
        <p:spPr>
          <a:xfrm>
            <a:off x="3440191" y="2357159"/>
            <a:ext cx="5311647" cy="830997"/>
          </a:xfrm>
          <a:prstGeom prst="rect">
            <a:avLst/>
          </a:prstGeom>
          <a:noFill/>
        </p:spPr>
        <p:txBody>
          <a:bodyPr wrap="none" rtlCol="0">
            <a:spAutoFit/>
          </a:bodyPr>
          <a:lstStyle/>
          <a:p>
            <a:pPr algn="ctr"/>
            <a:r>
              <a:rPr lang="en-US" sz="4800" b="1" dirty="0">
                <a:solidFill>
                  <a:schemeClr val="tx1">
                    <a:lumMod val="50000"/>
                    <a:lumOff val="50000"/>
                  </a:schemeClr>
                </a:solidFill>
              </a:rPr>
              <a:t>How do we do this?</a:t>
            </a:r>
          </a:p>
        </p:txBody>
      </p:sp>
    </p:spTree>
    <p:extLst>
      <p:ext uri="{BB962C8B-B14F-4D97-AF65-F5344CB8AC3E}">
        <p14:creationId xmlns:p14="http://schemas.microsoft.com/office/powerpoint/2010/main" val="38601674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250"/>
                                        <p:tgtEl>
                                          <p:spTgt spid="64"/>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250"/>
                                        <p:tgtEl>
                                          <p:spTgt spid="51"/>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down)">
                                      <p:cBhvr>
                                        <p:cTn id="15" dur="250"/>
                                        <p:tgtEl>
                                          <p:spTgt spid="57"/>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down)">
                                      <p:cBhvr>
                                        <p:cTn id="19" dur="250"/>
                                        <p:tgtEl>
                                          <p:spTgt spid="72"/>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down)">
                                      <p:cBhvr>
                                        <p:cTn id="23" dur="250"/>
                                        <p:tgtEl>
                                          <p:spTgt spid="59"/>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250"/>
                                        <p:tgtEl>
                                          <p:spTgt spid="60"/>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down)">
                                      <p:cBhvr>
                                        <p:cTn id="31" dur="250"/>
                                        <p:tgtEl>
                                          <p:spTgt spid="61"/>
                                        </p:tgtEl>
                                      </p:cBhvr>
                                    </p:animEffect>
                                  </p:childTnLst>
                                </p:cTn>
                              </p:par>
                            </p:childTnLst>
                          </p:cTn>
                        </p:par>
                        <p:par>
                          <p:cTn id="32" fill="hold">
                            <p:stCondLst>
                              <p:cond delay="1750"/>
                            </p:stCondLst>
                            <p:childTnLst>
                              <p:par>
                                <p:cTn id="33" presetID="64" presetClass="path" presetSubtype="0" accel="50000" decel="50000" fill="hold" grpId="1" nodeType="afterEffect">
                                  <p:stCondLst>
                                    <p:cond delay="50"/>
                                  </p:stCondLst>
                                  <p:childTnLst>
                                    <p:animMotion origin="layout" path="M -4.79167E-6 3.33333E-6 L -4.79167E-6 -0.13843 " pathEditMode="relative" rAng="0" ptsTypes="AA">
                                      <p:cBhvr>
                                        <p:cTn id="34" dur="1000" fill="hold"/>
                                        <p:tgtEl>
                                          <p:spTgt spid="72"/>
                                        </p:tgtEl>
                                        <p:attrNameLst>
                                          <p:attrName>ppt_x</p:attrName>
                                          <p:attrName>ppt_y</p:attrName>
                                        </p:attrNameLst>
                                      </p:cBhvr>
                                      <p:rCtr x="0" y="-6921"/>
                                    </p:animMotion>
                                  </p:childTnLst>
                                </p:cTn>
                              </p:par>
                            </p:childTnLst>
                          </p:cTn>
                        </p:par>
                        <p:par>
                          <p:cTn id="35" fill="hold">
                            <p:stCondLst>
                              <p:cond delay="2800"/>
                            </p:stCondLst>
                            <p:childTnLst>
                              <p:par>
                                <p:cTn id="36" presetID="22" presetClass="entr" presetSubtype="4"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down)">
                                      <p:cBhvr>
                                        <p:cTn id="38" dur="500"/>
                                        <p:tgtEl>
                                          <p:spTgt spid="53"/>
                                        </p:tgtEl>
                                      </p:cBhvr>
                                    </p:animEffect>
                                  </p:childTnLst>
                                </p:cTn>
                              </p:par>
                            </p:childTnLst>
                          </p:cTn>
                        </p:par>
                        <p:par>
                          <p:cTn id="39" fill="hold">
                            <p:stCondLst>
                              <p:cond delay="3300"/>
                            </p:stCondLst>
                            <p:childTnLst>
                              <p:par>
                                <p:cTn id="40" presetID="16" presetClass="entr" presetSubtype="37"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arn(outVertical)">
                                      <p:cBhvr>
                                        <p:cTn id="42" dur="500"/>
                                        <p:tgtEl>
                                          <p:spTgt spid="52"/>
                                        </p:tgtEl>
                                      </p:cBhvr>
                                    </p:animEffect>
                                  </p:childTnLst>
                                </p:cTn>
                              </p:par>
                            </p:childTnLst>
                          </p:cTn>
                        </p:par>
                        <p:par>
                          <p:cTn id="43" fill="hold">
                            <p:stCondLst>
                              <p:cond delay="3800"/>
                            </p:stCondLst>
                            <p:childTnLst>
                              <p:par>
                                <p:cTn id="44" presetID="42"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51" grpId="0" animBg="1"/>
      <p:bldP spid="57" grpId="0" animBg="1"/>
      <p:bldP spid="59" grpId="0" animBg="1"/>
      <p:bldP spid="60" grpId="0" animBg="1"/>
      <p:bldP spid="61"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13"/>
          <p:cNvPicPr>
            <a:picLocks noChangeAspect="1"/>
          </p:cNvPicPr>
          <p:nvPr/>
        </p:nvPicPr>
        <p:blipFill rotWithShape="1">
          <a:blip r:embed="rId2">
            <a:extLst>
              <a:ext uri="{28A0092B-C50C-407E-A947-70E740481C1C}">
                <a14:useLocalDpi xmlns:a14="http://schemas.microsoft.com/office/drawing/2010/main" val="0"/>
              </a:ext>
            </a:extLst>
          </a:blip>
          <a:srcRect t="13571" r="32637"/>
          <a:stretch/>
        </p:blipFill>
        <p:spPr>
          <a:xfrm>
            <a:off x="2176192" y="2220836"/>
            <a:ext cx="5285396" cy="3767416"/>
          </a:xfrm>
          <a:prstGeom prst="rect">
            <a:avLst/>
          </a:prstGeom>
        </p:spPr>
      </p:pic>
      <p:pic>
        <p:nvPicPr>
          <p:cNvPr id="14" name="Content Placeholder 13_"/>
          <p:cNvPicPr>
            <a:picLocks noGrp="1" noChangeAspect="1"/>
          </p:cNvPicPr>
          <p:nvPr>
            <p:ph idx="1"/>
          </p:nvPr>
        </p:nvPicPr>
        <p:blipFill rotWithShape="1">
          <a:blip r:embed="rId2">
            <a:extLst>
              <a:ext uri="{28A0092B-C50C-407E-A947-70E740481C1C}">
                <a14:useLocalDpi xmlns:a14="http://schemas.microsoft.com/office/drawing/2010/main" val="0"/>
              </a:ext>
            </a:extLst>
          </a:blip>
          <a:srcRect l="78706" t="13571"/>
          <a:stretch/>
        </p:blipFill>
        <p:spPr>
          <a:xfrm>
            <a:off x="7457706" y="2227841"/>
            <a:ext cx="1670756" cy="3767416"/>
          </a:xfrm>
        </p:spPr>
      </p:pic>
      <p:sp>
        <p:nvSpPr>
          <p:cNvPr id="2" name="Title 1"/>
          <p:cNvSpPr>
            <a:spLocks noGrp="1"/>
          </p:cNvSpPr>
          <p:nvPr>
            <p:ph type="title"/>
          </p:nvPr>
        </p:nvSpPr>
        <p:spPr>
          <a:xfrm>
            <a:off x="1117599" y="474956"/>
            <a:ext cx="10058400" cy="1450757"/>
          </a:xfrm>
        </p:spPr>
        <p:txBody>
          <a:bodyPr/>
          <a:lstStyle/>
          <a:p>
            <a:r>
              <a:rPr lang="en-US" dirty="0" smtClean="0">
                <a:solidFill>
                  <a:schemeClr val="tx1">
                    <a:lumMod val="50000"/>
                    <a:lumOff val="50000"/>
                  </a:schemeClr>
                </a:solidFill>
              </a:rPr>
              <a:t>Roles</a:t>
            </a:r>
            <a:endParaRPr lang="en-US" dirty="0">
              <a:solidFill>
                <a:schemeClr val="tx1">
                  <a:lumMod val="50000"/>
                  <a:lumOff val="50000"/>
                </a:schemeClr>
              </a:solidFill>
            </a:endParaRPr>
          </a:p>
        </p:txBody>
      </p:sp>
      <p:pic>
        <p:nvPicPr>
          <p:cNvPr id="1028" name="Picture 4" descr="http://video4apps.com/wp-content/uploads/2015/03/man-si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138" y="2294213"/>
            <a:ext cx="2449752" cy="31351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149204" y="1560434"/>
            <a:ext cx="2083761" cy="954107"/>
          </a:xfrm>
          <a:prstGeom prst="rect">
            <a:avLst/>
          </a:prstGeom>
          <a:noFill/>
        </p:spPr>
        <p:txBody>
          <a:bodyPr wrap="squar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Mr. Man To (Bosch)</a:t>
            </a:r>
            <a:endPar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Rectangle 17"/>
          <p:cNvSpPr/>
          <p:nvPr/>
        </p:nvSpPr>
        <p:spPr>
          <a:xfrm>
            <a:off x="4144096" y="1690611"/>
            <a:ext cx="2292606" cy="523220"/>
          </a:xfrm>
          <a:prstGeom prst="rect">
            <a:avLst/>
          </a:prstGeom>
          <a:noFill/>
        </p:spPr>
        <p:txBody>
          <a:bodyPr wrap="squar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My Dang</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9" name="Rectangle 18"/>
          <p:cNvSpPr/>
          <p:nvPr/>
        </p:nvSpPr>
        <p:spPr>
          <a:xfrm>
            <a:off x="6190764" y="1642337"/>
            <a:ext cx="1327404" cy="523220"/>
          </a:xfrm>
          <a:prstGeom prst="rect">
            <a:avLst/>
          </a:prstGeom>
          <a:noFill/>
        </p:spPr>
        <p:txBody>
          <a:bodyPr wrap="squar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Tuan Le</a:t>
            </a:r>
            <a:endPar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0" name="Rectangle 19"/>
          <p:cNvSpPr/>
          <p:nvPr/>
        </p:nvSpPr>
        <p:spPr>
          <a:xfrm>
            <a:off x="7064592" y="1207462"/>
            <a:ext cx="1894374" cy="523220"/>
          </a:xfrm>
          <a:prstGeom prst="rect">
            <a:avLst/>
          </a:prstGeom>
          <a:noFill/>
        </p:spPr>
        <p:txBody>
          <a:bodyPr wrap="squar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Khanh Bui</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Rectangle 20"/>
          <p:cNvSpPr/>
          <p:nvPr/>
        </p:nvSpPr>
        <p:spPr>
          <a:xfrm>
            <a:off x="8407797" y="1712333"/>
            <a:ext cx="2258034" cy="523220"/>
          </a:xfrm>
          <a:prstGeom prst="rect">
            <a:avLst/>
          </a:prstGeom>
          <a:noFill/>
        </p:spPr>
        <p:txBody>
          <a:bodyPr wrap="square" lIns="91440" tIns="45720" rIns="91440" bIns="45720">
            <a:spAutoFit/>
          </a:bodyPr>
          <a:lstStyle/>
          <a:p>
            <a:pPr algn="ct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Quan Nguyen</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Isosceles Triangle 2"/>
          <p:cNvSpPr/>
          <p:nvPr/>
        </p:nvSpPr>
        <p:spPr>
          <a:xfrm rot="10800000">
            <a:off x="3036343" y="2102303"/>
            <a:ext cx="180622" cy="23706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Isosceles Triangle 11"/>
          <p:cNvSpPr/>
          <p:nvPr/>
        </p:nvSpPr>
        <p:spPr>
          <a:xfrm rot="10800000">
            <a:off x="5500160" y="2170654"/>
            <a:ext cx="180622" cy="23706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Isosceles Triangle 12"/>
          <p:cNvSpPr/>
          <p:nvPr/>
        </p:nvSpPr>
        <p:spPr>
          <a:xfrm rot="10800000">
            <a:off x="6955930" y="2121000"/>
            <a:ext cx="180622" cy="23706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Isosceles Triangle 16"/>
          <p:cNvSpPr/>
          <p:nvPr/>
        </p:nvSpPr>
        <p:spPr>
          <a:xfrm rot="10800000">
            <a:off x="7762183" y="1762666"/>
            <a:ext cx="180622" cy="23706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Isosceles Triangle 22"/>
          <p:cNvSpPr/>
          <p:nvPr/>
        </p:nvSpPr>
        <p:spPr>
          <a:xfrm rot="10800000">
            <a:off x="8588332" y="2214486"/>
            <a:ext cx="180622" cy="23706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TextBox 3"/>
          <p:cNvSpPr txBox="1"/>
          <p:nvPr/>
        </p:nvSpPr>
        <p:spPr>
          <a:xfrm>
            <a:off x="2176192" y="5988252"/>
            <a:ext cx="1838965" cy="369332"/>
          </a:xfrm>
          <a:prstGeom prst="rect">
            <a:avLst/>
          </a:prstGeom>
          <a:noFill/>
        </p:spPr>
        <p:txBody>
          <a:bodyPr wrap="none" rtlCol="0">
            <a:spAutoFit/>
          </a:bodyPr>
          <a:lstStyle/>
          <a:p>
            <a:r>
              <a:rPr lang="en-US" dirty="0" smtClean="0">
                <a:solidFill>
                  <a:schemeClr val="tx1">
                    <a:lumMod val="50000"/>
                    <a:lumOff val="50000"/>
                  </a:schemeClr>
                </a:solidFill>
                <a:latin typeface="Aharoni" panose="02010803020104030203" pitchFamily="2" charset="-79"/>
                <a:cs typeface="Aharoni" panose="02010803020104030203" pitchFamily="2" charset="-79"/>
              </a:rPr>
              <a:t>Product Owner</a:t>
            </a:r>
            <a:endParaRPr lang="en-US"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24" name="TextBox 23"/>
          <p:cNvSpPr txBox="1"/>
          <p:nvPr/>
        </p:nvSpPr>
        <p:spPr>
          <a:xfrm>
            <a:off x="4665392" y="5982607"/>
            <a:ext cx="1672253" cy="369332"/>
          </a:xfrm>
          <a:prstGeom prst="rect">
            <a:avLst/>
          </a:prstGeom>
          <a:noFill/>
        </p:spPr>
        <p:txBody>
          <a:bodyPr wrap="none" rtlCol="0">
            <a:spAutoFit/>
          </a:bodyPr>
          <a:lstStyle/>
          <a:p>
            <a:r>
              <a:rPr lang="en-US" dirty="0" smtClean="0">
                <a:solidFill>
                  <a:schemeClr val="tx1">
                    <a:lumMod val="50000"/>
                    <a:lumOff val="50000"/>
                  </a:schemeClr>
                </a:solidFill>
                <a:latin typeface="Aharoni" panose="02010803020104030203" pitchFamily="2" charset="-79"/>
                <a:cs typeface="Aharoni" panose="02010803020104030203" pitchFamily="2" charset="-79"/>
              </a:rPr>
              <a:t>Scrum Master</a:t>
            </a:r>
            <a:endParaRPr lang="en-US"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25" name="TextBox 24"/>
          <p:cNvSpPr txBox="1"/>
          <p:nvPr/>
        </p:nvSpPr>
        <p:spPr>
          <a:xfrm>
            <a:off x="6634361" y="5965675"/>
            <a:ext cx="2282997" cy="369332"/>
          </a:xfrm>
          <a:prstGeom prst="rect">
            <a:avLst/>
          </a:prstGeom>
          <a:noFill/>
        </p:spPr>
        <p:txBody>
          <a:bodyPr wrap="none" rtlCol="0">
            <a:spAutoFit/>
          </a:bodyPr>
          <a:lstStyle/>
          <a:p>
            <a:r>
              <a:rPr lang="en-US" dirty="0" smtClean="0">
                <a:solidFill>
                  <a:schemeClr val="tx1">
                    <a:lumMod val="50000"/>
                    <a:lumOff val="50000"/>
                  </a:schemeClr>
                </a:solidFill>
                <a:latin typeface="Aharoni" panose="02010803020104030203" pitchFamily="2" charset="-79"/>
                <a:cs typeface="Aharoni" panose="02010803020104030203" pitchFamily="2" charset="-79"/>
              </a:rPr>
              <a:t>Development Team</a:t>
            </a:r>
            <a:endParaRPr lang="en-US"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27" name="Rectangle 26"/>
          <p:cNvSpPr/>
          <p:nvPr/>
        </p:nvSpPr>
        <p:spPr>
          <a:xfrm rot="16200000">
            <a:off x="2959772" y="5753770"/>
            <a:ext cx="176461"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rot="16200000">
            <a:off x="4991770" y="5753769"/>
            <a:ext cx="176461"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16200000">
            <a:off x="7023769" y="5753769"/>
            <a:ext cx="176462"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rot="16200000">
            <a:off x="9055770" y="5753768"/>
            <a:ext cx="176463"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11087769" y="5753769"/>
            <a:ext cx="176461"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927769" y="5753768"/>
            <a:ext cx="176463"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5213194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par>
                                <p:cTn id="12" presetID="22" presetClass="entr" presetSubtype="8"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left)">
                                      <p:cBhvr>
                                        <p:cTn id="17" dur="500"/>
                                        <p:tgtEl>
                                          <p:spTgt spid="102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19" grpId="0"/>
      <p:bldP spid="20" grpId="0"/>
      <p:bldP spid="21" grpId="0"/>
      <p:bldP spid="3" grpId="0" animBg="1"/>
      <p:bldP spid="12" grpId="0" animBg="1"/>
      <p:bldP spid="13" grpId="0" animBg="1"/>
      <p:bldP spid="17" grpId="0" animBg="1"/>
      <p:bldP spid="23" grpId="0" animBg="1"/>
      <p:bldP spid="4"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Box 375"/>
          <p:cNvSpPr txBox="1"/>
          <p:nvPr/>
        </p:nvSpPr>
        <p:spPr>
          <a:xfrm>
            <a:off x="325473" y="493334"/>
            <a:ext cx="1911614" cy="646331"/>
          </a:xfrm>
          <a:prstGeom prst="rect">
            <a:avLst/>
          </a:prstGeom>
          <a:noFill/>
        </p:spPr>
        <p:txBody>
          <a:bodyPr wrap="none" rtlCol="0">
            <a:spAutoFit/>
          </a:bodyPr>
          <a:lstStyle/>
          <a:p>
            <a:pPr algn="ctr"/>
            <a:r>
              <a:rPr lang="en-US" sz="3600" dirty="0" smtClean="0">
                <a:solidFill>
                  <a:schemeClr val="bg1">
                    <a:lumMod val="50000"/>
                  </a:schemeClr>
                </a:solidFill>
                <a:latin typeface="+mj-lt"/>
              </a:rPr>
              <a:t>Timeline</a:t>
            </a:r>
            <a:endParaRPr lang="en-US" sz="3600" dirty="0">
              <a:solidFill>
                <a:schemeClr val="bg1">
                  <a:lumMod val="50000"/>
                </a:schemeClr>
              </a:solidFill>
              <a:latin typeface="+mj-lt"/>
            </a:endParaRPr>
          </a:p>
        </p:txBody>
      </p:sp>
      <p:grpSp>
        <p:nvGrpSpPr>
          <p:cNvPr id="60" name="Group 59"/>
          <p:cNvGrpSpPr/>
          <p:nvPr/>
        </p:nvGrpSpPr>
        <p:grpSpPr>
          <a:xfrm>
            <a:off x="0" y="6695605"/>
            <a:ext cx="12192000" cy="176463"/>
            <a:chOff x="0" y="6105525"/>
            <a:chExt cx="12192000" cy="752475"/>
          </a:xfrm>
        </p:grpSpPr>
        <p:sp>
          <p:nvSpPr>
            <p:cNvPr id="61" name="Rectangle 60"/>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Rectangle 61"/>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62"/>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63"/>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Rectangle 64"/>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Rectangle 65"/>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44" name="Diagram 43"/>
          <p:cNvGraphicFramePr/>
          <p:nvPr>
            <p:extLst>
              <p:ext uri="{D42A27DB-BD31-4B8C-83A1-F6EECF244321}">
                <p14:modId xmlns:p14="http://schemas.microsoft.com/office/powerpoint/2010/main" val="920967738"/>
              </p:ext>
            </p:extLst>
          </p:nvPr>
        </p:nvGraphicFramePr>
        <p:xfrm>
          <a:off x="8475416" y="3026548"/>
          <a:ext cx="2989941" cy="2182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Rectangle 44"/>
          <p:cNvSpPr/>
          <p:nvPr/>
        </p:nvSpPr>
        <p:spPr>
          <a:xfrm>
            <a:off x="623189" y="1862411"/>
            <a:ext cx="2302233" cy="954107"/>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w="0"/>
                <a:solidFill>
                  <a:srgbClr val="00B050"/>
                </a:solidFill>
                <a:effectLst>
                  <a:outerShdw blurRad="38100" dist="25400" dir="5400000" algn="ctr" rotWithShape="0">
                    <a:srgbClr val="6E747A">
                      <a:alpha val="43000"/>
                    </a:srgbClr>
                  </a:outerShdw>
                </a:effectLst>
                <a:uLnTx/>
                <a:uFillTx/>
                <a:latin typeface="Calibri"/>
              </a:rPr>
              <a:t>Preparation</a:t>
            </a:r>
            <a:r>
              <a:rPr kumimoji="0" lang="en-US" sz="3200" b="1" i="0" u="none" strike="noStrike" kern="0" cap="none" spc="0" normalizeH="0" noProof="0" dirty="0" smtClean="0">
                <a:ln w="0"/>
                <a:solidFill>
                  <a:srgbClr val="00B050"/>
                </a:solidFill>
                <a:effectLst>
                  <a:outerShdw blurRad="38100" dist="25400" dir="5400000" algn="ctr" rotWithShape="0">
                    <a:srgbClr val="6E747A">
                      <a:alpha val="43000"/>
                    </a:srgbClr>
                  </a:outerShdw>
                </a:effectLst>
                <a:uLnTx/>
                <a:uFillTx/>
                <a:latin typeface="Calibri"/>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srgbClr val="1CADE4"/>
                </a:solidFill>
                <a:effectLst>
                  <a:outerShdw blurRad="38100" dist="25400" dir="5400000" algn="ctr" rotWithShape="0">
                    <a:srgbClr val="6E747A">
                      <a:alpha val="43000"/>
                    </a:srgbClr>
                  </a:outerShdw>
                </a:effectLst>
                <a:uLnTx/>
                <a:uFillTx/>
                <a:latin typeface="Calibri"/>
              </a:rPr>
              <a:t>Sprint </a:t>
            </a:r>
            <a:r>
              <a:rPr kumimoji="0" lang="en-US" sz="2400" b="0" i="0" u="none" strike="noStrike" kern="0" cap="none" spc="0" normalizeH="0" baseline="0" noProof="0" dirty="0">
                <a:ln w="0"/>
                <a:solidFill>
                  <a:srgbClr val="1CADE4"/>
                </a:solidFill>
                <a:effectLst>
                  <a:outerShdw blurRad="38100" dist="25400" dir="5400000" algn="ctr" rotWithShape="0">
                    <a:srgbClr val="6E747A">
                      <a:alpha val="43000"/>
                    </a:srgbClr>
                  </a:outerShdw>
                </a:effectLst>
                <a:uLnTx/>
                <a:uFillTx/>
                <a:latin typeface="Calibri"/>
              </a:rPr>
              <a:t>1-3</a:t>
            </a:r>
          </a:p>
        </p:txBody>
      </p:sp>
      <p:sp>
        <p:nvSpPr>
          <p:cNvPr id="46" name="Rectangle 45"/>
          <p:cNvSpPr/>
          <p:nvPr/>
        </p:nvSpPr>
        <p:spPr>
          <a:xfrm>
            <a:off x="4810147" y="1396893"/>
            <a:ext cx="2494594" cy="954107"/>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w="0"/>
                <a:solidFill>
                  <a:schemeClr val="accent3">
                    <a:lumMod val="75000"/>
                  </a:schemeClr>
                </a:solidFill>
                <a:effectLst>
                  <a:outerShdw blurRad="38100" dist="25400" dir="5400000" algn="ctr" rotWithShape="0">
                    <a:srgbClr val="6E747A">
                      <a:alpha val="43000"/>
                    </a:srgbClr>
                  </a:outerShdw>
                </a:effectLst>
                <a:uLnTx/>
                <a:uFillTx/>
                <a:latin typeface="Calibri"/>
              </a:rPr>
              <a:t>Development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srgbClr val="1CADE4"/>
                </a:solidFill>
                <a:effectLst>
                  <a:outerShdw blurRad="38100" dist="25400" dir="5400000" algn="ctr" rotWithShape="0">
                    <a:srgbClr val="6E747A">
                      <a:alpha val="43000"/>
                    </a:srgbClr>
                  </a:outerShdw>
                </a:effectLst>
                <a:uLnTx/>
                <a:uFillTx/>
                <a:latin typeface="Calibri"/>
              </a:rPr>
              <a:t>Sprint </a:t>
            </a:r>
            <a:r>
              <a:rPr kumimoji="0" lang="en-US" sz="2400" b="0" i="0" u="none" strike="noStrike" kern="0" cap="none" spc="0" normalizeH="0" baseline="0" noProof="0" dirty="0">
                <a:ln w="0"/>
                <a:solidFill>
                  <a:srgbClr val="1CADE4"/>
                </a:solidFill>
                <a:effectLst>
                  <a:outerShdw blurRad="38100" dist="25400" dir="5400000" algn="ctr" rotWithShape="0">
                    <a:srgbClr val="6E747A">
                      <a:alpha val="43000"/>
                    </a:srgbClr>
                  </a:outerShdw>
                </a:effectLst>
                <a:uLnTx/>
                <a:uFillTx/>
                <a:latin typeface="Calibri"/>
              </a:rPr>
              <a:t>4-14</a:t>
            </a:r>
          </a:p>
        </p:txBody>
      </p:sp>
      <p:sp>
        <p:nvSpPr>
          <p:cNvPr id="47" name="Rectangle 46"/>
          <p:cNvSpPr/>
          <p:nvPr/>
        </p:nvSpPr>
        <p:spPr>
          <a:xfrm>
            <a:off x="7601954" y="2112192"/>
            <a:ext cx="4233852" cy="954107"/>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w="0"/>
                <a:solidFill>
                  <a:schemeClr val="accent1">
                    <a:lumMod val="75000"/>
                  </a:schemeClr>
                </a:solidFill>
                <a:effectLst>
                  <a:outerShdw blurRad="38100" dist="25400" dir="5400000" algn="ctr" rotWithShape="0">
                    <a:srgbClr val="6E747A">
                      <a:alpha val="43000"/>
                    </a:srgbClr>
                  </a:outerShdw>
                </a:effectLst>
                <a:uLnTx/>
                <a:uFillTx/>
                <a:latin typeface="Calibri"/>
              </a:rPr>
              <a:t>Testing &amp; Maintenance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srgbClr val="1CADE4"/>
                </a:solidFill>
                <a:effectLst>
                  <a:outerShdw blurRad="38100" dist="25400" dir="5400000" algn="ctr" rotWithShape="0">
                    <a:srgbClr val="6E747A">
                      <a:alpha val="43000"/>
                    </a:srgbClr>
                  </a:outerShdw>
                </a:effectLst>
                <a:uLnTx/>
                <a:uFillTx/>
                <a:latin typeface="Calibri"/>
              </a:rPr>
              <a:t>Sprint </a:t>
            </a:r>
            <a:r>
              <a:rPr kumimoji="0" lang="en-US" sz="2400" b="0" i="0" u="none" strike="noStrike" kern="0" cap="none" spc="0" normalizeH="0" baseline="0" noProof="0" dirty="0">
                <a:ln w="0"/>
                <a:solidFill>
                  <a:srgbClr val="1CADE4"/>
                </a:solidFill>
                <a:effectLst>
                  <a:outerShdw blurRad="38100" dist="25400" dir="5400000" algn="ctr" rotWithShape="0">
                    <a:srgbClr val="6E747A">
                      <a:alpha val="43000"/>
                    </a:srgbClr>
                  </a:outerShdw>
                </a:effectLst>
                <a:uLnTx/>
                <a:uFillTx/>
                <a:latin typeface="Calibri"/>
              </a:rPr>
              <a:t>15-16</a:t>
            </a:r>
          </a:p>
        </p:txBody>
      </p:sp>
      <p:grpSp>
        <p:nvGrpSpPr>
          <p:cNvPr id="5" name="Group 4"/>
          <p:cNvGrpSpPr/>
          <p:nvPr/>
        </p:nvGrpSpPr>
        <p:grpSpPr>
          <a:xfrm>
            <a:off x="356194" y="2947889"/>
            <a:ext cx="3120570" cy="2409371"/>
            <a:chOff x="356194" y="2947889"/>
            <a:chExt cx="3120570" cy="2409371"/>
          </a:xfrm>
        </p:grpSpPr>
        <p:graphicFrame>
          <p:nvGraphicFramePr>
            <p:cNvPr id="43" name="Diagram 42"/>
            <p:cNvGraphicFramePr/>
            <p:nvPr>
              <p:extLst>
                <p:ext uri="{D42A27DB-BD31-4B8C-83A1-F6EECF244321}">
                  <p14:modId xmlns:p14="http://schemas.microsoft.com/office/powerpoint/2010/main" val="1815756795"/>
                </p:ext>
              </p:extLst>
            </p:nvPr>
          </p:nvGraphicFramePr>
          <p:xfrm>
            <a:off x="356194" y="2947889"/>
            <a:ext cx="3120570" cy="24093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8" name="Picture 6"/>
            <p:cNvPicPr>
              <a:picLocks noChangeAspect="1" noChangeArrowheads="1"/>
            </p:cNvPicPr>
            <p:nvPr/>
          </p:nvPicPr>
          <p:blipFill rotWithShape="1">
            <a:blip r:embed="rId13">
              <a:clrChange>
                <a:clrFrom>
                  <a:srgbClr val="77B5E6"/>
                </a:clrFrom>
                <a:clrTo>
                  <a:srgbClr val="77B5E6">
                    <a:alpha val="0"/>
                  </a:srgbClr>
                </a:clrTo>
              </a:clrChange>
              <a:extLst>
                <a:ext uri="{BEBA8EAE-BF5A-486C-A8C5-ECC9F3942E4B}">
                  <a14:imgProps xmlns:a14="http://schemas.microsoft.com/office/drawing/2010/main">
                    <a14:imgLayer r:embed="rId14">
                      <a14:imgEffect>
                        <a14:backgroundRemoval t="0" b="100000" l="0" r="100000">
                          <a14:foregroundMark x1="32112" y1="25459" x2="32112" y2="25459"/>
                          <a14:foregroundMark x1="33333" y1="13386" x2="33333" y2="13386"/>
                          <a14:foregroundMark x1="34206" y1="15486" x2="34206" y2="15486"/>
                          <a14:foregroundMark x1="38220" y1="20210" x2="38220" y2="20210"/>
                          <a14:foregroundMark x1="39092" y1="18110" x2="39092" y2="18110"/>
                          <a14:foregroundMark x1="16579" y1="85039" x2="16579" y2="85039"/>
                          <a14:foregroundMark x1="9424" y1="61417" x2="9424" y2="61417"/>
                          <a14:foregroundMark x1="9773" y1="69554" x2="9773" y2="69554"/>
                          <a14:foregroundMark x1="25480" y1="58793" x2="25480" y2="58793"/>
                          <a14:foregroundMark x1="24607" y1="51969" x2="24607" y2="51969"/>
                          <a14:foregroundMark x1="28098" y1="54856" x2="28098" y2="54856"/>
                          <a14:foregroundMark x1="30716" y1="59318" x2="30716" y2="59318"/>
                          <a14:foregroundMark x1="20070" y1="54068" x2="20070" y2="54068"/>
                          <a14:foregroundMark x1="25131" y1="50131" x2="25131" y2="50131"/>
                          <a14:foregroundMark x1="35253" y1="24672" x2="35253" y2="24672"/>
                          <a14:foregroundMark x1="29494" y1="24934" x2="29494" y2="24934"/>
                          <a14:foregroundMark x1="8202" y1="6299" x2="8202" y2="6299"/>
                          <a14:foregroundMark x1="37347" y1="10499" x2="37347" y2="10499"/>
                        </a14:backgroundRemoval>
                      </a14:imgEffect>
                    </a14:imgLayer>
                  </a14:imgProps>
                </a:ext>
                <a:ext uri="{28A0092B-C50C-407E-A947-70E740481C1C}">
                  <a14:useLocalDpi xmlns:a14="http://schemas.microsoft.com/office/drawing/2010/main" val="0"/>
                </a:ext>
              </a:extLst>
            </a:blip>
            <a:srcRect l="24161" r="58258" b="62809"/>
            <a:stretch/>
          </p:blipFill>
          <p:spPr bwMode="auto">
            <a:xfrm>
              <a:off x="1539433" y="3042233"/>
              <a:ext cx="680469" cy="95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p:nvPr/>
        </p:nvGrpSpPr>
        <p:grpSpPr>
          <a:xfrm>
            <a:off x="9537993" y="4101777"/>
            <a:ext cx="446698" cy="474592"/>
            <a:chOff x="5346700" y="-104775"/>
            <a:chExt cx="835025" cy="836613"/>
          </a:xfrm>
          <a:solidFill>
            <a:sysClr val="window" lastClr="FFFFFF"/>
          </a:solidFill>
        </p:grpSpPr>
        <p:sp>
          <p:nvSpPr>
            <p:cNvPr id="41" name="Freeform 5"/>
            <p:cNvSpPr>
              <a:spLocks noEditPoints="1"/>
            </p:cNvSpPr>
            <p:nvPr/>
          </p:nvSpPr>
          <p:spPr bwMode="auto">
            <a:xfrm>
              <a:off x="5346700" y="-104775"/>
              <a:ext cx="835025" cy="836613"/>
            </a:xfrm>
            <a:custGeom>
              <a:avLst/>
              <a:gdLst>
                <a:gd name="T0" fmla="*/ 138 w 220"/>
                <a:gd name="T1" fmla="*/ 0 h 220"/>
                <a:gd name="T2" fmla="*/ 55 w 220"/>
                <a:gd name="T3" fmla="*/ 83 h 220"/>
                <a:gd name="T4" fmla="*/ 65 w 220"/>
                <a:gd name="T5" fmla="*/ 121 h 220"/>
                <a:gd name="T6" fmla="*/ 7 w 220"/>
                <a:gd name="T7" fmla="*/ 178 h 220"/>
                <a:gd name="T8" fmla="*/ 7 w 220"/>
                <a:gd name="T9" fmla="*/ 178 h 220"/>
                <a:gd name="T10" fmla="*/ 0 w 220"/>
                <a:gd name="T11" fmla="*/ 196 h 220"/>
                <a:gd name="T12" fmla="*/ 24 w 220"/>
                <a:gd name="T13" fmla="*/ 220 h 220"/>
                <a:gd name="T14" fmla="*/ 42 w 220"/>
                <a:gd name="T15" fmla="*/ 213 h 220"/>
                <a:gd name="T16" fmla="*/ 42 w 220"/>
                <a:gd name="T17" fmla="*/ 213 h 220"/>
                <a:gd name="T18" fmla="*/ 99 w 220"/>
                <a:gd name="T19" fmla="*/ 155 h 220"/>
                <a:gd name="T20" fmla="*/ 138 w 220"/>
                <a:gd name="T21" fmla="*/ 165 h 220"/>
                <a:gd name="T22" fmla="*/ 220 w 220"/>
                <a:gd name="T23" fmla="*/ 83 h 220"/>
                <a:gd name="T24" fmla="*/ 138 w 220"/>
                <a:gd name="T25" fmla="*/ 0 h 220"/>
                <a:gd name="T26" fmla="*/ 33 w 220"/>
                <a:gd name="T27" fmla="*/ 204 h 220"/>
                <a:gd name="T28" fmla="*/ 24 w 220"/>
                <a:gd name="T29" fmla="*/ 208 h 220"/>
                <a:gd name="T30" fmla="*/ 12 w 220"/>
                <a:gd name="T31" fmla="*/ 196 h 220"/>
                <a:gd name="T32" fmla="*/ 16 w 220"/>
                <a:gd name="T33" fmla="*/ 187 h 220"/>
                <a:gd name="T34" fmla="*/ 16 w 220"/>
                <a:gd name="T35" fmla="*/ 187 h 220"/>
                <a:gd name="T36" fmla="*/ 71 w 220"/>
                <a:gd name="T37" fmla="*/ 132 h 220"/>
                <a:gd name="T38" fmla="*/ 88 w 220"/>
                <a:gd name="T39" fmla="*/ 149 h 220"/>
                <a:gd name="T40" fmla="*/ 33 w 220"/>
                <a:gd name="T41" fmla="*/ 204 h 220"/>
                <a:gd name="T42" fmla="*/ 138 w 220"/>
                <a:gd name="T43" fmla="*/ 151 h 220"/>
                <a:gd name="T44" fmla="*/ 69 w 220"/>
                <a:gd name="T45" fmla="*/ 83 h 220"/>
                <a:gd name="T46" fmla="*/ 138 w 220"/>
                <a:gd name="T47" fmla="*/ 14 h 220"/>
                <a:gd name="T48" fmla="*/ 206 w 220"/>
                <a:gd name="T49" fmla="*/ 83 h 220"/>
                <a:gd name="T50" fmla="*/ 138 w 220"/>
                <a:gd name="T51" fmla="*/ 15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220">
                  <a:moveTo>
                    <a:pt x="138" y="0"/>
                  </a:moveTo>
                  <a:cubicBezTo>
                    <a:pt x="92" y="0"/>
                    <a:pt x="55" y="37"/>
                    <a:pt x="55" y="83"/>
                  </a:cubicBezTo>
                  <a:cubicBezTo>
                    <a:pt x="55" y="96"/>
                    <a:pt x="58" y="110"/>
                    <a:pt x="65" y="121"/>
                  </a:cubicBezTo>
                  <a:cubicBezTo>
                    <a:pt x="7" y="178"/>
                    <a:pt x="7" y="178"/>
                    <a:pt x="7" y="178"/>
                  </a:cubicBezTo>
                  <a:cubicBezTo>
                    <a:pt x="7" y="178"/>
                    <a:pt x="7" y="178"/>
                    <a:pt x="7" y="178"/>
                  </a:cubicBezTo>
                  <a:cubicBezTo>
                    <a:pt x="3" y="183"/>
                    <a:pt x="0" y="189"/>
                    <a:pt x="0" y="196"/>
                  </a:cubicBezTo>
                  <a:cubicBezTo>
                    <a:pt x="0" y="209"/>
                    <a:pt x="11" y="220"/>
                    <a:pt x="24" y="220"/>
                  </a:cubicBezTo>
                  <a:cubicBezTo>
                    <a:pt x="31" y="220"/>
                    <a:pt x="37" y="217"/>
                    <a:pt x="42" y="213"/>
                  </a:cubicBezTo>
                  <a:cubicBezTo>
                    <a:pt x="42" y="213"/>
                    <a:pt x="42" y="213"/>
                    <a:pt x="42" y="213"/>
                  </a:cubicBezTo>
                  <a:cubicBezTo>
                    <a:pt x="99" y="155"/>
                    <a:pt x="99" y="155"/>
                    <a:pt x="99" y="155"/>
                  </a:cubicBezTo>
                  <a:cubicBezTo>
                    <a:pt x="110" y="162"/>
                    <a:pt x="124" y="165"/>
                    <a:pt x="138" y="165"/>
                  </a:cubicBezTo>
                  <a:cubicBezTo>
                    <a:pt x="183" y="165"/>
                    <a:pt x="220" y="128"/>
                    <a:pt x="220" y="83"/>
                  </a:cubicBezTo>
                  <a:cubicBezTo>
                    <a:pt x="220" y="37"/>
                    <a:pt x="183" y="0"/>
                    <a:pt x="138" y="0"/>
                  </a:cubicBezTo>
                  <a:close/>
                  <a:moveTo>
                    <a:pt x="33" y="204"/>
                  </a:moveTo>
                  <a:cubicBezTo>
                    <a:pt x="31" y="206"/>
                    <a:pt x="28" y="208"/>
                    <a:pt x="24" y="208"/>
                  </a:cubicBezTo>
                  <a:cubicBezTo>
                    <a:pt x="18" y="208"/>
                    <a:pt x="12" y="202"/>
                    <a:pt x="12" y="196"/>
                  </a:cubicBezTo>
                  <a:cubicBezTo>
                    <a:pt x="12" y="192"/>
                    <a:pt x="14" y="189"/>
                    <a:pt x="16" y="187"/>
                  </a:cubicBezTo>
                  <a:cubicBezTo>
                    <a:pt x="16" y="187"/>
                    <a:pt x="16" y="187"/>
                    <a:pt x="16" y="187"/>
                  </a:cubicBezTo>
                  <a:cubicBezTo>
                    <a:pt x="71" y="132"/>
                    <a:pt x="71" y="132"/>
                    <a:pt x="71" y="132"/>
                  </a:cubicBezTo>
                  <a:cubicBezTo>
                    <a:pt x="76" y="138"/>
                    <a:pt x="82" y="144"/>
                    <a:pt x="88" y="149"/>
                  </a:cubicBezTo>
                  <a:lnTo>
                    <a:pt x="33" y="204"/>
                  </a:lnTo>
                  <a:close/>
                  <a:moveTo>
                    <a:pt x="138" y="151"/>
                  </a:moveTo>
                  <a:cubicBezTo>
                    <a:pt x="100" y="151"/>
                    <a:pt x="69" y="120"/>
                    <a:pt x="69" y="83"/>
                  </a:cubicBezTo>
                  <a:cubicBezTo>
                    <a:pt x="69" y="45"/>
                    <a:pt x="100" y="14"/>
                    <a:pt x="138" y="14"/>
                  </a:cubicBezTo>
                  <a:cubicBezTo>
                    <a:pt x="175" y="14"/>
                    <a:pt x="206" y="45"/>
                    <a:pt x="206" y="83"/>
                  </a:cubicBezTo>
                  <a:cubicBezTo>
                    <a:pt x="206" y="120"/>
                    <a:pt x="175" y="151"/>
                    <a:pt x="138"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Calibri"/>
              </a:endParaRPr>
            </a:p>
          </p:txBody>
        </p:sp>
        <p:sp>
          <p:nvSpPr>
            <p:cNvPr id="42" name="Freeform 6"/>
            <p:cNvSpPr>
              <a:spLocks/>
            </p:cNvSpPr>
            <p:nvPr/>
          </p:nvSpPr>
          <p:spPr bwMode="auto">
            <a:xfrm>
              <a:off x="5684838" y="25400"/>
              <a:ext cx="196850" cy="196850"/>
            </a:xfrm>
            <a:custGeom>
              <a:avLst/>
              <a:gdLst>
                <a:gd name="T0" fmla="*/ 49 w 52"/>
                <a:gd name="T1" fmla="*/ 0 h 52"/>
                <a:gd name="T2" fmla="*/ 0 w 52"/>
                <a:gd name="T3" fmla="*/ 49 h 52"/>
                <a:gd name="T4" fmla="*/ 4 w 52"/>
                <a:gd name="T5" fmla="*/ 52 h 52"/>
                <a:gd name="T6" fmla="*/ 7 w 52"/>
                <a:gd name="T7" fmla="*/ 49 h 52"/>
                <a:gd name="T8" fmla="*/ 49 w 52"/>
                <a:gd name="T9" fmla="*/ 7 h 52"/>
                <a:gd name="T10" fmla="*/ 52 w 52"/>
                <a:gd name="T11" fmla="*/ 4 h 52"/>
                <a:gd name="T12" fmla="*/ 49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9" y="0"/>
                  </a:moveTo>
                  <a:cubicBezTo>
                    <a:pt x="22" y="0"/>
                    <a:pt x="0" y="22"/>
                    <a:pt x="0" y="49"/>
                  </a:cubicBezTo>
                  <a:cubicBezTo>
                    <a:pt x="0" y="50"/>
                    <a:pt x="2" y="52"/>
                    <a:pt x="4" y="52"/>
                  </a:cubicBezTo>
                  <a:cubicBezTo>
                    <a:pt x="6" y="52"/>
                    <a:pt x="7" y="50"/>
                    <a:pt x="7" y="49"/>
                  </a:cubicBezTo>
                  <a:cubicBezTo>
                    <a:pt x="7" y="26"/>
                    <a:pt x="26" y="7"/>
                    <a:pt x="49" y="7"/>
                  </a:cubicBezTo>
                  <a:cubicBezTo>
                    <a:pt x="50" y="7"/>
                    <a:pt x="52" y="6"/>
                    <a:pt x="52" y="4"/>
                  </a:cubicBezTo>
                  <a:cubicBezTo>
                    <a:pt x="52" y="2"/>
                    <a:pt x="50" y="0"/>
                    <a:pt x="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Calibri"/>
              </a:endParaRPr>
            </a:p>
          </p:txBody>
        </p:sp>
      </p:grpSp>
      <p:sp>
        <p:nvSpPr>
          <p:cNvPr id="11" name="Circular Arrow 10"/>
          <p:cNvSpPr/>
          <p:nvPr/>
        </p:nvSpPr>
        <p:spPr>
          <a:xfrm rot="19195893">
            <a:off x="4383541" y="2412102"/>
            <a:ext cx="3262304" cy="3262304"/>
          </a:xfrm>
          <a:prstGeom prst="circularArrow">
            <a:avLst>
              <a:gd name="adj1" fmla="val 4064"/>
              <a:gd name="adj2" fmla="val 1247189"/>
              <a:gd name="adj3" fmla="val 15933494"/>
              <a:gd name="adj4" fmla="val 19346149"/>
              <a:gd name="adj5" fmla="val 5876"/>
            </a:avLst>
          </a:prstGeom>
          <a:solidFill>
            <a:srgbClr val="27CED7">
              <a:tint val="40000"/>
              <a:hueOff val="0"/>
              <a:satOff val="0"/>
              <a:lumOff val="0"/>
              <a:alphaOff val="0"/>
            </a:srgbClr>
          </a:solidFill>
          <a:ln>
            <a:solidFill>
              <a:schemeClr val="tx1">
                <a:lumMod val="50000"/>
                <a:lumOff val="50000"/>
              </a:schemeClr>
            </a:solid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12" name="Freeform 11"/>
          <p:cNvSpPr/>
          <p:nvPr/>
        </p:nvSpPr>
        <p:spPr>
          <a:xfrm>
            <a:off x="3927369" y="3177485"/>
            <a:ext cx="1442183" cy="721091"/>
          </a:xfrm>
          <a:custGeom>
            <a:avLst/>
            <a:gdLst>
              <a:gd name="connsiteX0" fmla="*/ 0 w 1442183"/>
              <a:gd name="connsiteY0" fmla="*/ 120184 h 721091"/>
              <a:gd name="connsiteX1" fmla="*/ 120184 w 1442183"/>
              <a:gd name="connsiteY1" fmla="*/ 0 h 721091"/>
              <a:gd name="connsiteX2" fmla="*/ 1321999 w 1442183"/>
              <a:gd name="connsiteY2" fmla="*/ 0 h 721091"/>
              <a:gd name="connsiteX3" fmla="*/ 1442183 w 1442183"/>
              <a:gd name="connsiteY3" fmla="*/ 120184 h 721091"/>
              <a:gd name="connsiteX4" fmla="*/ 1442183 w 1442183"/>
              <a:gd name="connsiteY4" fmla="*/ 600907 h 721091"/>
              <a:gd name="connsiteX5" fmla="*/ 1321999 w 1442183"/>
              <a:gd name="connsiteY5" fmla="*/ 721091 h 721091"/>
              <a:gd name="connsiteX6" fmla="*/ 120184 w 1442183"/>
              <a:gd name="connsiteY6" fmla="*/ 721091 h 721091"/>
              <a:gd name="connsiteX7" fmla="*/ 0 w 1442183"/>
              <a:gd name="connsiteY7" fmla="*/ 600907 h 721091"/>
              <a:gd name="connsiteX8" fmla="*/ 0 w 1442183"/>
              <a:gd name="connsiteY8" fmla="*/ 120184 h 72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183" h="721091">
                <a:moveTo>
                  <a:pt x="0" y="120184"/>
                </a:moveTo>
                <a:cubicBezTo>
                  <a:pt x="0" y="53808"/>
                  <a:pt x="53808" y="0"/>
                  <a:pt x="120184" y="0"/>
                </a:cubicBezTo>
                <a:lnTo>
                  <a:pt x="1321999" y="0"/>
                </a:lnTo>
                <a:cubicBezTo>
                  <a:pt x="1388375" y="0"/>
                  <a:pt x="1442183" y="53808"/>
                  <a:pt x="1442183" y="120184"/>
                </a:cubicBezTo>
                <a:lnTo>
                  <a:pt x="1442183" y="600907"/>
                </a:lnTo>
                <a:cubicBezTo>
                  <a:pt x="1442183" y="667283"/>
                  <a:pt x="1388375" y="721091"/>
                  <a:pt x="1321999" y="721091"/>
                </a:cubicBezTo>
                <a:lnTo>
                  <a:pt x="120184" y="721091"/>
                </a:lnTo>
                <a:cubicBezTo>
                  <a:pt x="53808" y="721091"/>
                  <a:pt x="0" y="667283"/>
                  <a:pt x="0" y="600907"/>
                </a:cubicBezTo>
                <a:lnTo>
                  <a:pt x="0" y="120184"/>
                </a:lnTo>
                <a:close/>
              </a:path>
            </a:pathLst>
          </a:custGeom>
          <a:gradFill rotWithShape="0">
            <a:gsLst>
              <a:gs pos="0">
                <a:srgbClr val="27CED7">
                  <a:hueOff val="0"/>
                  <a:satOff val="0"/>
                  <a:lumOff val="0"/>
                  <a:alphaOff val="0"/>
                  <a:satMod val="103000"/>
                  <a:lumMod val="102000"/>
                  <a:tint val="94000"/>
                </a:srgbClr>
              </a:gs>
              <a:gs pos="50000">
                <a:srgbClr val="27CED7">
                  <a:hueOff val="0"/>
                  <a:satOff val="0"/>
                  <a:lumOff val="0"/>
                  <a:alphaOff val="0"/>
                  <a:satMod val="110000"/>
                  <a:lumMod val="100000"/>
                  <a:shade val="100000"/>
                </a:srgbClr>
              </a:gs>
              <a:gs pos="100000">
                <a:srgbClr val="27CED7">
                  <a:hueOff val="0"/>
                  <a:satOff val="0"/>
                  <a:lumOff val="0"/>
                  <a:alphaOff val="0"/>
                  <a:lumMod val="99000"/>
                  <a:satMod val="120000"/>
                  <a:shade val="78000"/>
                </a:srgbClr>
              </a:gs>
            </a:gsLst>
            <a:lin ang="5400000" scaled="0"/>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11401" tIns="111401" rIns="111401" bIns="111401" numCol="1" spcCol="1270" anchor="ctr" anchorCtr="0">
            <a:noAutofit/>
          </a:bodyPr>
          <a:lstStyle/>
          <a:p>
            <a:pPr lvl="0" algn="ctr" defTabSz="889000">
              <a:lnSpc>
                <a:spcPct val="90000"/>
              </a:lnSpc>
              <a:spcBef>
                <a:spcPct val="0"/>
              </a:spcBef>
              <a:spcAft>
                <a:spcPct val="35000"/>
              </a:spcAft>
            </a:pPr>
            <a:r>
              <a:rPr lang="en-US" sz="2000" b="1" kern="1200" dirty="0" smtClean="0">
                <a:solidFill>
                  <a:sysClr val="window" lastClr="FFFFFF"/>
                </a:solidFill>
                <a:latin typeface="Calibri"/>
                <a:ea typeface="+mn-ea"/>
                <a:cs typeface="+mn-cs"/>
              </a:rPr>
              <a:t>Review</a:t>
            </a:r>
            <a:endParaRPr lang="en-US" sz="2000" b="1" kern="1200" dirty="0">
              <a:solidFill>
                <a:sysClr val="window" lastClr="FFFFFF"/>
              </a:solidFill>
              <a:latin typeface="Calibri"/>
              <a:ea typeface="+mn-ea"/>
              <a:cs typeface="+mn-cs"/>
            </a:endParaRPr>
          </a:p>
        </p:txBody>
      </p:sp>
      <p:sp>
        <p:nvSpPr>
          <p:cNvPr id="13" name="Freeform 12"/>
          <p:cNvSpPr/>
          <p:nvPr/>
        </p:nvSpPr>
        <p:spPr>
          <a:xfrm>
            <a:off x="6616687" y="3389666"/>
            <a:ext cx="1442183" cy="721091"/>
          </a:xfrm>
          <a:custGeom>
            <a:avLst/>
            <a:gdLst>
              <a:gd name="connsiteX0" fmla="*/ 0 w 1442183"/>
              <a:gd name="connsiteY0" fmla="*/ 120184 h 721091"/>
              <a:gd name="connsiteX1" fmla="*/ 120184 w 1442183"/>
              <a:gd name="connsiteY1" fmla="*/ 0 h 721091"/>
              <a:gd name="connsiteX2" fmla="*/ 1321999 w 1442183"/>
              <a:gd name="connsiteY2" fmla="*/ 0 h 721091"/>
              <a:gd name="connsiteX3" fmla="*/ 1442183 w 1442183"/>
              <a:gd name="connsiteY3" fmla="*/ 120184 h 721091"/>
              <a:gd name="connsiteX4" fmla="*/ 1442183 w 1442183"/>
              <a:gd name="connsiteY4" fmla="*/ 600907 h 721091"/>
              <a:gd name="connsiteX5" fmla="*/ 1321999 w 1442183"/>
              <a:gd name="connsiteY5" fmla="*/ 721091 h 721091"/>
              <a:gd name="connsiteX6" fmla="*/ 120184 w 1442183"/>
              <a:gd name="connsiteY6" fmla="*/ 721091 h 721091"/>
              <a:gd name="connsiteX7" fmla="*/ 0 w 1442183"/>
              <a:gd name="connsiteY7" fmla="*/ 600907 h 721091"/>
              <a:gd name="connsiteX8" fmla="*/ 0 w 1442183"/>
              <a:gd name="connsiteY8" fmla="*/ 120184 h 72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183" h="721091">
                <a:moveTo>
                  <a:pt x="0" y="120184"/>
                </a:moveTo>
                <a:cubicBezTo>
                  <a:pt x="0" y="53808"/>
                  <a:pt x="53808" y="0"/>
                  <a:pt x="120184" y="0"/>
                </a:cubicBezTo>
                <a:lnTo>
                  <a:pt x="1321999" y="0"/>
                </a:lnTo>
                <a:cubicBezTo>
                  <a:pt x="1388375" y="0"/>
                  <a:pt x="1442183" y="53808"/>
                  <a:pt x="1442183" y="120184"/>
                </a:cubicBezTo>
                <a:lnTo>
                  <a:pt x="1442183" y="600907"/>
                </a:lnTo>
                <a:cubicBezTo>
                  <a:pt x="1442183" y="667283"/>
                  <a:pt x="1388375" y="721091"/>
                  <a:pt x="1321999" y="721091"/>
                </a:cubicBezTo>
                <a:lnTo>
                  <a:pt x="120184" y="721091"/>
                </a:lnTo>
                <a:cubicBezTo>
                  <a:pt x="53808" y="721091"/>
                  <a:pt x="0" y="667283"/>
                  <a:pt x="0" y="600907"/>
                </a:cubicBezTo>
                <a:lnTo>
                  <a:pt x="0" y="120184"/>
                </a:lnTo>
                <a:close/>
              </a:path>
            </a:pathLst>
          </a:custGeom>
          <a:gradFill rotWithShape="0">
            <a:gsLst>
              <a:gs pos="0">
                <a:srgbClr val="27CED7">
                  <a:hueOff val="-308516"/>
                  <a:satOff val="-5418"/>
                  <a:lumOff val="-98"/>
                  <a:alphaOff val="0"/>
                  <a:satMod val="103000"/>
                  <a:lumMod val="102000"/>
                  <a:tint val="94000"/>
                </a:srgbClr>
              </a:gs>
              <a:gs pos="50000">
                <a:srgbClr val="27CED7">
                  <a:hueOff val="-308516"/>
                  <a:satOff val="-5418"/>
                  <a:lumOff val="-98"/>
                  <a:alphaOff val="0"/>
                  <a:satMod val="110000"/>
                  <a:lumMod val="100000"/>
                  <a:shade val="100000"/>
                </a:srgbClr>
              </a:gs>
              <a:gs pos="100000">
                <a:srgbClr val="27CED7">
                  <a:hueOff val="-308516"/>
                  <a:satOff val="-5418"/>
                  <a:lumOff val="-98"/>
                  <a:alphaOff val="0"/>
                  <a:lumMod val="99000"/>
                  <a:satMod val="120000"/>
                  <a:shade val="78000"/>
                </a:srgbClr>
              </a:gs>
            </a:gsLst>
            <a:lin ang="5400000" scaled="0"/>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11401" tIns="111401" rIns="111401" bIns="111401" numCol="1" spcCol="1270" anchor="ctr" anchorCtr="0">
            <a:noAutofit/>
          </a:bodyPr>
          <a:lstStyle/>
          <a:p>
            <a:pPr lvl="0" algn="ctr" defTabSz="889000">
              <a:lnSpc>
                <a:spcPct val="90000"/>
              </a:lnSpc>
              <a:spcBef>
                <a:spcPct val="0"/>
              </a:spcBef>
              <a:spcAft>
                <a:spcPct val="35000"/>
              </a:spcAft>
            </a:pPr>
            <a:r>
              <a:rPr lang="en-US" sz="2000" b="1" kern="1200" dirty="0" smtClean="0">
                <a:solidFill>
                  <a:sysClr val="window" lastClr="FFFFFF"/>
                </a:solidFill>
                <a:latin typeface="Calibri"/>
                <a:ea typeface="+mn-ea"/>
                <a:cs typeface="+mn-cs"/>
              </a:rPr>
              <a:t>Analyze</a:t>
            </a:r>
            <a:endParaRPr lang="en-US" sz="2000" b="1" kern="1200" dirty="0">
              <a:solidFill>
                <a:sysClr val="window" lastClr="FFFFFF"/>
              </a:solidFill>
              <a:latin typeface="Calibri"/>
              <a:ea typeface="+mn-ea"/>
              <a:cs typeface="+mn-cs"/>
            </a:endParaRPr>
          </a:p>
        </p:txBody>
      </p:sp>
      <p:sp>
        <p:nvSpPr>
          <p:cNvPr id="14" name="Freeform 13"/>
          <p:cNvSpPr/>
          <p:nvPr/>
        </p:nvSpPr>
        <p:spPr>
          <a:xfrm>
            <a:off x="6111313" y="4945047"/>
            <a:ext cx="1442183" cy="721091"/>
          </a:xfrm>
          <a:custGeom>
            <a:avLst/>
            <a:gdLst>
              <a:gd name="connsiteX0" fmla="*/ 0 w 1442183"/>
              <a:gd name="connsiteY0" fmla="*/ 120184 h 721091"/>
              <a:gd name="connsiteX1" fmla="*/ 120184 w 1442183"/>
              <a:gd name="connsiteY1" fmla="*/ 0 h 721091"/>
              <a:gd name="connsiteX2" fmla="*/ 1321999 w 1442183"/>
              <a:gd name="connsiteY2" fmla="*/ 0 h 721091"/>
              <a:gd name="connsiteX3" fmla="*/ 1442183 w 1442183"/>
              <a:gd name="connsiteY3" fmla="*/ 120184 h 721091"/>
              <a:gd name="connsiteX4" fmla="*/ 1442183 w 1442183"/>
              <a:gd name="connsiteY4" fmla="*/ 600907 h 721091"/>
              <a:gd name="connsiteX5" fmla="*/ 1321999 w 1442183"/>
              <a:gd name="connsiteY5" fmla="*/ 721091 h 721091"/>
              <a:gd name="connsiteX6" fmla="*/ 120184 w 1442183"/>
              <a:gd name="connsiteY6" fmla="*/ 721091 h 721091"/>
              <a:gd name="connsiteX7" fmla="*/ 0 w 1442183"/>
              <a:gd name="connsiteY7" fmla="*/ 600907 h 721091"/>
              <a:gd name="connsiteX8" fmla="*/ 0 w 1442183"/>
              <a:gd name="connsiteY8" fmla="*/ 120184 h 72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183" h="721091">
                <a:moveTo>
                  <a:pt x="0" y="120184"/>
                </a:moveTo>
                <a:cubicBezTo>
                  <a:pt x="0" y="53808"/>
                  <a:pt x="53808" y="0"/>
                  <a:pt x="120184" y="0"/>
                </a:cubicBezTo>
                <a:lnTo>
                  <a:pt x="1321999" y="0"/>
                </a:lnTo>
                <a:cubicBezTo>
                  <a:pt x="1388375" y="0"/>
                  <a:pt x="1442183" y="53808"/>
                  <a:pt x="1442183" y="120184"/>
                </a:cubicBezTo>
                <a:lnTo>
                  <a:pt x="1442183" y="600907"/>
                </a:lnTo>
                <a:cubicBezTo>
                  <a:pt x="1442183" y="667283"/>
                  <a:pt x="1388375" y="721091"/>
                  <a:pt x="1321999" y="721091"/>
                </a:cubicBezTo>
                <a:lnTo>
                  <a:pt x="120184" y="721091"/>
                </a:lnTo>
                <a:cubicBezTo>
                  <a:pt x="53808" y="721091"/>
                  <a:pt x="0" y="667283"/>
                  <a:pt x="0" y="600907"/>
                </a:cubicBezTo>
                <a:lnTo>
                  <a:pt x="0" y="120184"/>
                </a:lnTo>
                <a:close/>
              </a:path>
            </a:pathLst>
          </a:custGeom>
          <a:gradFill rotWithShape="0">
            <a:gsLst>
              <a:gs pos="0">
                <a:srgbClr val="27CED7">
                  <a:hueOff val="-617032"/>
                  <a:satOff val="-10836"/>
                  <a:lumOff val="-196"/>
                  <a:alphaOff val="0"/>
                  <a:satMod val="103000"/>
                  <a:lumMod val="102000"/>
                  <a:tint val="94000"/>
                </a:srgbClr>
              </a:gs>
              <a:gs pos="50000">
                <a:srgbClr val="27CED7">
                  <a:hueOff val="-617032"/>
                  <a:satOff val="-10836"/>
                  <a:lumOff val="-196"/>
                  <a:alphaOff val="0"/>
                  <a:satMod val="110000"/>
                  <a:lumMod val="100000"/>
                  <a:shade val="100000"/>
                </a:srgbClr>
              </a:gs>
              <a:gs pos="100000">
                <a:srgbClr val="27CED7">
                  <a:hueOff val="-617032"/>
                  <a:satOff val="-10836"/>
                  <a:lumOff val="-196"/>
                  <a:alphaOff val="0"/>
                  <a:lumMod val="99000"/>
                  <a:satMod val="120000"/>
                  <a:shade val="78000"/>
                </a:srgbClr>
              </a:gs>
            </a:gsLst>
            <a:lin ang="5400000" scaled="0"/>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11401" tIns="111401" rIns="111401" bIns="111401" numCol="1" spcCol="1270" anchor="ctr" anchorCtr="0">
            <a:noAutofit/>
          </a:bodyPr>
          <a:lstStyle/>
          <a:p>
            <a:pPr lvl="0" algn="ctr" defTabSz="889000">
              <a:lnSpc>
                <a:spcPct val="90000"/>
              </a:lnSpc>
              <a:spcBef>
                <a:spcPct val="0"/>
              </a:spcBef>
              <a:spcAft>
                <a:spcPct val="35000"/>
              </a:spcAft>
            </a:pPr>
            <a:r>
              <a:rPr lang="en-US" sz="2000" b="1" kern="1200" dirty="0" smtClean="0">
                <a:solidFill>
                  <a:sysClr val="window" lastClr="FFFFFF"/>
                </a:solidFill>
                <a:latin typeface="Calibri"/>
                <a:ea typeface="+mn-ea"/>
                <a:cs typeface="+mn-cs"/>
              </a:rPr>
              <a:t>Design</a:t>
            </a:r>
            <a:endParaRPr lang="en-US" sz="2000" b="1" kern="1200" dirty="0">
              <a:solidFill>
                <a:sysClr val="window" lastClr="FFFFFF"/>
              </a:solidFill>
              <a:latin typeface="Calibri"/>
              <a:ea typeface="+mn-ea"/>
              <a:cs typeface="+mn-cs"/>
            </a:endParaRPr>
          </a:p>
        </p:txBody>
      </p:sp>
      <p:sp>
        <p:nvSpPr>
          <p:cNvPr id="15" name="Freeform 14"/>
          <p:cNvSpPr/>
          <p:nvPr/>
        </p:nvSpPr>
        <p:spPr>
          <a:xfrm>
            <a:off x="4475890" y="4945047"/>
            <a:ext cx="1442183" cy="721091"/>
          </a:xfrm>
          <a:custGeom>
            <a:avLst/>
            <a:gdLst>
              <a:gd name="connsiteX0" fmla="*/ 0 w 1442183"/>
              <a:gd name="connsiteY0" fmla="*/ 120184 h 721091"/>
              <a:gd name="connsiteX1" fmla="*/ 120184 w 1442183"/>
              <a:gd name="connsiteY1" fmla="*/ 0 h 721091"/>
              <a:gd name="connsiteX2" fmla="*/ 1321999 w 1442183"/>
              <a:gd name="connsiteY2" fmla="*/ 0 h 721091"/>
              <a:gd name="connsiteX3" fmla="*/ 1442183 w 1442183"/>
              <a:gd name="connsiteY3" fmla="*/ 120184 h 721091"/>
              <a:gd name="connsiteX4" fmla="*/ 1442183 w 1442183"/>
              <a:gd name="connsiteY4" fmla="*/ 600907 h 721091"/>
              <a:gd name="connsiteX5" fmla="*/ 1321999 w 1442183"/>
              <a:gd name="connsiteY5" fmla="*/ 721091 h 721091"/>
              <a:gd name="connsiteX6" fmla="*/ 120184 w 1442183"/>
              <a:gd name="connsiteY6" fmla="*/ 721091 h 721091"/>
              <a:gd name="connsiteX7" fmla="*/ 0 w 1442183"/>
              <a:gd name="connsiteY7" fmla="*/ 600907 h 721091"/>
              <a:gd name="connsiteX8" fmla="*/ 0 w 1442183"/>
              <a:gd name="connsiteY8" fmla="*/ 120184 h 72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183" h="721091">
                <a:moveTo>
                  <a:pt x="0" y="120184"/>
                </a:moveTo>
                <a:cubicBezTo>
                  <a:pt x="0" y="53808"/>
                  <a:pt x="53808" y="0"/>
                  <a:pt x="120184" y="0"/>
                </a:cubicBezTo>
                <a:lnTo>
                  <a:pt x="1321999" y="0"/>
                </a:lnTo>
                <a:cubicBezTo>
                  <a:pt x="1388375" y="0"/>
                  <a:pt x="1442183" y="53808"/>
                  <a:pt x="1442183" y="120184"/>
                </a:cubicBezTo>
                <a:lnTo>
                  <a:pt x="1442183" y="600907"/>
                </a:lnTo>
                <a:cubicBezTo>
                  <a:pt x="1442183" y="667283"/>
                  <a:pt x="1388375" y="721091"/>
                  <a:pt x="1321999" y="721091"/>
                </a:cubicBezTo>
                <a:lnTo>
                  <a:pt x="120184" y="721091"/>
                </a:lnTo>
                <a:cubicBezTo>
                  <a:pt x="53808" y="721091"/>
                  <a:pt x="0" y="667283"/>
                  <a:pt x="0" y="600907"/>
                </a:cubicBezTo>
                <a:lnTo>
                  <a:pt x="0" y="120184"/>
                </a:lnTo>
                <a:close/>
              </a:path>
            </a:pathLst>
          </a:custGeom>
          <a:gradFill rotWithShape="0">
            <a:gsLst>
              <a:gs pos="0">
                <a:srgbClr val="27CED7">
                  <a:hueOff val="-925547"/>
                  <a:satOff val="-16253"/>
                  <a:lumOff val="-294"/>
                  <a:alphaOff val="0"/>
                  <a:satMod val="103000"/>
                  <a:lumMod val="102000"/>
                  <a:tint val="94000"/>
                </a:srgbClr>
              </a:gs>
              <a:gs pos="50000">
                <a:srgbClr val="27CED7">
                  <a:hueOff val="-925547"/>
                  <a:satOff val="-16253"/>
                  <a:lumOff val="-294"/>
                  <a:alphaOff val="0"/>
                  <a:satMod val="110000"/>
                  <a:lumMod val="100000"/>
                  <a:shade val="100000"/>
                </a:srgbClr>
              </a:gs>
              <a:gs pos="100000">
                <a:srgbClr val="27CED7">
                  <a:hueOff val="-925547"/>
                  <a:satOff val="-16253"/>
                  <a:lumOff val="-294"/>
                  <a:alphaOff val="0"/>
                  <a:lumMod val="99000"/>
                  <a:satMod val="120000"/>
                  <a:shade val="78000"/>
                </a:srgbClr>
              </a:gs>
            </a:gsLst>
            <a:lin ang="5400000" scaled="0"/>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11401" tIns="111401" rIns="111401" bIns="111401" numCol="1" spcCol="1270" anchor="ctr" anchorCtr="0">
            <a:noAutofit/>
          </a:bodyPr>
          <a:lstStyle/>
          <a:p>
            <a:pPr lvl="0" algn="ctr" defTabSz="889000">
              <a:lnSpc>
                <a:spcPct val="90000"/>
              </a:lnSpc>
              <a:spcBef>
                <a:spcPct val="0"/>
              </a:spcBef>
              <a:spcAft>
                <a:spcPct val="35000"/>
              </a:spcAft>
            </a:pPr>
            <a:r>
              <a:rPr lang="en-US" sz="2000" b="1" kern="1200" dirty="0" smtClean="0">
                <a:solidFill>
                  <a:sysClr val="window" lastClr="FFFFFF"/>
                </a:solidFill>
                <a:latin typeface="Calibri"/>
                <a:ea typeface="+mn-ea"/>
                <a:cs typeface="+mn-cs"/>
              </a:rPr>
              <a:t>Implement</a:t>
            </a:r>
            <a:endParaRPr lang="en-US" sz="2000" b="1" kern="1200" dirty="0">
              <a:solidFill>
                <a:sysClr val="window" lastClr="FFFFFF"/>
              </a:solidFill>
              <a:latin typeface="Calibri"/>
              <a:ea typeface="+mn-ea"/>
              <a:cs typeface="+mn-cs"/>
            </a:endParaRPr>
          </a:p>
        </p:txBody>
      </p:sp>
      <p:sp>
        <p:nvSpPr>
          <p:cNvPr id="17" name="Freeform 16"/>
          <p:cNvSpPr/>
          <p:nvPr/>
        </p:nvSpPr>
        <p:spPr>
          <a:xfrm>
            <a:off x="5405855" y="2321142"/>
            <a:ext cx="1442183" cy="721091"/>
          </a:xfrm>
          <a:custGeom>
            <a:avLst/>
            <a:gdLst>
              <a:gd name="connsiteX0" fmla="*/ 0 w 1442183"/>
              <a:gd name="connsiteY0" fmla="*/ 120184 h 721091"/>
              <a:gd name="connsiteX1" fmla="*/ 120184 w 1442183"/>
              <a:gd name="connsiteY1" fmla="*/ 0 h 721091"/>
              <a:gd name="connsiteX2" fmla="*/ 1321999 w 1442183"/>
              <a:gd name="connsiteY2" fmla="*/ 0 h 721091"/>
              <a:gd name="connsiteX3" fmla="*/ 1442183 w 1442183"/>
              <a:gd name="connsiteY3" fmla="*/ 120184 h 721091"/>
              <a:gd name="connsiteX4" fmla="*/ 1442183 w 1442183"/>
              <a:gd name="connsiteY4" fmla="*/ 600907 h 721091"/>
              <a:gd name="connsiteX5" fmla="*/ 1321999 w 1442183"/>
              <a:gd name="connsiteY5" fmla="*/ 721091 h 721091"/>
              <a:gd name="connsiteX6" fmla="*/ 120184 w 1442183"/>
              <a:gd name="connsiteY6" fmla="*/ 721091 h 721091"/>
              <a:gd name="connsiteX7" fmla="*/ 0 w 1442183"/>
              <a:gd name="connsiteY7" fmla="*/ 600907 h 721091"/>
              <a:gd name="connsiteX8" fmla="*/ 0 w 1442183"/>
              <a:gd name="connsiteY8" fmla="*/ 120184 h 72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183" h="721091">
                <a:moveTo>
                  <a:pt x="0" y="120184"/>
                </a:moveTo>
                <a:cubicBezTo>
                  <a:pt x="0" y="53808"/>
                  <a:pt x="53808" y="0"/>
                  <a:pt x="120184" y="0"/>
                </a:cubicBezTo>
                <a:lnTo>
                  <a:pt x="1321999" y="0"/>
                </a:lnTo>
                <a:cubicBezTo>
                  <a:pt x="1388375" y="0"/>
                  <a:pt x="1442183" y="53808"/>
                  <a:pt x="1442183" y="120184"/>
                </a:cubicBezTo>
                <a:lnTo>
                  <a:pt x="1442183" y="600907"/>
                </a:lnTo>
                <a:cubicBezTo>
                  <a:pt x="1442183" y="667283"/>
                  <a:pt x="1388375" y="721091"/>
                  <a:pt x="1321999" y="721091"/>
                </a:cubicBezTo>
                <a:lnTo>
                  <a:pt x="120184" y="721091"/>
                </a:lnTo>
                <a:cubicBezTo>
                  <a:pt x="53808" y="721091"/>
                  <a:pt x="0" y="667283"/>
                  <a:pt x="0" y="600907"/>
                </a:cubicBezTo>
                <a:lnTo>
                  <a:pt x="0" y="120184"/>
                </a:lnTo>
                <a:close/>
              </a:path>
            </a:pathLst>
          </a:custGeom>
          <a:gradFill rotWithShape="0">
            <a:gsLst>
              <a:gs pos="0">
                <a:srgbClr val="27CED7">
                  <a:hueOff val="-1234063"/>
                  <a:satOff val="-21671"/>
                  <a:lumOff val="-392"/>
                  <a:alphaOff val="0"/>
                  <a:satMod val="103000"/>
                  <a:lumMod val="102000"/>
                  <a:tint val="94000"/>
                </a:srgbClr>
              </a:gs>
              <a:gs pos="50000">
                <a:srgbClr val="27CED7">
                  <a:hueOff val="-1234063"/>
                  <a:satOff val="-21671"/>
                  <a:lumOff val="-392"/>
                  <a:alphaOff val="0"/>
                  <a:satMod val="110000"/>
                  <a:lumMod val="100000"/>
                  <a:shade val="100000"/>
                </a:srgbClr>
              </a:gs>
              <a:gs pos="100000">
                <a:srgbClr val="27CED7">
                  <a:hueOff val="-1234063"/>
                  <a:satOff val="-21671"/>
                  <a:lumOff val="-392"/>
                  <a:alphaOff val="0"/>
                  <a:lumMod val="99000"/>
                  <a:satMod val="120000"/>
                  <a:shade val="78000"/>
                </a:srgbClr>
              </a:gs>
            </a:gsLst>
            <a:lin ang="5400000" scaled="0"/>
          </a:gradFill>
          <a:ln>
            <a:noFill/>
          </a:ln>
          <a:effectLst/>
        </p:spPr>
        <p:style>
          <a:lnRef idx="0">
            <a:scrgbClr r="0" g="0" b="0"/>
          </a:lnRef>
          <a:fillRef idx="3">
            <a:scrgbClr r="0" g="0" b="0"/>
          </a:fillRef>
          <a:effectRef idx="2">
            <a:scrgbClr r="0" g="0" b="0"/>
          </a:effectRef>
          <a:fontRef idx="minor">
            <a:schemeClr val="lt1"/>
          </a:fontRef>
        </p:style>
        <p:txBody>
          <a:bodyPr spcFirstLastPara="0" vert="horz" wrap="square" lIns="111401" tIns="111401" rIns="111401" bIns="111401" numCol="1" spcCol="1270" anchor="ctr" anchorCtr="0">
            <a:noAutofit/>
          </a:bodyPr>
          <a:lstStyle/>
          <a:p>
            <a:pPr lvl="0" algn="ctr" defTabSz="889000">
              <a:lnSpc>
                <a:spcPct val="90000"/>
              </a:lnSpc>
              <a:spcBef>
                <a:spcPct val="0"/>
              </a:spcBef>
              <a:spcAft>
                <a:spcPct val="35000"/>
              </a:spcAft>
            </a:pPr>
            <a:r>
              <a:rPr lang="en-US" sz="2000" b="1" kern="1200" dirty="0">
                <a:solidFill>
                  <a:sysClr val="window" lastClr="FFFFFF"/>
                </a:solidFill>
                <a:latin typeface="Calibri"/>
                <a:ea typeface="+mn-ea"/>
                <a:cs typeface="+mn-cs"/>
              </a:rPr>
              <a:t>Plan</a:t>
            </a:r>
          </a:p>
        </p:txBody>
      </p:sp>
      <p:grpSp>
        <p:nvGrpSpPr>
          <p:cNvPr id="20" name="Group 19"/>
          <p:cNvGrpSpPr/>
          <p:nvPr/>
        </p:nvGrpSpPr>
        <p:grpSpPr>
          <a:xfrm>
            <a:off x="5369552" y="3448633"/>
            <a:ext cx="1414028" cy="1457776"/>
            <a:chOff x="5369552" y="3448633"/>
            <a:chExt cx="1414028" cy="1457776"/>
          </a:xfrm>
        </p:grpSpPr>
        <p:pic>
          <p:nvPicPr>
            <p:cNvPr id="37" name="Picture 8"/>
            <p:cNvPicPr>
              <a:picLocks noChangeAspect="1" noChangeArrowheads="1"/>
            </p:cNvPicPr>
            <p:nvPr/>
          </p:nvPicPr>
          <p:blipFill>
            <a:blip r:embed="rId15">
              <a:clrChange>
                <a:clrFrom>
                  <a:srgbClr val="77B5E6"/>
                </a:clrFrom>
                <a:clrTo>
                  <a:srgbClr val="77B5E6">
                    <a:alpha val="0"/>
                  </a:srgbClr>
                </a:clrTo>
              </a:clrChange>
              <a:extLst>
                <a:ext uri="{BEBA8EAE-BF5A-486C-A8C5-ECC9F3942E4B}">
                  <a14:imgProps xmlns:a14="http://schemas.microsoft.com/office/drawing/2010/main">
                    <a14:imgLayer r:embed="rId16">
                      <a14:imgEffect>
                        <a14:backgroundRemoval t="2041" b="97959" l="5634" r="97653"/>
                      </a14:imgEffect>
                    </a14:imgLayer>
                  </a14:imgProps>
                </a:ext>
                <a:ext uri="{28A0092B-C50C-407E-A947-70E740481C1C}">
                  <a14:useLocalDpi xmlns:a14="http://schemas.microsoft.com/office/drawing/2010/main" val="0"/>
                </a:ext>
              </a:extLst>
            </a:blip>
            <a:srcRect/>
            <a:stretch>
              <a:fillRect/>
            </a:stretch>
          </p:blipFill>
          <p:spPr bwMode="auto">
            <a:xfrm>
              <a:off x="5369552" y="3448633"/>
              <a:ext cx="1204182" cy="110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6"/>
            <p:cNvPicPr>
              <a:picLocks noChangeAspect="1" noChangeArrowheads="1"/>
            </p:cNvPicPr>
            <p:nvPr/>
          </p:nvPicPr>
          <p:blipFill rotWithShape="1">
            <a:blip r:embed="rId13">
              <a:clrChange>
                <a:clrFrom>
                  <a:srgbClr val="77B5E6"/>
                </a:clrFrom>
                <a:clrTo>
                  <a:srgbClr val="77B5E6">
                    <a:alpha val="0"/>
                  </a:srgbClr>
                </a:clrTo>
              </a:clrChange>
              <a:extLst>
                <a:ext uri="{BEBA8EAE-BF5A-486C-A8C5-ECC9F3942E4B}">
                  <a14:imgProps xmlns:a14="http://schemas.microsoft.com/office/drawing/2010/main">
                    <a14:imgLayer r:embed="rId14">
                      <a14:imgEffect>
                        <a14:backgroundRemoval t="0" b="100000" l="0" r="100000">
                          <a14:foregroundMark x1="32112" y1="25459" x2="32112" y2="25459"/>
                          <a14:foregroundMark x1="33333" y1="13386" x2="33333" y2="13386"/>
                          <a14:foregroundMark x1="34206" y1="15486" x2="34206" y2="15486"/>
                          <a14:foregroundMark x1="38220" y1="20210" x2="38220" y2="20210"/>
                          <a14:foregroundMark x1="39092" y1="18110" x2="39092" y2="18110"/>
                          <a14:foregroundMark x1="16579" y1="85039" x2="16579" y2="85039"/>
                          <a14:foregroundMark x1="9424" y1="61417" x2="9424" y2="61417"/>
                          <a14:foregroundMark x1="9773" y1="69554" x2="9773" y2="69554"/>
                          <a14:foregroundMark x1="25480" y1="58793" x2="25480" y2="58793"/>
                          <a14:foregroundMark x1="24607" y1="51969" x2="24607" y2="51969"/>
                          <a14:foregroundMark x1="28098" y1="54856" x2="28098" y2="54856"/>
                          <a14:foregroundMark x1="30716" y1="59318" x2="30716" y2="59318"/>
                          <a14:foregroundMark x1="20070" y1="54068" x2="20070" y2="54068"/>
                          <a14:foregroundMark x1="25131" y1="50131" x2="25131" y2="50131"/>
                          <a14:foregroundMark x1="35253" y1="24672" x2="35253" y2="24672"/>
                          <a14:foregroundMark x1="29494" y1="24934" x2="29494" y2="24934"/>
                          <a14:foregroundMark x1="8202" y1="6299" x2="8202" y2="6299"/>
                          <a14:foregroundMark x1="37347" y1="10499" x2="37347" y2="10499"/>
                        </a14:backgroundRemoval>
                      </a14:imgEffect>
                    </a14:imgLayer>
                  </a14:imgProps>
                </a:ext>
                <a:ext uri="{28A0092B-C50C-407E-A947-70E740481C1C}">
                  <a14:useLocalDpi xmlns:a14="http://schemas.microsoft.com/office/drawing/2010/main" val="0"/>
                </a:ext>
              </a:extLst>
            </a:blip>
            <a:srcRect l="53188" t="31531" r="9160" b="27046"/>
            <a:stretch/>
          </p:blipFill>
          <p:spPr bwMode="auto">
            <a:xfrm>
              <a:off x="5405855" y="3898576"/>
              <a:ext cx="1377725" cy="1007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430544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500"/>
                                        <p:tgtEl>
                                          <p:spTgt spid="376"/>
                                        </p:tgtEl>
                                      </p:cBhvr>
                                    </p:animEffect>
                                    <p:anim calcmode="lin" valueType="num">
                                      <p:cBhvr>
                                        <p:cTn id="8" dur="500" fill="hold"/>
                                        <p:tgtEl>
                                          <p:spTgt spid="376"/>
                                        </p:tgtEl>
                                        <p:attrNameLst>
                                          <p:attrName>ppt_x</p:attrName>
                                        </p:attrNameLst>
                                      </p:cBhvr>
                                      <p:tavLst>
                                        <p:tav tm="0">
                                          <p:val>
                                            <p:strVal val="#ppt_x"/>
                                          </p:val>
                                        </p:tav>
                                        <p:tav tm="100000">
                                          <p:val>
                                            <p:strVal val="#ppt_x"/>
                                          </p:val>
                                        </p:tav>
                                      </p:tavLst>
                                    </p:anim>
                                    <p:anim calcmode="lin" valueType="num">
                                      <p:cBhvr>
                                        <p:cTn id="9" dur="500" fill="hold"/>
                                        <p:tgtEl>
                                          <p:spTgt spid="37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2000"/>
                                        <p:tgtEl>
                                          <p:spTgt spid="45"/>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1500" fill="hold"/>
                                        <p:tgtEl>
                                          <p:spTgt spid="20"/>
                                        </p:tgtEl>
                                        <p:attrNameLst>
                                          <p:attrName>ppt_w</p:attrName>
                                        </p:attrNameLst>
                                      </p:cBhvr>
                                      <p:tavLst>
                                        <p:tav tm="0">
                                          <p:val>
                                            <p:fltVal val="0"/>
                                          </p:val>
                                        </p:tav>
                                        <p:tav tm="100000">
                                          <p:val>
                                            <p:strVal val="#ppt_w"/>
                                          </p:val>
                                        </p:tav>
                                      </p:tavLst>
                                    </p:anim>
                                    <p:anim calcmode="lin" valueType="num">
                                      <p:cBhvr>
                                        <p:cTn id="29" dur="1500" fill="hold"/>
                                        <p:tgtEl>
                                          <p:spTgt spid="20"/>
                                        </p:tgtEl>
                                        <p:attrNameLst>
                                          <p:attrName>ppt_h</p:attrName>
                                        </p:attrNameLst>
                                      </p:cBhvr>
                                      <p:tavLst>
                                        <p:tav tm="0">
                                          <p:val>
                                            <p:fltVal val="0"/>
                                          </p:val>
                                        </p:tav>
                                        <p:tav tm="100000">
                                          <p:val>
                                            <p:strVal val="#ppt_h"/>
                                          </p:val>
                                        </p:tav>
                                      </p:tavLst>
                                    </p:anim>
                                    <p:animEffect transition="in" filter="fade">
                                      <p:cBhvr>
                                        <p:cTn id="30" dur="1500"/>
                                        <p:tgtEl>
                                          <p:spTgt spid="20"/>
                                        </p:tgtEl>
                                      </p:cBhvr>
                                    </p:animEffect>
                                  </p:childTnLst>
                                </p:cTn>
                              </p:par>
                              <p:par>
                                <p:cTn id="31" presetID="22" presetClass="entr" presetSubtype="4" fill="hold" grpId="0" nodeType="withEffect">
                                  <p:stCondLst>
                                    <p:cond delay="150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2000"/>
                                        <p:tgtEl>
                                          <p:spTgt spid="17"/>
                                        </p:tgtEl>
                                      </p:cBhvr>
                                    </p:animEffect>
                                  </p:childTnLst>
                                </p:cTn>
                              </p:par>
                              <p:par>
                                <p:cTn id="34" presetID="21" presetClass="entr" presetSubtype="1" fill="hold" nodeType="withEffect">
                                  <p:stCondLst>
                                    <p:cond delay="150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31000"/>
                                        <p:tgtEl>
                                          <p:spTgt spid="11"/>
                                        </p:tgtEl>
                                      </p:cBhvr>
                                    </p:animEffect>
                                  </p:childTnLst>
                                </p:cTn>
                              </p:par>
                              <p:par>
                                <p:cTn id="37" presetID="22" presetClass="entr" presetSubtype="1" fill="hold" grpId="0" nodeType="withEffect">
                                  <p:stCondLst>
                                    <p:cond delay="600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2000"/>
                                        <p:tgtEl>
                                          <p:spTgt spid="13"/>
                                        </p:tgtEl>
                                      </p:cBhvr>
                                    </p:animEffect>
                                  </p:childTnLst>
                                </p:cTn>
                              </p:par>
                              <p:par>
                                <p:cTn id="40" presetID="22" presetClass="entr" presetSubtype="2" fill="hold" grpId="0" nodeType="withEffect">
                                  <p:stCondLst>
                                    <p:cond delay="1200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1800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8" fill="hold" grpId="0" nodeType="withEffect">
                                  <p:stCondLst>
                                    <p:cond delay="2400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20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2000"/>
                                        <p:tgtEl>
                                          <p:spTgt spid="47"/>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22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Graphic spid="44" grpId="0">
        <p:bldAsOne/>
      </p:bldGraphic>
      <p:bldP spid="45" grpId="0"/>
      <p:bldP spid="46" grpId="0"/>
      <p:bldP spid="47" grpId="0"/>
      <p:bldP spid="12" grpId="0" animBg="1"/>
      <p:bldP spid="13" grpId="0" animBg="1"/>
      <p:bldP spid="14"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55" y="33371"/>
            <a:ext cx="3595349" cy="1325563"/>
          </a:xfrm>
        </p:spPr>
        <p:txBody>
          <a:bodyPr/>
          <a:lstStyle/>
          <a:p>
            <a:r>
              <a:rPr lang="en-US" b="1" dirty="0" smtClean="0">
                <a:solidFill>
                  <a:schemeClr val="tx1">
                    <a:lumMod val="50000"/>
                    <a:lumOff val="50000"/>
                  </a:schemeClr>
                </a:solidFill>
              </a:rPr>
              <a:t>Milestones</a:t>
            </a:r>
            <a:endParaRPr lang="en-US" dirty="0"/>
          </a:p>
        </p:txBody>
      </p:sp>
      <p:sp>
        <p:nvSpPr>
          <p:cNvPr id="83" name="Freeform 5"/>
          <p:cNvSpPr>
            <a:spLocks/>
          </p:cNvSpPr>
          <p:nvPr/>
        </p:nvSpPr>
        <p:spPr bwMode="auto">
          <a:xfrm>
            <a:off x="0" y="6338412"/>
            <a:ext cx="12212224" cy="573582"/>
          </a:xfrm>
          <a:custGeom>
            <a:avLst/>
            <a:gdLst>
              <a:gd name="T0" fmla="*/ 0 w 3200"/>
              <a:gd name="T1" fmla="*/ 29 h 762"/>
              <a:gd name="T2" fmla="*/ 1413 w 3200"/>
              <a:gd name="T3" fmla="*/ 352 h 762"/>
              <a:gd name="T4" fmla="*/ 3200 w 3200"/>
              <a:gd name="T5" fmla="*/ 545 h 762"/>
              <a:gd name="T6" fmla="*/ 3200 w 3200"/>
              <a:gd name="T7" fmla="*/ 762 h 762"/>
              <a:gd name="T8" fmla="*/ 0 w 3200"/>
              <a:gd name="T9" fmla="*/ 762 h 762"/>
              <a:gd name="T10" fmla="*/ 0 w 3200"/>
              <a:gd name="T11" fmla="*/ 29 h 762"/>
            </a:gdLst>
            <a:ahLst/>
            <a:cxnLst>
              <a:cxn ang="0">
                <a:pos x="T0" y="T1"/>
              </a:cxn>
              <a:cxn ang="0">
                <a:pos x="T2" y="T3"/>
              </a:cxn>
              <a:cxn ang="0">
                <a:pos x="T4" y="T5"/>
              </a:cxn>
              <a:cxn ang="0">
                <a:pos x="T6" y="T7"/>
              </a:cxn>
              <a:cxn ang="0">
                <a:pos x="T8" y="T9"/>
              </a:cxn>
              <a:cxn ang="0">
                <a:pos x="T10" y="T11"/>
              </a:cxn>
            </a:cxnLst>
            <a:rect l="0" t="0" r="r" b="b"/>
            <a:pathLst>
              <a:path w="3200" h="762">
                <a:moveTo>
                  <a:pt x="0" y="29"/>
                </a:moveTo>
                <a:cubicBezTo>
                  <a:pt x="0" y="29"/>
                  <a:pt x="662" y="0"/>
                  <a:pt x="1413" y="352"/>
                </a:cubicBezTo>
                <a:cubicBezTo>
                  <a:pt x="2164" y="705"/>
                  <a:pt x="3200" y="545"/>
                  <a:pt x="3200" y="545"/>
                </a:cubicBezTo>
                <a:cubicBezTo>
                  <a:pt x="3200" y="762"/>
                  <a:pt x="3200" y="762"/>
                  <a:pt x="3200" y="762"/>
                </a:cubicBezTo>
                <a:cubicBezTo>
                  <a:pt x="0" y="762"/>
                  <a:pt x="0" y="762"/>
                  <a:pt x="0" y="762"/>
                </a:cubicBezTo>
                <a:lnTo>
                  <a:pt x="0" y="29"/>
                </a:lnTo>
                <a:close/>
              </a:path>
            </a:pathLst>
          </a:custGeom>
          <a:solidFill>
            <a:srgbClr val="DDBDA3"/>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0" y="6054726"/>
            <a:ext cx="12192000" cy="898296"/>
          </a:xfrm>
          <a:custGeom>
            <a:avLst/>
            <a:gdLst>
              <a:gd name="T0" fmla="*/ 3200 w 3200"/>
              <a:gd name="T1" fmla="*/ 66 h 423"/>
              <a:gd name="T2" fmla="*/ 1743 w 3200"/>
              <a:gd name="T3" fmla="*/ 212 h 423"/>
              <a:gd name="T4" fmla="*/ 0 w 3200"/>
              <a:gd name="T5" fmla="*/ 175 h 423"/>
              <a:gd name="T6" fmla="*/ 0 w 3200"/>
              <a:gd name="T7" fmla="*/ 404 h 423"/>
              <a:gd name="T8" fmla="*/ 3200 w 3200"/>
              <a:gd name="T9" fmla="*/ 404 h 423"/>
              <a:gd name="T10" fmla="*/ 3200 w 3200"/>
              <a:gd name="T11" fmla="*/ 66 h 423"/>
            </a:gdLst>
            <a:ahLst/>
            <a:cxnLst>
              <a:cxn ang="0">
                <a:pos x="T0" y="T1"/>
              </a:cxn>
              <a:cxn ang="0">
                <a:pos x="T2" y="T3"/>
              </a:cxn>
              <a:cxn ang="0">
                <a:pos x="T4" y="T5"/>
              </a:cxn>
              <a:cxn ang="0">
                <a:pos x="T6" y="T7"/>
              </a:cxn>
              <a:cxn ang="0">
                <a:pos x="T8" y="T9"/>
              </a:cxn>
              <a:cxn ang="0">
                <a:pos x="T10" y="T11"/>
              </a:cxn>
            </a:cxnLst>
            <a:rect l="0" t="0" r="r" b="b"/>
            <a:pathLst>
              <a:path w="3200" h="423">
                <a:moveTo>
                  <a:pt x="3200" y="66"/>
                </a:moveTo>
                <a:cubicBezTo>
                  <a:pt x="3200" y="66"/>
                  <a:pt x="2831" y="0"/>
                  <a:pt x="1743" y="212"/>
                </a:cubicBezTo>
                <a:cubicBezTo>
                  <a:pt x="655" y="423"/>
                  <a:pt x="0" y="175"/>
                  <a:pt x="0" y="175"/>
                </a:cubicBezTo>
                <a:cubicBezTo>
                  <a:pt x="0" y="404"/>
                  <a:pt x="0" y="404"/>
                  <a:pt x="0" y="404"/>
                </a:cubicBezTo>
                <a:cubicBezTo>
                  <a:pt x="3200" y="404"/>
                  <a:pt x="3200" y="404"/>
                  <a:pt x="3200" y="404"/>
                </a:cubicBezTo>
                <a:lnTo>
                  <a:pt x="3200" y="66"/>
                </a:lnTo>
                <a:close/>
              </a:path>
            </a:pathLst>
          </a:custGeom>
          <a:solidFill>
            <a:srgbClr val="372415"/>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18" name="Group 117"/>
          <p:cNvGrpSpPr/>
          <p:nvPr/>
        </p:nvGrpSpPr>
        <p:grpSpPr>
          <a:xfrm>
            <a:off x="-42910" y="2444705"/>
            <a:ext cx="2107683" cy="4035041"/>
            <a:chOff x="12486" y="-213371"/>
            <a:chExt cx="3686146" cy="7056919"/>
          </a:xfrm>
        </p:grpSpPr>
        <p:grpSp>
          <p:nvGrpSpPr>
            <p:cNvPr id="20" name="Group 19"/>
            <p:cNvGrpSpPr/>
            <p:nvPr/>
          </p:nvGrpSpPr>
          <p:grpSpPr>
            <a:xfrm>
              <a:off x="12486" y="4987760"/>
              <a:ext cx="1198443" cy="1855788"/>
              <a:chOff x="10584072" y="4258770"/>
              <a:chExt cx="1849437" cy="2863851"/>
            </a:xfrm>
          </p:grpSpPr>
          <p:sp>
            <p:nvSpPr>
              <p:cNvPr id="21" name="Freeform 17"/>
              <p:cNvSpPr>
                <a:spLocks/>
              </p:cNvSpPr>
              <p:nvPr/>
            </p:nvSpPr>
            <p:spPr bwMode="auto">
              <a:xfrm>
                <a:off x="11437354" y="6800357"/>
                <a:ext cx="141288" cy="32226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5"/>
              <p:cNvSpPr>
                <a:spLocks/>
              </p:cNvSpPr>
              <p:nvPr/>
            </p:nvSpPr>
            <p:spPr bwMode="auto">
              <a:xfrm>
                <a:off x="10584072" y="4258770"/>
                <a:ext cx="923926" cy="2566987"/>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6"/>
              <p:cNvSpPr>
                <a:spLocks/>
              </p:cNvSpPr>
              <p:nvPr/>
            </p:nvSpPr>
            <p:spPr bwMode="auto">
              <a:xfrm>
                <a:off x="11507997" y="4258770"/>
                <a:ext cx="925512" cy="2566989"/>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2" name="Group 71"/>
            <p:cNvGrpSpPr/>
            <p:nvPr/>
          </p:nvGrpSpPr>
          <p:grpSpPr>
            <a:xfrm>
              <a:off x="782618" y="3465939"/>
              <a:ext cx="1849437" cy="2863851"/>
              <a:chOff x="2031209" y="3465939"/>
              <a:chExt cx="1849437" cy="2863851"/>
            </a:xfrm>
          </p:grpSpPr>
          <p:sp>
            <p:nvSpPr>
              <p:cNvPr id="73" name="Freeform 17"/>
              <p:cNvSpPr>
                <a:spLocks/>
              </p:cNvSpPr>
              <p:nvPr/>
            </p:nvSpPr>
            <p:spPr bwMode="auto">
              <a:xfrm>
                <a:off x="2884490" y="6007527"/>
                <a:ext cx="141288" cy="322263"/>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5"/>
              <p:cNvSpPr>
                <a:spLocks/>
              </p:cNvSpPr>
              <p:nvPr/>
            </p:nvSpPr>
            <p:spPr bwMode="auto">
              <a:xfrm>
                <a:off x="2031209"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6"/>
              <p:cNvSpPr>
                <a:spLocks/>
              </p:cNvSpPr>
              <p:nvPr/>
            </p:nvSpPr>
            <p:spPr bwMode="auto">
              <a:xfrm>
                <a:off x="2955134"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6" name="Group 75"/>
              <p:cNvGrpSpPr/>
              <p:nvPr/>
            </p:nvGrpSpPr>
            <p:grpSpPr>
              <a:xfrm>
                <a:off x="2307434" y="3958064"/>
                <a:ext cx="1296987" cy="1885951"/>
                <a:chOff x="4360863" y="3244850"/>
                <a:chExt cx="1296987" cy="1885951"/>
              </a:xfrm>
              <a:solidFill>
                <a:srgbClr val="FFFFFF">
                  <a:alpha val="10000"/>
                </a:srgbClr>
              </a:solidFill>
            </p:grpSpPr>
            <p:sp>
              <p:nvSpPr>
                <p:cNvPr id="77"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10"/>
                <p:cNvSpPr>
                  <a:spLocks/>
                </p:cNvSpPr>
                <p:nvPr/>
              </p:nvSpPr>
              <p:spPr bwMode="auto">
                <a:xfrm>
                  <a:off x="4402067" y="3828449"/>
                  <a:ext cx="1033463"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85" name="Straight Connector 84"/>
            <p:cNvCxnSpPr/>
            <p:nvPr/>
          </p:nvCxnSpPr>
          <p:spPr>
            <a:xfrm flipV="1">
              <a:off x="2478602" y="636405"/>
              <a:ext cx="36619" cy="4110751"/>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20723" y="-213371"/>
              <a:ext cx="2677909" cy="807410"/>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Release</a:t>
              </a:r>
              <a:r>
                <a:rPr lang="en-US" sz="2400" dirty="0" smtClean="0">
                  <a:solidFill>
                    <a:schemeClr val="bg1">
                      <a:lumMod val="50000"/>
                    </a:schemeClr>
                  </a:solidFill>
                  <a:latin typeface="Aharoni" panose="02010803020104030203" pitchFamily="2" charset="-79"/>
                  <a:cs typeface="Aharoni" panose="02010803020104030203" pitchFamily="2" charset="-79"/>
                </a:rPr>
                <a:t> 1</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grpSp>
      <p:grpSp>
        <p:nvGrpSpPr>
          <p:cNvPr id="3" name="Group 2"/>
          <p:cNvGrpSpPr/>
          <p:nvPr/>
        </p:nvGrpSpPr>
        <p:grpSpPr>
          <a:xfrm>
            <a:off x="7103690" y="115190"/>
            <a:ext cx="6654436" cy="6160712"/>
            <a:chOff x="7103690" y="115190"/>
            <a:chExt cx="6654436" cy="6160712"/>
          </a:xfrm>
        </p:grpSpPr>
        <p:grpSp>
          <p:nvGrpSpPr>
            <p:cNvPr id="4" name="Group 3"/>
            <p:cNvGrpSpPr/>
            <p:nvPr/>
          </p:nvGrpSpPr>
          <p:grpSpPr>
            <a:xfrm>
              <a:off x="10941475" y="3965634"/>
              <a:ext cx="1198443" cy="2223154"/>
              <a:chOff x="10621647" y="2681426"/>
              <a:chExt cx="1849437" cy="3430770"/>
            </a:xfrm>
          </p:grpSpPr>
          <p:sp>
            <p:nvSpPr>
              <p:cNvPr id="5" name="Freeform 17"/>
              <p:cNvSpPr>
                <a:spLocks/>
              </p:cNvSpPr>
              <p:nvPr/>
            </p:nvSpPr>
            <p:spPr bwMode="auto">
              <a:xfrm>
                <a:off x="11474928" y="5223012"/>
                <a:ext cx="141288" cy="88918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5"/>
              <p:cNvSpPr>
                <a:spLocks/>
              </p:cNvSpPr>
              <p:nvPr/>
            </p:nvSpPr>
            <p:spPr bwMode="auto">
              <a:xfrm>
                <a:off x="10621647" y="2681426"/>
                <a:ext cx="923925" cy="2566987"/>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6"/>
              <p:cNvSpPr>
                <a:spLocks/>
              </p:cNvSpPr>
              <p:nvPr/>
            </p:nvSpPr>
            <p:spPr bwMode="auto">
              <a:xfrm>
                <a:off x="11545572" y="2681426"/>
                <a:ext cx="925512" cy="2566987"/>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4" name="Group 23"/>
            <p:cNvGrpSpPr/>
            <p:nvPr/>
          </p:nvGrpSpPr>
          <p:grpSpPr>
            <a:xfrm>
              <a:off x="8707277" y="4420114"/>
              <a:ext cx="1198443" cy="1855788"/>
              <a:chOff x="10560478" y="3382779"/>
              <a:chExt cx="1849436" cy="2863851"/>
            </a:xfrm>
          </p:grpSpPr>
          <p:sp>
            <p:nvSpPr>
              <p:cNvPr id="25" name="Freeform 17"/>
              <p:cNvSpPr>
                <a:spLocks/>
              </p:cNvSpPr>
              <p:nvPr/>
            </p:nvSpPr>
            <p:spPr bwMode="auto">
              <a:xfrm>
                <a:off x="11413759" y="5924367"/>
                <a:ext cx="141288" cy="322263"/>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5"/>
              <p:cNvSpPr>
                <a:spLocks/>
              </p:cNvSpPr>
              <p:nvPr/>
            </p:nvSpPr>
            <p:spPr bwMode="auto">
              <a:xfrm>
                <a:off x="10560478" y="3382779"/>
                <a:ext cx="923926" cy="2566987"/>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6"/>
              <p:cNvSpPr>
                <a:spLocks/>
              </p:cNvSpPr>
              <p:nvPr/>
            </p:nvSpPr>
            <p:spPr bwMode="auto">
              <a:xfrm>
                <a:off x="11484402" y="3382779"/>
                <a:ext cx="925512" cy="2566987"/>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61" name="Group 160"/>
            <p:cNvGrpSpPr/>
            <p:nvPr/>
          </p:nvGrpSpPr>
          <p:grpSpPr>
            <a:xfrm>
              <a:off x="7103690" y="115190"/>
              <a:ext cx="6654436" cy="5765041"/>
              <a:chOff x="7103689" y="452658"/>
              <a:chExt cx="6923699" cy="5998316"/>
            </a:xfrm>
          </p:grpSpPr>
          <p:grpSp>
            <p:nvGrpSpPr>
              <p:cNvPr id="121" name="Group 120"/>
              <p:cNvGrpSpPr/>
              <p:nvPr/>
            </p:nvGrpSpPr>
            <p:grpSpPr>
              <a:xfrm>
                <a:off x="7103689" y="874459"/>
                <a:ext cx="6923699" cy="5576515"/>
                <a:chOff x="2730500" y="1643063"/>
                <a:chExt cx="6731001" cy="5421312"/>
              </a:xfrm>
            </p:grpSpPr>
            <p:sp>
              <p:nvSpPr>
                <p:cNvPr id="122" name="Freeform 121"/>
                <p:cNvSpPr>
                  <a:spLocks/>
                </p:cNvSpPr>
                <p:nvPr/>
              </p:nvSpPr>
              <p:spPr bwMode="auto">
                <a:xfrm>
                  <a:off x="5641975" y="4702175"/>
                  <a:ext cx="866775" cy="2362200"/>
                </a:xfrm>
                <a:custGeom>
                  <a:avLst/>
                  <a:gdLst>
                    <a:gd name="T0" fmla="*/ 183 w 278"/>
                    <a:gd name="T1" fmla="*/ 249 h 757"/>
                    <a:gd name="T2" fmla="*/ 156 w 278"/>
                    <a:gd name="T3" fmla="*/ 0 h 757"/>
                    <a:gd name="T4" fmla="*/ 143 w 278"/>
                    <a:gd name="T5" fmla="*/ 2 h 757"/>
                    <a:gd name="T6" fmla="*/ 122 w 278"/>
                    <a:gd name="T7" fmla="*/ 257 h 757"/>
                    <a:gd name="T8" fmla="*/ 14 w 278"/>
                    <a:gd name="T9" fmla="*/ 198 h 757"/>
                    <a:gd name="T10" fmla="*/ 0 w 278"/>
                    <a:gd name="T11" fmla="*/ 231 h 757"/>
                    <a:gd name="T12" fmla="*/ 111 w 278"/>
                    <a:gd name="T13" fmla="*/ 352 h 757"/>
                    <a:gd name="T14" fmla="*/ 82 w 278"/>
                    <a:gd name="T15" fmla="*/ 753 h 757"/>
                    <a:gd name="T16" fmla="*/ 239 w 278"/>
                    <a:gd name="T17" fmla="*/ 757 h 757"/>
                    <a:gd name="T18" fmla="*/ 194 w 278"/>
                    <a:gd name="T19" fmla="*/ 351 h 757"/>
                    <a:gd name="T20" fmla="*/ 278 w 278"/>
                    <a:gd name="T21" fmla="*/ 238 h 757"/>
                    <a:gd name="T22" fmla="*/ 259 w 278"/>
                    <a:gd name="T23" fmla="*/ 195 h 757"/>
                    <a:gd name="T24" fmla="*/ 183 w 278"/>
                    <a:gd name="T25" fmla="*/ 249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8" h="757">
                      <a:moveTo>
                        <a:pt x="183" y="249"/>
                      </a:moveTo>
                      <a:cubicBezTo>
                        <a:pt x="183" y="249"/>
                        <a:pt x="178" y="167"/>
                        <a:pt x="156" y="0"/>
                      </a:cubicBezTo>
                      <a:cubicBezTo>
                        <a:pt x="152" y="1"/>
                        <a:pt x="148" y="2"/>
                        <a:pt x="143" y="2"/>
                      </a:cubicBezTo>
                      <a:cubicBezTo>
                        <a:pt x="136" y="75"/>
                        <a:pt x="124" y="201"/>
                        <a:pt x="122" y="257"/>
                      </a:cubicBezTo>
                      <a:cubicBezTo>
                        <a:pt x="121" y="263"/>
                        <a:pt x="85" y="221"/>
                        <a:pt x="14" y="198"/>
                      </a:cubicBezTo>
                      <a:cubicBezTo>
                        <a:pt x="10" y="209"/>
                        <a:pt x="5" y="220"/>
                        <a:pt x="0" y="231"/>
                      </a:cubicBezTo>
                      <a:cubicBezTo>
                        <a:pt x="46" y="263"/>
                        <a:pt x="98" y="308"/>
                        <a:pt x="111" y="352"/>
                      </a:cubicBezTo>
                      <a:cubicBezTo>
                        <a:pt x="111" y="352"/>
                        <a:pt x="110" y="624"/>
                        <a:pt x="82" y="753"/>
                      </a:cubicBezTo>
                      <a:cubicBezTo>
                        <a:pt x="82" y="753"/>
                        <a:pt x="179" y="727"/>
                        <a:pt x="239" y="757"/>
                      </a:cubicBezTo>
                      <a:cubicBezTo>
                        <a:pt x="203" y="698"/>
                        <a:pt x="194" y="351"/>
                        <a:pt x="194" y="351"/>
                      </a:cubicBezTo>
                      <a:cubicBezTo>
                        <a:pt x="207" y="304"/>
                        <a:pt x="241" y="266"/>
                        <a:pt x="278" y="238"/>
                      </a:cubicBezTo>
                      <a:cubicBezTo>
                        <a:pt x="271" y="224"/>
                        <a:pt x="264" y="209"/>
                        <a:pt x="259" y="195"/>
                      </a:cubicBezTo>
                      <a:cubicBezTo>
                        <a:pt x="231" y="206"/>
                        <a:pt x="203" y="223"/>
                        <a:pt x="183" y="249"/>
                      </a:cubicBezTo>
                      <a:close/>
                    </a:path>
                  </a:pathLst>
                </a:custGeom>
                <a:solidFill>
                  <a:srgbClr val="4B321D"/>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122"/>
                <p:cNvSpPr>
                  <a:spLocks/>
                </p:cNvSpPr>
                <p:nvPr/>
              </p:nvSpPr>
              <p:spPr bwMode="auto">
                <a:xfrm>
                  <a:off x="5713413" y="2700338"/>
                  <a:ext cx="736600" cy="1362075"/>
                </a:xfrm>
                <a:custGeom>
                  <a:avLst/>
                  <a:gdLst>
                    <a:gd name="T0" fmla="*/ 123 w 236"/>
                    <a:gd name="T1" fmla="*/ 0 h 436"/>
                    <a:gd name="T2" fmla="*/ 6 w 236"/>
                    <a:gd name="T3" fmla="*/ 218 h 436"/>
                    <a:gd name="T4" fmla="*/ 0 w 236"/>
                    <a:gd name="T5" fmla="*/ 219 h 436"/>
                    <a:gd name="T6" fmla="*/ 105 w 236"/>
                    <a:gd name="T7" fmla="*/ 5 h 436"/>
                    <a:gd name="T8" fmla="*/ 105 w 236"/>
                    <a:gd name="T9" fmla="*/ 432 h 436"/>
                    <a:gd name="T10" fmla="*/ 116 w 236"/>
                    <a:gd name="T11" fmla="*/ 436 h 436"/>
                    <a:gd name="T12" fmla="*/ 236 w 236"/>
                    <a:gd name="T13" fmla="*/ 218 h 436"/>
                    <a:gd name="T14" fmla="*/ 123 w 236"/>
                    <a:gd name="T15" fmla="*/ 0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436">
                      <a:moveTo>
                        <a:pt x="123" y="0"/>
                      </a:moveTo>
                      <a:cubicBezTo>
                        <a:pt x="123" y="0"/>
                        <a:pt x="6" y="98"/>
                        <a:pt x="6" y="218"/>
                      </a:cubicBezTo>
                      <a:cubicBezTo>
                        <a:pt x="6" y="219"/>
                        <a:pt x="0" y="219"/>
                        <a:pt x="0" y="219"/>
                      </a:cubicBezTo>
                      <a:cubicBezTo>
                        <a:pt x="0" y="113"/>
                        <a:pt x="85" y="25"/>
                        <a:pt x="105" y="5"/>
                      </a:cubicBezTo>
                      <a:cubicBezTo>
                        <a:pt x="105" y="432"/>
                        <a:pt x="105" y="432"/>
                        <a:pt x="105" y="432"/>
                      </a:cubicBezTo>
                      <a:cubicBezTo>
                        <a:pt x="121" y="435"/>
                        <a:pt x="116" y="436"/>
                        <a:pt x="116" y="436"/>
                      </a:cubicBezTo>
                      <a:cubicBezTo>
                        <a:pt x="116" y="436"/>
                        <a:pt x="236" y="339"/>
                        <a:pt x="236" y="218"/>
                      </a:cubicBezTo>
                      <a:cubicBezTo>
                        <a:pt x="236" y="98"/>
                        <a:pt x="123" y="0"/>
                        <a:pt x="12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123"/>
                <p:cNvSpPr>
                  <a:spLocks/>
                </p:cNvSpPr>
                <p:nvPr/>
              </p:nvSpPr>
              <p:spPr bwMode="auto">
                <a:xfrm>
                  <a:off x="8867775" y="5203825"/>
                  <a:ext cx="481013" cy="328613"/>
                </a:xfrm>
                <a:custGeom>
                  <a:avLst/>
                  <a:gdLst>
                    <a:gd name="T0" fmla="*/ 88 w 154"/>
                    <a:gd name="T1" fmla="*/ 12 h 105"/>
                    <a:gd name="T2" fmla="*/ 0 w 154"/>
                    <a:gd name="T3" fmla="*/ 32 h 105"/>
                    <a:gd name="T4" fmla="*/ 66 w 154"/>
                    <a:gd name="T5" fmla="*/ 94 h 105"/>
                    <a:gd name="T6" fmla="*/ 154 w 154"/>
                    <a:gd name="T7" fmla="*/ 73 h 105"/>
                    <a:gd name="T8" fmla="*/ 88 w 154"/>
                    <a:gd name="T9" fmla="*/ 12 h 105"/>
                  </a:gdLst>
                  <a:ahLst/>
                  <a:cxnLst>
                    <a:cxn ang="0">
                      <a:pos x="T0" y="T1"/>
                    </a:cxn>
                    <a:cxn ang="0">
                      <a:pos x="T2" y="T3"/>
                    </a:cxn>
                    <a:cxn ang="0">
                      <a:pos x="T4" y="T5"/>
                    </a:cxn>
                    <a:cxn ang="0">
                      <a:pos x="T6" y="T7"/>
                    </a:cxn>
                    <a:cxn ang="0">
                      <a:pos x="T8" y="T9"/>
                    </a:cxn>
                  </a:cxnLst>
                  <a:rect l="0" t="0" r="r" b="b"/>
                  <a:pathLst>
                    <a:path w="154" h="105">
                      <a:moveTo>
                        <a:pt x="88" y="12"/>
                      </a:moveTo>
                      <a:cubicBezTo>
                        <a:pt x="45" y="0"/>
                        <a:pt x="0" y="32"/>
                        <a:pt x="0" y="32"/>
                      </a:cubicBezTo>
                      <a:cubicBezTo>
                        <a:pt x="0" y="32"/>
                        <a:pt x="23" y="82"/>
                        <a:pt x="66" y="94"/>
                      </a:cubicBezTo>
                      <a:cubicBezTo>
                        <a:pt x="108" y="105"/>
                        <a:pt x="154" y="73"/>
                        <a:pt x="154" y="73"/>
                      </a:cubicBezTo>
                      <a:cubicBezTo>
                        <a:pt x="154" y="73"/>
                        <a:pt x="130" y="23"/>
                        <a:pt x="88" y="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Oval 124"/>
                <p:cNvSpPr>
                  <a:spLocks noChangeArrowheads="1"/>
                </p:cNvSpPr>
                <p:nvPr/>
              </p:nvSpPr>
              <p:spPr bwMode="auto">
                <a:xfrm>
                  <a:off x="8964613" y="4430713"/>
                  <a:ext cx="496888" cy="26511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125"/>
                <p:cNvSpPr>
                  <a:spLocks/>
                </p:cNvSpPr>
                <p:nvPr/>
              </p:nvSpPr>
              <p:spPr bwMode="auto">
                <a:xfrm>
                  <a:off x="8867775" y="3590925"/>
                  <a:ext cx="481013" cy="327025"/>
                </a:xfrm>
                <a:custGeom>
                  <a:avLst/>
                  <a:gdLst>
                    <a:gd name="T0" fmla="*/ 0 w 154"/>
                    <a:gd name="T1" fmla="*/ 73 h 105"/>
                    <a:gd name="T2" fmla="*/ 88 w 154"/>
                    <a:gd name="T3" fmla="*/ 94 h 105"/>
                    <a:gd name="T4" fmla="*/ 154 w 154"/>
                    <a:gd name="T5" fmla="*/ 32 h 105"/>
                    <a:gd name="T6" fmla="*/ 66 w 154"/>
                    <a:gd name="T7" fmla="*/ 12 h 105"/>
                    <a:gd name="T8" fmla="*/ 0 w 154"/>
                    <a:gd name="T9" fmla="*/ 73 h 105"/>
                  </a:gdLst>
                  <a:ahLst/>
                  <a:cxnLst>
                    <a:cxn ang="0">
                      <a:pos x="T0" y="T1"/>
                    </a:cxn>
                    <a:cxn ang="0">
                      <a:pos x="T2" y="T3"/>
                    </a:cxn>
                    <a:cxn ang="0">
                      <a:pos x="T4" y="T5"/>
                    </a:cxn>
                    <a:cxn ang="0">
                      <a:pos x="T6" y="T7"/>
                    </a:cxn>
                    <a:cxn ang="0">
                      <a:pos x="T8" y="T9"/>
                    </a:cxn>
                  </a:cxnLst>
                  <a:rect l="0" t="0" r="r" b="b"/>
                  <a:pathLst>
                    <a:path w="154" h="105">
                      <a:moveTo>
                        <a:pt x="0" y="73"/>
                      </a:moveTo>
                      <a:cubicBezTo>
                        <a:pt x="0" y="73"/>
                        <a:pt x="45" y="105"/>
                        <a:pt x="88" y="94"/>
                      </a:cubicBezTo>
                      <a:cubicBezTo>
                        <a:pt x="130" y="82"/>
                        <a:pt x="154" y="32"/>
                        <a:pt x="154" y="32"/>
                      </a:cubicBezTo>
                      <a:cubicBezTo>
                        <a:pt x="154" y="32"/>
                        <a:pt x="108" y="0"/>
                        <a:pt x="66" y="12"/>
                      </a:cubicBezTo>
                      <a:cubicBezTo>
                        <a:pt x="23" y="23"/>
                        <a:pt x="0" y="73"/>
                        <a:pt x="0" y="7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126"/>
                <p:cNvSpPr>
                  <a:spLocks/>
                </p:cNvSpPr>
                <p:nvPr/>
              </p:nvSpPr>
              <p:spPr bwMode="auto">
                <a:xfrm>
                  <a:off x="8582025" y="2819400"/>
                  <a:ext cx="430213" cy="368300"/>
                </a:xfrm>
                <a:custGeom>
                  <a:avLst/>
                  <a:gdLst>
                    <a:gd name="T0" fmla="*/ 90 w 138"/>
                    <a:gd name="T1" fmla="*/ 96 h 118"/>
                    <a:gd name="T2" fmla="*/ 138 w 138"/>
                    <a:gd name="T3" fmla="*/ 19 h 118"/>
                    <a:gd name="T4" fmla="*/ 48 w 138"/>
                    <a:gd name="T5" fmla="*/ 22 h 118"/>
                    <a:gd name="T6" fmla="*/ 0 w 138"/>
                    <a:gd name="T7" fmla="*/ 99 h 118"/>
                    <a:gd name="T8" fmla="*/ 90 w 138"/>
                    <a:gd name="T9" fmla="*/ 96 h 118"/>
                  </a:gdLst>
                  <a:ahLst/>
                  <a:cxnLst>
                    <a:cxn ang="0">
                      <a:pos x="T0" y="T1"/>
                    </a:cxn>
                    <a:cxn ang="0">
                      <a:pos x="T2" y="T3"/>
                    </a:cxn>
                    <a:cxn ang="0">
                      <a:pos x="T4" y="T5"/>
                    </a:cxn>
                    <a:cxn ang="0">
                      <a:pos x="T6" y="T7"/>
                    </a:cxn>
                    <a:cxn ang="0">
                      <a:pos x="T8" y="T9"/>
                    </a:cxn>
                  </a:cxnLst>
                  <a:rect l="0" t="0" r="r" b="b"/>
                  <a:pathLst>
                    <a:path w="138" h="118">
                      <a:moveTo>
                        <a:pt x="90" y="96"/>
                      </a:moveTo>
                      <a:cubicBezTo>
                        <a:pt x="128" y="74"/>
                        <a:pt x="138" y="19"/>
                        <a:pt x="138" y="19"/>
                      </a:cubicBezTo>
                      <a:cubicBezTo>
                        <a:pt x="138" y="19"/>
                        <a:pt x="86" y="0"/>
                        <a:pt x="48" y="22"/>
                      </a:cubicBezTo>
                      <a:cubicBezTo>
                        <a:pt x="9" y="44"/>
                        <a:pt x="0" y="99"/>
                        <a:pt x="0" y="99"/>
                      </a:cubicBezTo>
                      <a:cubicBezTo>
                        <a:pt x="0" y="99"/>
                        <a:pt x="52" y="118"/>
                        <a:pt x="90" y="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127"/>
                <p:cNvSpPr>
                  <a:spLocks/>
                </p:cNvSpPr>
                <p:nvPr/>
              </p:nvSpPr>
              <p:spPr bwMode="auto">
                <a:xfrm>
                  <a:off x="8110538" y="2166938"/>
                  <a:ext cx="381000" cy="381000"/>
                </a:xfrm>
                <a:custGeom>
                  <a:avLst/>
                  <a:gdLst>
                    <a:gd name="T0" fmla="*/ 91 w 122"/>
                    <a:gd name="T1" fmla="*/ 91 h 122"/>
                    <a:gd name="T2" fmla="*/ 117 w 122"/>
                    <a:gd name="T3" fmla="*/ 5 h 122"/>
                    <a:gd name="T4" fmla="*/ 31 w 122"/>
                    <a:gd name="T5" fmla="*/ 31 h 122"/>
                    <a:gd name="T6" fmla="*/ 5 w 122"/>
                    <a:gd name="T7" fmla="*/ 117 h 122"/>
                    <a:gd name="T8" fmla="*/ 91 w 122"/>
                    <a:gd name="T9" fmla="*/ 91 h 122"/>
                  </a:gdLst>
                  <a:ahLst/>
                  <a:cxnLst>
                    <a:cxn ang="0">
                      <a:pos x="T0" y="T1"/>
                    </a:cxn>
                    <a:cxn ang="0">
                      <a:pos x="T2" y="T3"/>
                    </a:cxn>
                    <a:cxn ang="0">
                      <a:pos x="T4" y="T5"/>
                    </a:cxn>
                    <a:cxn ang="0">
                      <a:pos x="T6" y="T7"/>
                    </a:cxn>
                    <a:cxn ang="0">
                      <a:pos x="T8" y="T9"/>
                    </a:cxn>
                  </a:cxnLst>
                  <a:rect l="0" t="0" r="r" b="b"/>
                  <a:pathLst>
                    <a:path w="122" h="122">
                      <a:moveTo>
                        <a:pt x="91" y="91"/>
                      </a:moveTo>
                      <a:cubicBezTo>
                        <a:pt x="122" y="60"/>
                        <a:pt x="117" y="5"/>
                        <a:pt x="117" y="5"/>
                      </a:cubicBezTo>
                      <a:cubicBezTo>
                        <a:pt x="117" y="5"/>
                        <a:pt x="62" y="0"/>
                        <a:pt x="31" y="31"/>
                      </a:cubicBezTo>
                      <a:cubicBezTo>
                        <a:pt x="0" y="62"/>
                        <a:pt x="5" y="117"/>
                        <a:pt x="5" y="117"/>
                      </a:cubicBezTo>
                      <a:cubicBezTo>
                        <a:pt x="5" y="117"/>
                        <a:pt x="60" y="122"/>
                        <a:pt x="91" y="9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128"/>
                <p:cNvSpPr>
                  <a:spLocks/>
                </p:cNvSpPr>
                <p:nvPr/>
              </p:nvSpPr>
              <p:spPr bwMode="auto">
                <a:xfrm>
                  <a:off x="7470775" y="1646238"/>
                  <a:ext cx="368300" cy="430213"/>
                </a:xfrm>
                <a:custGeom>
                  <a:avLst/>
                  <a:gdLst>
                    <a:gd name="T0" fmla="*/ 96 w 118"/>
                    <a:gd name="T1" fmla="*/ 90 h 138"/>
                    <a:gd name="T2" fmla="*/ 99 w 118"/>
                    <a:gd name="T3" fmla="*/ 0 h 138"/>
                    <a:gd name="T4" fmla="*/ 22 w 118"/>
                    <a:gd name="T5" fmla="*/ 48 h 138"/>
                    <a:gd name="T6" fmla="*/ 19 w 118"/>
                    <a:gd name="T7" fmla="*/ 138 h 138"/>
                    <a:gd name="T8" fmla="*/ 96 w 118"/>
                    <a:gd name="T9" fmla="*/ 90 h 138"/>
                  </a:gdLst>
                  <a:ahLst/>
                  <a:cxnLst>
                    <a:cxn ang="0">
                      <a:pos x="T0" y="T1"/>
                    </a:cxn>
                    <a:cxn ang="0">
                      <a:pos x="T2" y="T3"/>
                    </a:cxn>
                    <a:cxn ang="0">
                      <a:pos x="T4" y="T5"/>
                    </a:cxn>
                    <a:cxn ang="0">
                      <a:pos x="T6" y="T7"/>
                    </a:cxn>
                    <a:cxn ang="0">
                      <a:pos x="T8" y="T9"/>
                    </a:cxn>
                  </a:cxnLst>
                  <a:rect l="0" t="0" r="r" b="b"/>
                  <a:pathLst>
                    <a:path w="118" h="138">
                      <a:moveTo>
                        <a:pt x="96" y="90"/>
                      </a:moveTo>
                      <a:cubicBezTo>
                        <a:pt x="118" y="52"/>
                        <a:pt x="99" y="0"/>
                        <a:pt x="99" y="0"/>
                      </a:cubicBezTo>
                      <a:cubicBezTo>
                        <a:pt x="99" y="0"/>
                        <a:pt x="44" y="10"/>
                        <a:pt x="22" y="48"/>
                      </a:cubicBezTo>
                      <a:cubicBezTo>
                        <a:pt x="0" y="86"/>
                        <a:pt x="19" y="138"/>
                        <a:pt x="19" y="138"/>
                      </a:cubicBezTo>
                      <a:cubicBezTo>
                        <a:pt x="19" y="138"/>
                        <a:pt x="74" y="129"/>
                        <a:pt x="96"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129"/>
                <p:cNvSpPr>
                  <a:spLocks/>
                </p:cNvSpPr>
                <p:nvPr/>
              </p:nvSpPr>
              <p:spPr bwMode="auto">
                <a:xfrm>
                  <a:off x="7445375" y="4935538"/>
                  <a:ext cx="936625" cy="693738"/>
                </a:xfrm>
                <a:custGeom>
                  <a:avLst/>
                  <a:gdLst>
                    <a:gd name="T0" fmla="*/ 180 w 300"/>
                    <a:gd name="T1" fmla="*/ 31 h 222"/>
                    <a:gd name="T2" fmla="*/ 0 w 300"/>
                    <a:gd name="T3" fmla="*/ 55 h 222"/>
                    <a:gd name="T4" fmla="*/ 120 w 300"/>
                    <a:gd name="T5" fmla="*/ 191 h 222"/>
                    <a:gd name="T6" fmla="*/ 300 w 300"/>
                    <a:gd name="T7" fmla="*/ 167 h 222"/>
                    <a:gd name="T8" fmla="*/ 180 w 300"/>
                    <a:gd name="T9" fmla="*/ 31 h 222"/>
                  </a:gdLst>
                  <a:ahLst/>
                  <a:cxnLst>
                    <a:cxn ang="0">
                      <a:pos x="T0" y="T1"/>
                    </a:cxn>
                    <a:cxn ang="0">
                      <a:pos x="T2" y="T3"/>
                    </a:cxn>
                    <a:cxn ang="0">
                      <a:pos x="T4" y="T5"/>
                    </a:cxn>
                    <a:cxn ang="0">
                      <a:pos x="T6" y="T7"/>
                    </a:cxn>
                    <a:cxn ang="0">
                      <a:pos x="T8" y="T9"/>
                    </a:cxn>
                  </a:cxnLst>
                  <a:rect l="0" t="0" r="r" b="b"/>
                  <a:pathLst>
                    <a:path w="300" h="222">
                      <a:moveTo>
                        <a:pt x="180" y="31"/>
                      </a:moveTo>
                      <a:cubicBezTo>
                        <a:pt x="97" y="0"/>
                        <a:pt x="0" y="55"/>
                        <a:pt x="0" y="55"/>
                      </a:cubicBezTo>
                      <a:cubicBezTo>
                        <a:pt x="0" y="55"/>
                        <a:pt x="37" y="160"/>
                        <a:pt x="120" y="191"/>
                      </a:cubicBezTo>
                      <a:cubicBezTo>
                        <a:pt x="202" y="222"/>
                        <a:pt x="300" y="167"/>
                        <a:pt x="300" y="167"/>
                      </a:cubicBezTo>
                      <a:cubicBezTo>
                        <a:pt x="300" y="167"/>
                        <a:pt x="263" y="62"/>
                        <a:pt x="180" y="3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130"/>
                <p:cNvSpPr>
                  <a:spLocks/>
                </p:cNvSpPr>
                <p:nvPr/>
              </p:nvSpPr>
              <p:spPr bwMode="auto">
                <a:xfrm>
                  <a:off x="7458075" y="3422650"/>
                  <a:ext cx="908050" cy="714375"/>
                </a:xfrm>
                <a:custGeom>
                  <a:avLst/>
                  <a:gdLst>
                    <a:gd name="T0" fmla="*/ 181 w 291"/>
                    <a:gd name="T1" fmla="*/ 192 h 229"/>
                    <a:gd name="T2" fmla="*/ 291 w 291"/>
                    <a:gd name="T3" fmla="*/ 48 h 229"/>
                    <a:gd name="T4" fmla="*/ 110 w 291"/>
                    <a:gd name="T5" fmla="*/ 36 h 229"/>
                    <a:gd name="T6" fmla="*/ 0 w 291"/>
                    <a:gd name="T7" fmla="*/ 180 h 229"/>
                    <a:gd name="T8" fmla="*/ 181 w 291"/>
                    <a:gd name="T9" fmla="*/ 192 h 229"/>
                  </a:gdLst>
                  <a:ahLst/>
                  <a:cxnLst>
                    <a:cxn ang="0">
                      <a:pos x="T0" y="T1"/>
                    </a:cxn>
                    <a:cxn ang="0">
                      <a:pos x="T2" y="T3"/>
                    </a:cxn>
                    <a:cxn ang="0">
                      <a:pos x="T4" y="T5"/>
                    </a:cxn>
                    <a:cxn ang="0">
                      <a:pos x="T6" y="T7"/>
                    </a:cxn>
                    <a:cxn ang="0">
                      <a:pos x="T8" y="T9"/>
                    </a:cxn>
                  </a:cxnLst>
                  <a:rect l="0" t="0" r="r" b="b"/>
                  <a:pathLst>
                    <a:path w="291" h="229">
                      <a:moveTo>
                        <a:pt x="181" y="192"/>
                      </a:moveTo>
                      <a:cubicBezTo>
                        <a:pt x="261" y="156"/>
                        <a:pt x="291" y="48"/>
                        <a:pt x="291" y="48"/>
                      </a:cubicBezTo>
                      <a:cubicBezTo>
                        <a:pt x="291" y="48"/>
                        <a:pt x="191" y="0"/>
                        <a:pt x="110" y="36"/>
                      </a:cubicBezTo>
                      <a:cubicBezTo>
                        <a:pt x="30" y="73"/>
                        <a:pt x="0" y="180"/>
                        <a:pt x="0" y="180"/>
                      </a:cubicBezTo>
                      <a:cubicBezTo>
                        <a:pt x="0" y="180"/>
                        <a:pt x="100" y="229"/>
                        <a:pt x="181" y="19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131"/>
                <p:cNvSpPr>
                  <a:spLocks/>
                </p:cNvSpPr>
                <p:nvPr/>
              </p:nvSpPr>
              <p:spPr bwMode="auto">
                <a:xfrm>
                  <a:off x="6500813" y="2247900"/>
                  <a:ext cx="695325" cy="933450"/>
                </a:xfrm>
                <a:custGeom>
                  <a:avLst/>
                  <a:gdLst>
                    <a:gd name="T0" fmla="*/ 55 w 223"/>
                    <a:gd name="T1" fmla="*/ 299 h 299"/>
                    <a:gd name="T2" fmla="*/ 191 w 223"/>
                    <a:gd name="T3" fmla="*/ 180 h 299"/>
                    <a:gd name="T4" fmla="*/ 168 w 223"/>
                    <a:gd name="T5" fmla="*/ 0 h 299"/>
                    <a:gd name="T6" fmla="*/ 31 w 223"/>
                    <a:gd name="T7" fmla="*/ 120 h 299"/>
                    <a:gd name="T8" fmla="*/ 55 w 223"/>
                    <a:gd name="T9" fmla="*/ 299 h 299"/>
                  </a:gdLst>
                  <a:ahLst/>
                  <a:cxnLst>
                    <a:cxn ang="0">
                      <a:pos x="T0" y="T1"/>
                    </a:cxn>
                    <a:cxn ang="0">
                      <a:pos x="T2" y="T3"/>
                    </a:cxn>
                    <a:cxn ang="0">
                      <a:pos x="T4" y="T5"/>
                    </a:cxn>
                    <a:cxn ang="0">
                      <a:pos x="T6" y="T7"/>
                    </a:cxn>
                    <a:cxn ang="0">
                      <a:pos x="T8" y="T9"/>
                    </a:cxn>
                  </a:cxnLst>
                  <a:rect l="0" t="0" r="r" b="b"/>
                  <a:pathLst>
                    <a:path w="223" h="299">
                      <a:moveTo>
                        <a:pt x="55" y="299"/>
                      </a:moveTo>
                      <a:cubicBezTo>
                        <a:pt x="55" y="299"/>
                        <a:pt x="160" y="262"/>
                        <a:pt x="191" y="180"/>
                      </a:cubicBezTo>
                      <a:cubicBezTo>
                        <a:pt x="223" y="97"/>
                        <a:pt x="168" y="0"/>
                        <a:pt x="168" y="0"/>
                      </a:cubicBezTo>
                      <a:cubicBezTo>
                        <a:pt x="168" y="0"/>
                        <a:pt x="62" y="37"/>
                        <a:pt x="31" y="120"/>
                      </a:cubicBezTo>
                      <a:cubicBezTo>
                        <a:pt x="0" y="202"/>
                        <a:pt x="55" y="299"/>
                        <a:pt x="55" y="2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32"/>
                <p:cNvSpPr>
                  <a:spLocks/>
                </p:cNvSpPr>
                <p:nvPr/>
              </p:nvSpPr>
              <p:spPr bwMode="auto">
                <a:xfrm>
                  <a:off x="6372225" y="4808538"/>
                  <a:ext cx="1023938" cy="1044575"/>
                </a:xfrm>
                <a:custGeom>
                  <a:avLst/>
                  <a:gdLst>
                    <a:gd name="T0" fmla="*/ 7 w 328"/>
                    <a:gd name="T1" fmla="*/ 13 h 335"/>
                    <a:gd name="T2" fmla="*/ 25 w 328"/>
                    <a:gd name="T3" fmla="*/ 161 h 335"/>
                    <a:gd name="T4" fmla="*/ 44 w 328"/>
                    <a:gd name="T5" fmla="*/ 204 h 335"/>
                    <a:gd name="T6" fmla="*/ 79 w 328"/>
                    <a:gd name="T7" fmla="*/ 250 h 335"/>
                    <a:gd name="T8" fmla="*/ 315 w 328"/>
                    <a:gd name="T9" fmla="*/ 321 h 335"/>
                    <a:gd name="T10" fmla="*/ 243 w 328"/>
                    <a:gd name="T11" fmla="*/ 85 h 335"/>
                    <a:gd name="T12" fmla="*/ 7 w 328"/>
                    <a:gd name="T13" fmla="*/ 13 h 335"/>
                  </a:gdLst>
                  <a:ahLst/>
                  <a:cxnLst>
                    <a:cxn ang="0">
                      <a:pos x="T0" y="T1"/>
                    </a:cxn>
                    <a:cxn ang="0">
                      <a:pos x="T2" y="T3"/>
                    </a:cxn>
                    <a:cxn ang="0">
                      <a:pos x="T4" y="T5"/>
                    </a:cxn>
                    <a:cxn ang="0">
                      <a:pos x="T6" y="T7"/>
                    </a:cxn>
                    <a:cxn ang="0">
                      <a:pos x="T8" y="T9"/>
                    </a:cxn>
                    <a:cxn ang="0">
                      <a:pos x="T10" y="T11"/>
                    </a:cxn>
                    <a:cxn ang="0">
                      <a:pos x="T12" y="T13"/>
                    </a:cxn>
                  </a:cxnLst>
                  <a:rect l="0" t="0" r="r" b="b"/>
                  <a:pathLst>
                    <a:path w="328" h="335">
                      <a:moveTo>
                        <a:pt x="7" y="13"/>
                      </a:moveTo>
                      <a:cubicBezTo>
                        <a:pt x="7" y="13"/>
                        <a:pt x="0" y="87"/>
                        <a:pt x="25" y="161"/>
                      </a:cubicBezTo>
                      <a:cubicBezTo>
                        <a:pt x="30" y="175"/>
                        <a:pt x="37" y="190"/>
                        <a:pt x="44" y="204"/>
                      </a:cubicBezTo>
                      <a:cubicBezTo>
                        <a:pt x="54" y="220"/>
                        <a:pt x="65" y="236"/>
                        <a:pt x="79" y="250"/>
                      </a:cubicBezTo>
                      <a:cubicBezTo>
                        <a:pt x="164" y="335"/>
                        <a:pt x="315" y="321"/>
                        <a:pt x="315" y="321"/>
                      </a:cubicBezTo>
                      <a:cubicBezTo>
                        <a:pt x="315" y="321"/>
                        <a:pt x="328" y="170"/>
                        <a:pt x="243" y="85"/>
                      </a:cubicBezTo>
                      <a:cubicBezTo>
                        <a:pt x="158" y="0"/>
                        <a:pt x="7" y="13"/>
                        <a:pt x="7"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Oval 33"/>
                <p:cNvSpPr>
                  <a:spLocks noChangeArrowheads="1"/>
                </p:cNvSpPr>
                <p:nvPr/>
              </p:nvSpPr>
              <p:spPr bwMode="auto">
                <a:xfrm>
                  <a:off x="6537325" y="4168775"/>
                  <a:ext cx="1360488" cy="7270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35" name="Freeform 34"/>
                <p:cNvSpPr>
                  <a:spLocks/>
                </p:cNvSpPr>
                <p:nvPr/>
              </p:nvSpPr>
              <p:spPr bwMode="auto">
                <a:xfrm>
                  <a:off x="6372225" y="3203575"/>
                  <a:ext cx="1044575" cy="1046163"/>
                </a:xfrm>
                <a:custGeom>
                  <a:avLst/>
                  <a:gdLst>
                    <a:gd name="T0" fmla="*/ 13 w 335"/>
                    <a:gd name="T1" fmla="*/ 321 h 335"/>
                    <a:gd name="T2" fmla="*/ 250 w 335"/>
                    <a:gd name="T3" fmla="*/ 249 h 335"/>
                    <a:gd name="T4" fmla="*/ 322 w 335"/>
                    <a:gd name="T5" fmla="*/ 13 h 335"/>
                    <a:gd name="T6" fmla="*/ 85 w 335"/>
                    <a:gd name="T7" fmla="*/ 85 h 335"/>
                    <a:gd name="T8" fmla="*/ 13 w 335"/>
                    <a:gd name="T9" fmla="*/ 321 h 335"/>
                  </a:gdLst>
                  <a:ahLst/>
                  <a:cxnLst>
                    <a:cxn ang="0">
                      <a:pos x="T0" y="T1"/>
                    </a:cxn>
                    <a:cxn ang="0">
                      <a:pos x="T2" y="T3"/>
                    </a:cxn>
                    <a:cxn ang="0">
                      <a:pos x="T4" y="T5"/>
                    </a:cxn>
                    <a:cxn ang="0">
                      <a:pos x="T6" y="T7"/>
                    </a:cxn>
                    <a:cxn ang="0">
                      <a:pos x="T8" y="T9"/>
                    </a:cxn>
                  </a:cxnLst>
                  <a:rect l="0" t="0" r="r" b="b"/>
                  <a:pathLst>
                    <a:path w="335" h="335">
                      <a:moveTo>
                        <a:pt x="13" y="321"/>
                      </a:moveTo>
                      <a:cubicBezTo>
                        <a:pt x="13" y="321"/>
                        <a:pt x="165" y="335"/>
                        <a:pt x="250" y="249"/>
                      </a:cubicBezTo>
                      <a:cubicBezTo>
                        <a:pt x="335" y="164"/>
                        <a:pt x="322" y="13"/>
                        <a:pt x="322" y="13"/>
                      </a:cubicBezTo>
                      <a:cubicBezTo>
                        <a:pt x="322" y="13"/>
                        <a:pt x="170" y="0"/>
                        <a:pt x="85" y="85"/>
                      </a:cubicBezTo>
                      <a:cubicBezTo>
                        <a:pt x="0" y="170"/>
                        <a:pt x="13" y="321"/>
                        <a:pt x="13" y="3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36" name="Freeform 35"/>
                <p:cNvSpPr>
                  <a:spLocks/>
                </p:cNvSpPr>
                <p:nvPr/>
              </p:nvSpPr>
              <p:spPr bwMode="auto">
                <a:xfrm>
                  <a:off x="5741988" y="1804988"/>
                  <a:ext cx="658813" cy="646113"/>
                </a:xfrm>
                <a:custGeom>
                  <a:avLst/>
                  <a:gdLst>
                    <a:gd name="T0" fmla="*/ 107 w 211"/>
                    <a:gd name="T1" fmla="*/ 0 h 207"/>
                    <a:gd name="T2" fmla="*/ 96 w 211"/>
                    <a:gd name="T3" fmla="*/ 0 h 207"/>
                    <a:gd name="T4" fmla="*/ 96 w 211"/>
                    <a:gd name="T5" fmla="*/ 206 h 207"/>
                    <a:gd name="T6" fmla="*/ 0 w 211"/>
                    <a:gd name="T7" fmla="*/ 103 h 207"/>
                    <a:gd name="T8" fmla="*/ 0 w 211"/>
                    <a:gd name="T9" fmla="*/ 103 h 207"/>
                    <a:gd name="T10" fmla="*/ 109 w 211"/>
                    <a:gd name="T11" fmla="*/ 207 h 207"/>
                    <a:gd name="T12" fmla="*/ 211 w 211"/>
                    <a:gd name="T13" fmla="*/ 103 h 207"/>
                    <a:gd name="T14" fmla="*/ 107 w 211"/>
                    <a:gd name="T15" fmla="*/ 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7">
                      <a:moveTo>
                        <a:pt x="107" y="0"/>
                      </a:moveTo>
                      <a:cubicBezTo>
                        <a:pt x="106" y="0"/>
                        <a:pt x="96" y="0"/>
                        <a:pt x="96" y="0"/>
                      </a:cubicBezTo>
                      <a:cubicBezTo>
                        <a:pt x="96" y="206"/>
                        <a:pt x="96" y="206"/>
                        <a:pt x="96" y="206"/>
                      </a:cubicBezTo>
                      <a:cubicBezTo>
                        <a:pt x="48" y="204"/>
                        <a:pt x="0" y="158"/>
                        <a:pt x="0" y="103"/>
                      </a:cubicBezTo>
                      <a:cubicBezTo>
                        <a:pt x="0" y="103"/>
                        <a:pt x="0" y="103"/>
                        <a:pt x="0" y="103"/>
                      </a:cubicBezTo>
                      <a:cubicBezTo>
                        <a:pt x="0" y="160"/>
                        <a:pt x="52" y="207"/>
                        <a:pt x="109" y="207"/>
                      </a:cubicBezTo>
                      <a:cubicBezTo>
                        <a:pt x="166" y="207"/>
                        <a:pt x="211" y="160"/>
                        <a:pt x="211" y="103"/>
                      </a:cubicBezTo>
                      <a:cubicBezTo>
                        <a:pt x="211" y="46"/>
                        <a:pt x="164" y="0"/>
                        <a:pt x="10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7" name="Oval 39"/>
                <p:cNvSpPr>
                  <a:spLocks noChangeArrowheads="1"/>
                </p:cNvSpPr>
                <p:nvPr/>
              </p:nvSpPr>
              <p:spPr bwMode="auto">
                <a:xfrm>
                  <a:off x="8178800" y="4208463"/>
                  <a:ext cx="646113" cy="64611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8" name="Freeform 40"/>
                <p:cNvSpPr>
                  <a:spLocks/>
                </p:cNvSpPr>
                <p:nvPr/>
              </p:nvSpPr>
              <p:spPr bwMode="auto">
                <a:xfrm>
                  <a:off x="7442200" y="2476500"/>
                  <a:ext cx="708025" cy="708025"/>
                </a:xfrm>
                <a:custGeom>
                  <a:avLst/>
                  <a:gdLst>
                    <a:gd name="T0" fmla="*/ 40 w 227"/>
                    <a:gd name="T1" fmla="*/ 187 h 227"/>
                    <a:gd name="T2" fmla="*/ 187 w 227"/>
                    <a:gd name="T3" fmla="*/ 187 h 227"/>
                    <a:gd name="T4" fmla="*/ 187 w 227"/>
                    <a:gd name="T5" fmla="*/ 41 h 227"/>
                    <a:gd name="T6" fmla="*/ 40 w 227"/>
                    <a:gd name="T7" fmla="*/ 41 h 227"/>
                    <a:gd name="T8" fmla="*/ 40 w 227"/>
                    <a:gd name="T9" fmla="*/ 187 h 227"/>
                  </a:gdLst>
                  <a:ahLst/>
                  <a:cxnLst>
                    <a:cxn ang="0">
                      <a:pos x="T0" y="T1"/>
                    </a:cxn>
                    <a:cxn ang="0">
                      <a:pos x="T2" y="T3"/>
                    </a:cxn>
                    <a:cxn ang="0">
                      <a:pos x="T4" y="T5"/>
                    </a:cxn>
                    <a:cxn ang="0">
                      <a:pos x="T6" y="T7"/>
                    </a:cxn>
                    <a:cxn ang="0">
                      <a:pos x="T8" y="T9"/>
                    </a:cxn>
                  </a:cxnLst>
                  <a:rect l="0" t="0" r="r" b="b"/>
                  <a:pathLst>
                    <a:path w="227" h="227">
                      <a:moveTo>
                        <a:pt x="40" y="187"/>
                      </a:moveTo>
                      <a:cubicBezTo>
                        <a:pt x="81" y="227"/>
                        <a:pt x="146" y="227"/>
                        <a:pt x="187" y="187"/>
                      </a:cubicBezTo>
                      <a:cubicBezTo>
                        <a:pt x="227" y="147"/>
                        <a:pt x="227" y="81"/>
                        <a:pt x="187" y="41"/>
                      </a:cubicBezTo>
                      <a:cubicBezTo>
                        <a:pt x="146" y="0"/>
                        <a:pt x="81" y="0"/>
                        <a:pt x="40" y="41"/>
                      </a:cubicBezTo>
                      <a:cubicBezTo>
                        <a:pt x="0" y="81"/>
                        <a:pt x="0" y="147"/>
                        <a:pt x="40" y="18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40" name="Freeform 42"/>
                <p:cNvSpPr>
                  <a:spLocks/>
                </p:cNvSpPr>
                <p:nvPr/>
              </p:nvSpPr>
              <p:spPr bwMode="auto">
                <a:xfrm>
                  <a:off x="5703888" y="2716213"/>
                  <a:ext cx="338138" cy="1339850"/>
                </a:xfrm>
                <a:custGeom>
                  <a:avLst/>
                  <a:gdLst>
                    <a:gd name="T0" fmla="*/ 3 w 108"/>
                    <a:gd name="T1" fmla="*/ 214 h 429"/>
                    <a:gd name="T2" fmla="*/ 0 w 108"/>
                    <a:gd name="T3" fmla="*/ 214 h 429"/>
                    <a:gd name="T4" fmla="*/ 108 w 108"/>
                    <a:gd name="T5" fmla="*/ 429 h 429"/>
                    <a:gd name="T6" fmla="*/ 108 w 108"/>
                    <a:gd name="T7" fmla="*/ 427 h 429"/>
                    <a:gd name="T8" fmla="*/ 108 w 108"/>
                    <a:gd name="T9" fmla="*/ 0 h 429"/>
                    <a:gd name="T10" fmla="*/ 3 w 108"/>
                    <a:gd name="T11" fmla="*/ 214 h 429"/>
                  </a:gdLst>
                  <a:ahLst/>
                  <a:cxnLst>
                    <a:cxn ang="0">
                      <a:pos x="T0" y="T1"/>
                    </a:cxn>
                    <a:cxn ang="0">
                      <a:pos x="T2" y="T3"/>
                    </a:cxn>
                    <a:cxn ang="0">
                      <a:pos x="T4" y="T5"/>
                    </a:cxn>
                    <a:cxn ang="0">
                      <a:pos x="T6" y="T7"/>
                    </a:cxn>
                    <a:cxn ang="0">
                      <a:pos x="T8" y="T9"/>
                    </a:cxn>
                    <a:cxn ang="0">
                      <a:pos x="T10" y="T11"/>
                    </a:cxn>
                  </a:cxnLst>
                  <a:rect l="0" t="0" r="r" b="b"/>
                  <a:pathLst>
                    <a:path w="108" h="429">
                      <a:moveTo>
                        <a:pt x="3" y="214"/>
                      </a:moveTo>
                      <a:cubicBezTo>
                        <a:pt x="3" y="214"/>
                        <a:pt x="0" y="214"/>
                        <a:pt x="0" y="214"/>
                      </a:cubicBezTo>
                      <a:cubicBezTo>
                        <a:pt x="0" y="321"/>
                        <a:pt x="88" y="409"/>
                        <a:pt x="108" y="429"/>
                      </a:cubicBezTo>
                      <a:cubicBezTo>
                        <a:pt x="108" y="427"/>
                        <a:pt x="108" y="427"/>
                        <a:pt x="108" y="427"/>
                      </a:cubicBezTo>
                      <a:cubicBezTo>
                        <a:pt x="108" y="0"/>
                        <a:pt x="108" y="0"/>
                        <a:pt x="108" y="0"/>
                      </a:cubicBezTo>
                      <a:cubicBezTo>
                        <a:pt x="88" y="20"/>
                        <a:pt x="3" y="108"/>
                        <a:pt x="3" y="2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41" name="Freeform 45"/>
                <p:cNvSpPr>
                  <a:spLocks/>
                </p:cNvSpPr>
                <p:nvPr/>
              </p:nvSpPr>
              <p:spPr bwMode="auto">
                <a:xfrm>
                  <a:off x="4391025" y="1643063"/>
                  <a:ext cx="295275" cy="430213"/>
                </a:xfrm>
                <a:custGeom>
                  <a:avLst/>
                  <a:gdLst>
                    <a:gd name="T0" fmla="*/ 87 w 95"/>
                    <a:gd name="T1" fmla="*/ 138 h 138"/>
                    <a:gd name="T2" fmla="*/ 95 w 95"/>
                    <a:gd name="T3" fmla="*/ 94 h 138"/>
                    <a:gd name="T4" fmla="*/ 84 w 95"/>
                    <a:gd name="T5" fmla="*/ 48 h 138"/>
                    <a:gd name="T6" fmla="*/ 8 w 95"/>
                    <a:gd name="T7" fmla="*/ 0 h 138"/>
                    <a:gd name="T8" fmla="*/ 0 w 95"/>
                    <a:gd name="T9" fmla="*/ 46 h 138"/>
                    <a:gd name="T10" fmla="*/ 10 w 95"/>
                    <a:gd name="T11" fmla="*/ 90 h 138"/>
                    <a:gd name="T12" fmla="*/ 87 w 95"/>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5" h="138">
                      <a:moveTo>
                        <a:pt x="87" y="138"/>
                      </a:moveTo>
                      <a:cubicBezTo>
                        <a:pt x="87" y="138"/>
                        <a:pt x="94" y="118"/>
                        <a:pt x="95" y="94"/>
                      </a:cubicBezTo>
                      <a:cubicBezTo>
                        <a:pt x="95" y="79"/>
                        <a:pt x="93" y="62"/>
                        <a:pt x="84" y="48"/>
                      </a:cubicBezTo>
                      <a:cubicBezTo>
                        <a:pt x="62" y="9"/>
                        <a:pt x="8" y="0"/>
                        <a:pt x="8" y="0"/>
                      </a:cubicBezTo>
                      <a:cubicBezTo>
                        <a:pt x="8" y="0"/>
                        <a:pt x="0" y="21"/>
                        <a:pt x="0" y="46"/>
                      </a:cubicBezTo>
                      <a:cubicBezTo>
                        <a:pt x="0" y="60"/>
                        <a:pt x="2" y="76"/>
                        <a:pt x="10" y="90"/>
                      </a:cubicBezTo>
                      <a:cubicBezTo>
                        <a:pt x="32" y="129"/>
                        <a:pt x="87" y="138"/>
                        <a:pt x="87" y="1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2" name="Freeform 46"/>
                <p:cNvSpPr>
                  <a:spLocks/>
                </p:cNvSpPr>
                <p:nvPr/>
              </p:nvSpPr>
              <p:spPr bwMode="auto">
                <a:xfrm>
                  <a:off x="3716338" y="2163763"/>
                  <a:ext cx="352425" cy="384175"/>
                </a:xfrm>
                <a:custGeom>
                  <a:avLst/>
                  <a:gdLst>
                    <a:gd name="T0" fmla="*/ 113 w 113"/>
                    <a:gd name="T1" fmla="*/ 118 h 123"/>
                    <a:gd name="T2" fmla="*/ 113 w 113"/>
                    <a:gd name="T3" fmla="*/ 109 h 123"/>
                    <a:gd name="T4" fmla="*/ 87 w 113"/>
                    <a:gd name="T5" fmla="*/ 31 h 123"/>
                    <a:gd name="T6" fmla="*/ 0 w 113"/>
                    <a:gd name="T7" fmla="*/ 5 h 123"/>
                    <a:gd name="T8" fmla="*/ 0 w 113"/>
                    <a:gd name="T9" fmla="*/ 14 h 123"/>
                    <a:gd name="T10" fmla="*/ 26 w 113"/>
                    <a:gd name="T11" fmla="*/ 92 h 123"/>
                    <a:gd name="T12" fmla="*/ 113 w 113"/>
                    <a:gd name="T13" fmla="*/ 118 h 123"/>
                  </a:gdLst>
                  <a:ahLst/>
                  <a:cxnLst>
                    <a:cxn ang="0">
                      <a:pos x="T0" y="T1"/>
                    </a:cxn>
                    <a:cxn ang="0">
                      <a:pos x="T2" y="T3"/>
                    </a:cxn>
                    <a:cxn ang="0">
                      <a:pos x="T4" y="T5"/>
                    </a:cxn>
                    <a:cxn ang="0">
                      <a:pos x="T6" y="T7"/>
                    </a:cxn>
                    <a:cxn ang="0">
                      <a:pos x="T8" y="T9"/>
                    </a:cxn>
                    <a:cxn ang="0">
                      <a:pos x="T10" y="T11"/>
                    </a:cxn>
                    <a:cxn ang="0">
                      <a:pos x="T12" y="T13"/>
                    </a:cxn>
                  </a:cxnLst>
                  <a:rect l="0" t="0" r="r" b="b"/>
                  <a:pathLst>
                    <a:path w="113" h="123">
                      <a:moveTo>
                        <a:pt x="113" y="118"/>
                      </a:moveTo>
                      <a:cubicBezTo>
                        <a:pt x="113" y="118"/>
                        <a:pt x="113" y="115"/>
                        <a:pt x="113" y="109"/>
                      </a:cubicBezTo>
                      <a:cubicBezTo>
                        <a:pt x="113" y="92"/>
                        <a:pt x="110" y="55"/>
                        <a:pt x="87" y="31"/>
                      </a:cubicBezTo>
                      <a:cubicBezTo>
                        <a:pt x="55" y="0"/>
                        <a:pt x="0" y="5"/>
                        <a:pt x="0" y="5"/>
                      </a:cubicBezTo>
                      <a:cubicBezTo>
                        <a:pt x="0" y="5"/>
                        <a:pt x="0" y="8"/>
                        <a:pt x="0" y="14"/>
                      </a:cubicBezTo>
                      <a:cubicBezTo>
                        <a:pt x="0" y="31"/>
                        <a:pt x="3" y="68"/>
                        <a:pt x="26" y="92"/>
                      </a:cubicBezTo>
                      <a:cubicBezTo>
                        <a:pt x="57" y="123"/>
                        <a:pt x="113" y="118"/>
                        <a:pt x="113"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3" name="Freeform 47"/>
                <p:cNvSpPr>
                  <a:spLocks/>
                </p:cNvSpPr>
                <p:nvPr/>
              </p:nvSpPr>
              <p:spPr bwMode="auto">
                <a:xfrm>
                  <a:off x="3182938" y="2828925"/>
                  <a:ext cx="430213" cy="368300"/>
                </a:xfrm>
                <a:custGeom>
                  <a:avLst/>
                  <a:gdLst>
                    <a:gd name="T0" fmla="*/ 138 w 138"/>
                    <a:gd name="T1" fmla="*/ 96 h 118"/>
                    <a:gd name="T2" fmla="*/ 138 w 138"/>
                    <a:gd name="T3" fmla="*/ 96 h 118"/>
                    <a:gd name="T4" fmla="*/ 90 w 138"/>
                    <a:gd name="T5" fmla="*/ 22 h 118"/>
                    <a:gd name="T6" fmla="*/ 0 w 138"/>
                    <a:gd name="T7" fmla="*/ 22 h 118"/>
                    <a:gd name="T8" fmla="*/ 0 w 138"/>
                    <a:gd name="T9" fmla="*/ 22 h 118"/>
                    <a:gd name="T10" fmla="*/ 47 w 138"/>
                    <a:gd name="T11" fmla="*/ 96 h 118"/>
                    <a:gd name="T12" fmla="*/ 138 w 138"/>
                    <a:gd name="T13" fmla="*/ 96 h 118"/>
                  </a:gdLst>
                  <a:ahLst/>
                  <a:cxnLst>
                    <a:cxn ang="0">
                      <a:pos x="T0" y="T1"/>
                    </a:cxn>
                    <a:cxn ang="0">
                      <a:pos x="T2" y="T3"/>
                    </a:cxn>
                    <a:cxn ang="0">
                      <a:pos x="T4" y="T5"/>
                    </a:cxn>
                    <a:cxn ang="0">
                      <a:pos x="T6" y="T7"/>
                    </a:cxn>
                    <a:cxn ang="0">
                      <a:pos x="T8" y="T9"/>
                    </a:cxn>
                    <a:cxn ang="0">
                      <a:pos x="T10" y="T11"/>
                    </a:cxn>
                    <a:cxn ang="0">
                      <a:pos x="T12" y="T13"/>
                    </a:cxn>
                  </a:cxnLst>
                  <a:rect l="0" t="0" r="r" b="b"/>
                  <a:pathLst>
                    <a:path w="138" h="118">
                      <a:moveTo>
                        <a:pt x="138" y="96"/>
                      </a:moveTo>
                      <a:cubicBezTo>
                        <a:pt x="138" y="96"/>
                        <a:pt x="138" y="96"/>
                        <a:pt x="138" y="96"/>
                      </a:cubicBezTo>
                      <a:cubicBezTo>
                        <a:pt x="137" y="90"/>
                        <a:pt x="126" y="43"/>
                        <a:pt x="90" y="22"/>
                      </a:cubicBezTo>
                      <a:cubicBezTo>
                        <a:pt x="52" y="0"/>
                        <a:pt x="0" y="22"/>
                        <a:pt x="0" y="22"/>
                      </a:cubicBezTo>
                      <a:cubicBezTo>
                        <a:pt x="0" y="22"/>
                        <a:pt x="0" y="22"/>
                        <a:pt x="0" y="22"/>
                      </a:cubicBezTo>
                      <a:cubicBezTo>
                        <a:pt x="0" y="22"/>
                        <a:pt x="9" y="74"/>
                        <a:pt x="47" y="96"/>
                      </a:cubicBezTo>
                      <a:cubicBezTo>
                        <a:pt x="86" y="118"/>
                        <a:pt x="138" y="96"/>
                        <a:pt x="138" y="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4" name="Freeform 48"/>
                <p:cNvSpPr>
                  <a:spLocks/>
                </p:cNvSpPr>
                <p:nvPr/>
              </p:nvSpPr>
              <p:spPr bwMode="auto">
                <a:xfrm>
                  <a:off x="2846388" y="3597275"/>
                  <a:ext cx="479425" cy="327025"/>
                </a:xfrm>
                <a:custGeom>
                  <a:avLst/>
                  <a:gdLst>
                    <a:gd name="T0" fmla="*/ 88 w 154"/>
                    <a:gd name="T1" fmla="*/ 11 h 105"/>
                    <a:gd name="T2" fmla="*/ 0 w 154"/>
                    <a:gd name="T3" fmla="*/ 31 h 105"/>
                    <a:gd name="T4" fmla="*/ 0 w 154"/>
                    <a:gd name="T5" fmla="*/ 31 h 105"/>
                    <a:gd name="T6" fmla="*/ 66 w 154"/>
                    <a:gd name="T7" fmla="*/ 93 h 105"/>
                    <a:gd name="T8" fmla="*/ 154 w 154"/>
                    <a:gd name="T9" fmla="*/ 73 h 105"/>
                    <a:gd name="T10" fmla="*/ 153 w 154"/>
                    <a:gd name="T11" fmla="*/ 72 h 105"/>
                    <a:gd name="T12" fmla="*/ 88 w 154"/>
                    <a:gd name="T13" fmla="*/ 11 h 105"/>
                  </a:gdLst>
                  <a:ahLst/>
                  <a:cxnLst>
                    <a:cxn ang="0">
                      <a:pos x="T0" y="T1"/>
                    </a:cxn>
                    <a:cxn ang="0">
                      <a:pos x="T2" y="T3"/>
                    </a:cxn>
                    <a:cxn ang="0">
                      <a:pos x="T4" y="T5"/>
                    </a:cxn>
                    <a:cxn ang="0">
                      <a:pos x="T6" y="T7"/>
                    </a:cxn>
                    <a:cxn ang="0">
                      <a:pos x="T8" y="T9"/>
                    </a:cxn>
                    <a:cxn ang="0">
                      <a:pos x="T10" y="T11"/>
                    </a:cxn>
                    <a:cxn ang="0">
                      <a:pos x="T12" y="T13"/>
                    </a:cxn>
                  </a:cxnLst>
                  <a:rect l="0" t="0" r="r" b="b"/>
                  <a:pathLst>
                    <a:path w="154" h="105">
                      <a:moveTo>
                        <a:pt x="88" y="11"/>
                      </a:moveTo>
                      <a:cubicBezTo>
                        <a:pt x="48" y="0"/>
                        <a:pt x="6" y="28"/>
                        <a:pt x="0" y="31"/>
                      </a:cubicBezTo>
                      <a:cubicBezTo>
                        <a:pt x="0" y="31"/>
                        <a:pt x="0" y="31"/>
                        <a:pt x="0" y="31"/>
                      </a:cubicBezTo>
                      <a:cubicBezTo>
                        <a:pt x="0" y="31"/>
                        <a:pt x="23" y="82"/>
                        <a:pt x="66" y="93"/>
                      </a:cubicBezTo>
                      <a:cubicBezTo>
                        <a:pt x="108" y="105"/>
                        <a:pt x="154" y="73"/>
                        <a:pt x="154" y="73"/>
                      </a:cubicBezTo>
                      <a:cubicBezTo>
                        <a:pt x="154" y="73"/>
                        <a:pt x="154" y="72"/>
                        <a:pt x="153" y="72"/>
                      </a:cubicBezTo>
                      <a:cubicBezTo>
                        <a:pt x="150" y="64"/>
                        <a:pt x="127" y="21"/>
                        <a:pt x="88"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5" name="Freeform 49"/>
                <p:cNvSpPr>
                  <a:spLocks/>
                </p:cNvSpPr>
                <p:nvPr/>
              </p:nvSpPr>
              <p:spPr bwMode="auto">
                <a:xfrm>
                  <a:off x="2730500" y="4437063"/>
                  <a:ext cx="500063" cy="268288"/>
                </a:xfrm>
                <a:custGeom>
                  <a:avLst/>
                  <a:gdLst>
                    <a:gd name="T0" fmla="*/ 80 w 160"/>
                    <a:gd name="T1" fmla="*/ 86 h 86"/>
                    <a:gd name="T2" fmla="*/ 160 w 160"/>
                    <a:gd name="T3" fmla="*/ 43 h 86"/>
                    <a:gd name="T4" fmla="*/ 158 w 160"/>
                    <a:gd name="T5" fmla="*/ 42 h 86"/>
                    <a:gd name="T6" fmla="*/ 80 w 160"/>
                    <a:gd name="T7" fmla="*/ 0 h 86"/>
                    <a:gd name="T8" fmla="*/ 1 w 160"/>
                    <a:gd name="T9" fmla="*/ 42 h 86"/>
                    <a:gd name="T10" fmla="*/ 0 w 160"/>
                    <a:gd name="T11" fmla="*/ 43 h 86"/>
                    <a:gd name="T12" fmla="*/ 80 w 160"/>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160" h="86">
                      <a:moveTo>
                        <a:pt x="80" y="86"/>
                      </a:moveTo>
                      <a:cubicBezTo>
                        <a:pt x="124" y="86"/>
                        <a:pt x="160" y="43"/>
                        <a:pt x="160" y="43"/>
                      </a:cubicBezTo>
                      <a:cubicBezTo>
                        <a:pt x="160" y="43"/>
                        <a:pt x="159" y="42"/>
                        <a:pt x="158" y="42"/>
                      </a:cubicBezTo>
                      <a:cubicBezTo>
                        <a:pt x="152" y="35"/>
                        <a:pt x="119" y="0"/>
                        <a:pt x="80" y="0"/>
                      </a:cubicBezTo>
                      <a:cubicBezTo>
                        <a:pt x="40" y="0"/>
                        <a:pt x="8" y="35"/>
                        <a:pt x="1" y="42"/>
                      </a:cubicBezTo>
                      <a:cubicBezTo>
                        <a:pt x="1" y="42"/>
                        <a:pt x="0" y="43"/>
                        <a:pt x="0" y="43"/>
                      </a:cubicBezTo>
                      <a:cubicBezTo>
                        <a:pt x="0" y="43"/>
                        <a:pt x="36" y="86"/>
                        <a:pt x="80" y="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6" name="Freeform 50"/>
                <p:cNvSpPr>
                  <a:spLocks/>
                </p:cNvSpPr>
                <p:nvPr/>
              </p:nvSpPr>
              <p:spPr bwMode="auto">
                <a:xfrm>
                  <a:off x="2846388" y="5219700"/>
                  <a:ext cx="479425" cy="325438"/>
                </a:xfrm>
                <a:custGeom>
                  <a:avLst/>
                  <a:gdLst>
                    <a:gd name="T0" fmla="*/ 66 w 154"/>
                    <a:gd name="T1" fmla="*/ 10 h 104"/>
                    <a:gd name="T2" fmla="*/ 1 w 154"/>
                    <a:gd name="T3" fmla="*/ 69 h 104"/>
                    <a:gd name="T4" fmla="*/ 0 w 154"/>
                    <a:gd name="T5" fmla="*/ 72 h 104"/>
                    <a:gd name="T6" fmla="*/ 88 w 154"/>
                    <a:gd name="T7" fmla="*/ 93 h 104"/>
                    <a:gd name="T8" fmla="*/ 154 w 154"/>
                    <a:gd name="T9" fmla="*/ 31 h 104"/>
                    <a:gd name="T10" fmla="*/ 152 w 154"/>
                    <a:gd name="T11" fmla="*/ 30 h 104"/>
                    <a:gd name="T12" fmla="*/ 66 w 154"/>
                    <a:gd name="T13" fmla="*/ 10 h 104"/>
                  </a:gdLst>
                  <a:ahLst/>
                  <a:cxnLst>
                    <a:cxn ang="0">
                      <a:pos x="T0" y="T1"/>
                    </a:cxn>
                    <a:cxn ang="0">
                      <a:pos x="T2" y="T3"/>
                    </a:cxn>
                    <a:cxn ang="0">
                      <a:pos x="T4" y="T5"/>
                    </a:cxn>
                    <a:cxn ang="0">
                      <a:pos x="T6" y="T7"/>
                    </a:cxn>
                    <a:cxn ang="0">
                      <a:pos x="T8" y="T9"/>
                    </a:cxn>
                    <a:cxn ang="0">
                      <a:pos x="T10" y="T11"/>
                    </a:cxn>
                    <a:cxn ang="0">
                      <a:pos x="T12" y="T13"/>
                    </a:cxn>
                  </a:cxnLst>
                  <a:rect l="0" t="0" r="r" b="b"/>
                  <a:pathLst>
                    <a:path w="154" h="104">
                      <a:moveTo>
                        <a:pt x="66" y="10"/>
                      </a:moveTo>
                      <a:cubicBezTo>
                        <a:pt x="29" y="20"/>
                        <a:pt x="7" y="59"/>
                        <a:pt x="1" y="69"/>
                      </a:cubicBezTo>
                      <a:cubicBezTo>
                        <a:pt x="0" y="71"/>
                        <a:pt x="0" y="72"/>
                        <a:pt x="0" y="72"/>
                      </a:cubicBezTo>
                      <a:cubicBezTo>
                        <a:pt x="0" y="72"/>
                        <a:pt x="45" y="104"/>
                        <a:pt x="88" y="93"/>
                      </a:cubicBezTo>
                      <a:cubicBezTo>
                        <a:pt x="130" y="81"/>
                        <a:pt x="154" y="31"/>
                        <a:pt x="154" y="31"/>
                      </a:cubicBezTo>
                      <a:cubicBezTo>
                        <a:pt x="154" y="31"/>
                        <a:pt x="153" y="30"/>
                        <a:pt x="152" y="30"/>
                      </a:cubicBezTo>
                      <a:cubicBezTo>
                        <a:pt x="145" y="25"/>
                        <a:pt x="104" y="0"/>
                        <a:pt x="66"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7" name="Freeform 51"/>
                <p:cNvSpPr>
                  <a:spLocks/>
                </p:cNvSpPr>
                <p:nvPr/>
              </p:nvSpPr>
              <p:spPr bwMode="auto">
                <a:xfrm>
                  <a:off x="5051425" y="2260600"/>
                  <a:ext cx="584200" cy="911225"/>
                </a:xfrm>
                <a:custGeom>
                  <a:avLst/>
                  <a:gdLst>
                    <a:gd name="T0" fmla="*/ 171 w 187"/>
                    <a:gd name="T1" fmla="*/ 110 h 292"/>
                    <a:gd name="T2" fmla="*/ 27 w 187"/>
                    <a:gd name="T3" fmla="*/ 0 h 292"/>
                    <a:gd name="T4" fmla="*/ 2 w 187"/>
                    <a:gd name="T5" fmla="*/ 119 h 292"/>
                    <a:gd name="T6" fmla="*/ 4 w 187"/>
                    <a:gd name="T7" fmla="*/ 142 h 292"/>
                    <a:gd name="T8" fmla="*/ 16 w 187"/>
                    <a:gd name="T9" fmla="*/ 181 h 292"/>
                    <a:gd name="T10" fmla="*/ 160 w 187"/>
                    <a:gd name="T11" fmla="*/ 292 h 292"/>
                    <a:gd name="T12" fmla="*/ 185 w 187"/>
                    <a:gd name="T13" fmla="*/ 173 h 292"/>
                    <a:gd name="T14" fmla="*/ 182 w 187"/>
                    <a:gd name="T15" fmla="*/ 144 h 292"/>
                    <a:gd name="T16" fmla="*/ 171 w 187"/>
                    <a:gd name="T17" fmla="*/ 11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92">
                      <a:moveTo>
                        <a:pt x="171" y="110"/>
                      </a:moveTo>
                      <a:cubicBezTo>
                        <a:pt x="135" y="30"/>
                        <a:pt x="27" y="0"/>
                        <a:pt x="27" y="0"/>
                      </a:cubicBezTo>
                      <a:cubicBezTo>
                        <a:pt x="27" y="0"/>
                        <a:pt x="0" y="56"/>
                        <a:pt x="2" y="119"/>
                      </a:cubicBezTo>
                      <a:cubicBezTo>
                        <a:pt x="2" y="127"/>
                        <a:pt x="3" y="135"/>
                        <a:pt x="4" y="142"/>
                      </a:cubicBezTo>
                      <a:cubicBezTo>
                        <a:pt x="6" y="156"/>
                        <a:pt x="10" y="169"/>
                        <a:pt x="16" y="181"/>
                      </a:cubicBezTo>
                      <a:cubicBezTo>
                        <a:pt x="52" y="262"/>
                        <a:pt x="160" y="292"/>
                        <a:pt x="160" y="292"/>
                      </a:cubicBezTo>
                      <a:cubicBezTo>
                        <a:pt x="160" y="292"/>
                        <a:pt x="187" y="235"/>
                        <a:pt x="185" y="173"/>
                      </a:cubicBezTo>
                      <a:cubicBezTo>
                        <a:pt x="185" y="163"/>
                        <a:pt x="183" y="153"/>
                        <a:pt x="182" y="144"/>
                      </a:cubicBezTo>
                      <a:cubicBezTo>
                        <a:pt x="179" y="132"/>
                        <a:pt x="176" y="121"/>
                        <a:pt x="171" y="1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48" name="Freeform 52"/>
                <p:cNvSpPr>
                  <a:spLocks/>
                </p:cNvSpPr>
                <p:nvPr/>
              </p:nvSpPr>
              <p:spPr bwMode="auto">
                <a:xfrm>
                  <a:off x="3813175" y="3440113"/>
                  <a:ext cx="936625" cy="693738"/>
                </a:xfrm>
                <a:custGeom>
                  <a:avLst/>
                  <a:gdLst>
                    <a:gd name="T0" fmla="*/ 180 w 300"/>
                    <a:gd name="T1" fmla="*/ 30 h 222"/>
                    <a:gd name="T2" fmla="*/ 0 w 300"/>
                    <a:gd name="T3" fmla="*/ 54 h 222"/>
                    <a:gd name="T4" fmla="*/ 0 w 300"/>
                    <a:gd name="T5" fmla="*/ 54 h 222"/>
                    <a:gd name="T6" fmla="*/ 120 w 300"/>
                    <a:gd name="T7" fmla="*/ 191 h 222"/>
                    <a:gd name="T8" fmla="*/ 300 w 300"/>
                    <a:gd name="T9" fmla="*/ 167 h 222"/>
                    <a:gd name="T10" fmla="*/ 299 w 300"/>
                    <a:gd name="T11" fmla="*/ 165 h 222"/>
                    <a:gd name="T12" fmla="*/ 180 w 300"/>
                    <a:gd name="T13" fmla="*/ 30 h 222"/>
                  </a:gdLst>
                  <a:ahLst/>
                  <a:cxnLst>
                    <a:cxn ang="0">
                      <a:pos x="T0" y="T1"/>
                    </a:cxn>
                    <a:cxn ang="0">
                      <a:pos x="T2" y="T3"/>
                    </a:cxn>
                    <a:cxn ang="0">
                      <a:pos x="T4" y="T5"/>
                    </a:cxn>
                    <a:cxn ang="0">
                      <a:pos x="T6" y="T7"/>
                    </a:cxn>
                    <a:cxn ang="0">
                      <a:pos x="T8" y="T9"/>
                    </a:cxn>
                    <a:cxn ang="0">
                      <a:pos x="T10" y="T11"/>
                    </a:cxn>
                    <a:cxn ang="0">
                      <a:pos x="T12" y="T13"/>
                    </a:cxn>
                  </a:cxnLst>
                  <a:rect l="0" t="0" r="r" b="b"/>
                  <a:pathLst>
                    <a:path w="300" h="222">
                      <a:moveTo>
                        <a:pt x="180" y="30"/>
                      </a:moveTo>
                      <a:cubicBezTo>
                        <a:pt x="99" y="0"/>
                        <a:pt x="5" y="51"/>
                        <a:pt x="0" y="54"/>
                      </a:cubicBezTo>
                      <a:cubicBezTo>
                        <a:pt x="0" y="54"/>
                        <a:pt x="0" y="54"/>
                        <a:pt x="0" y="54"/>
                      </a:cubicBezTo>
                      <a:cubicBezTo>
                        <a:pt x="0" y="54"/>
                        <a:pt x="37" y="160"/>
                        <a:pt x="120" y="191"/>
                      </a:cubicBezTo>
                      <a:cubicBezTo>
                        <a:pt x="203" y="222"/>
                        <a:pt x="300" y="167"/>
                        <a:pt x="300" y="167"/>
                      </a:cubicBezTo>
                      <a:cubicBezTo>
                        <a:pt x="300" y="167"/>
                        <a:pt x="299" y="166"/>
                        <a:pt x="299" y="165"/>
                      </a:cubicBezTo>
                      <a:cubicBezTo>
                        <a:pt x="294" y="153"/>
                        <a:pt x="257" y="59"/>
                        <a:pt x="180" y="3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49" name="Freeform 53"/>
                <p:cNvSpPr>
                  <a:spLocks/>
                </p:cNvSpPr>
                <p:nvPr/>
              </p:nvSpPr>
              <p:spPr bwMode="auto">
                <a:xfrm>
                  <a:off x="3825875" y="4941888"/>
                  <a:ext cx="911225" cy="711200"/>
                </a:xfrm>
                <a:custGeom>
                  <a:avLst/>
                  <a:gdLst>
                    <a:gd name="T0" fmla="*/ 111 w 292"/>
                    <a:gd name="T1" fmla="*/ 35 h 228"/>
                    <a:gd name="T2" fmla="*/ 1 w 292"/>
                    <a:gd name="T3" fmla="*/ 177 h 228"/>
                    <a:gd name="T4" fmla="*/ 0 w 292"/>
                    <a:gd name="T5" fmla="*/ 180 h 228"/>
                    <a:gd name="T6" fmla="*/ 181 w 292"/>
                    <a:gd name="T7" fmla="*/ 192 h 228"/>
                    <a:gd name="T8" fmla="*/ 292 w 292"/>
                    <a:gd name="T9" fmla="*/ 47 h 228"/>
                    <a:gd name="T10" fmla="*/ 291 w 292"/>
                    <a:gd name="T11" fmla="*/ 47 h 228"/>
                    <a:gd name="T12" fmla="*/ 111 w 292"/>
                    <a:gd name="T13" fmla="*/ 35 h 228"/>
                  </a:gdLst>
                  <a:ahLst/>
                  <a:cxnLst>
                    <a:cxn ang="0">
                      <a:pos x="T0" y="T1"/>
                    </a:cxn>
                    <a:cxn ang="0">
                      <a:pos x="T2" y="T3"/>
                    </a:cxn>
                    <a:cxn ang="0">
                      <a:pos x="T4" y="T5"/>
                    </a:cxn>
                    <a:cxn ang="0">
                      <a:pos x="T6" y="T7"/>
                    </a:cxn>
                    <a:cxn ang="0">
                      <a:pos x="T8" y="T9"/>
                    </a:cxn>
                    <a:cxn ang="0">
                      <a:pos x="T10" y="T11"/>
                    </a:cxn>
                    <a:cxn ang="0">
                      <a:pos x="T12" y="T13"/>
                    </a:cxn>
                  </a:cxnLst>
                  <a:rect l="0" t="0" r="r" b="b"/>
                  <a:pathLst>
                    <a:path w="292" h="228">
                      <a:moveTo>
                        <a:pt x="111" y="35"/>
                      </a:moveTo>
                      <a:cubicBezTo>
                        <a:pt x="39" y="68"/>
                        <a:pt x="7" y="158"/>
                        <a:pt x="1" y="177"/>
                      </a:cubicBezTo>
                      <a:cubicBezTo>
                        <a:pt x="1" y="179"/>
                        <a:pt x="0" y="180"/>
                        <a:pt x="0" y="180"/>
                      </a:cubicBezTo>
                      <a:cubicBezTo>
                        <a:pt x="0" y="180"/>
                        <a:pt x="101" y="228"/>
                        <a:pt x="181" y="192"/>
                      </a:cubicBezTo>
                      <a:cubicBezTo>
                        <a:pt x="262" y="155"/>
                        <a:pt x="292" y="47"/>
                        <a:pt x="292" y="47"/>
                      </a:cubicBezTo>
                      <a:cubicBezTo>
                        <a:pt x="292" y="47"/>
                        <a:pt x="291" y="47"/>
                        <a:pt x="291" y="47"/>
                      </a:cubicBezTo>
                      <a:cubicBezTo>
                        <a:pt x="282" y="43"/>
                        <a:pt x="187" y="0"/>
                        <a:pt x="111" y="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50" name="Freeform 54"/>
                <p:cNvSpPr>
                  <a:spLocks/>
                </p:cNvSpPr>
                <p:nvPr/>
              </p:nvSpPr>
              <p:spPr bwMode="auto">
                <a:xfrm>
                  <a:off x="4805363" y="3184525"/>
                  <a:ext cx="968375" cy="1049338"/>
                </a:xfrm>
                <a:custGeom>
                  <a:avLst/>
                  <a:gdLst>
                    <a:gd name="T0" fmla="*/ 1 w 310"/>
                    <a:gd name="T1" fmla="*/ 13 h 336"/>
                    <a:gd name="T2" fmla="*/ 0 w 310"/>
                    <a:gd name="T3" fmla="*/ 38 h 336"/>
                    <a:gd name="T4" fmla="*/ 73 w 310"/>
                    <a:gd name="T5" fmla="*/ 251 h 336"/>
                    <a:gd name="T6" fmla="*/ 310 w 310"/>
                    <a:gd name="T7" fmla="*/ 323 h 336"/>
                    <a:gd name="T8" fmla="*/ 310 w 310"/>
                    <a:gd name="T9" fmla="*/ 298 h 336"/>
                    <a:gd name="T10" fmla="*/ 238 w 310"/>
                    <a:gd name="T11" fmla="*/ 85 h 336"/>
                    <a:gd name="T12" fmla="*/ 1 w 310"/>
                    <a:gd name="T13" fmla="*/ 13 h 336"/>
                  </a:gdLst>
                  <a:ahLst/>
                  <a:cxnLst>
                    <a:cxn ang="0">
                      <a:pos x="T0" y="T1"/>
                    </a:cxn>
                    <a:cxn ang="0">
                      <a:pos x="T2" y="T3"/>
                    </a:cxn>
                    <a:cxn ang="0">
                      <a:pos x="T4" y="T5"/>
                    </a:cxn>
                    <a:cxn ang="0">
                      <a:pos x="T6" y="T7"/>
                    </a:cxn>
                    <a:cxn ang="0">
                      <a:pos x="T8" y="T9"/>
                    </a:cxn>
                    <a:cxn ang="0">
                      <a:pos x="T10" y="T11"/>
                    </a:cxn>
                    <a:cxn ang="0">
                      <a:pos x="T12" y="T13"/>
                    </a:cxn>
                  </a:cxnLst>
                  <a:rect l="0" t="0" r="r" b="b"/>
                  <a:pathLst>
                    <a:path w="310" h="336">
                      <a:moveTo>
                        <a:pt x="1" y="13"/>
                      </a:moveTo>
                      <a:cubicBezTo>
                        <a:pt x="1" y="13"/>
                        <a:pt x="0" y="22"/>
                        <a:pt x="0" y="38"/>
                      </a:cubicBezTo>
                      <a:cubicBezTo>
                        <a:pt x="1" y="84"/>
                        <a:pt x="9" y="186"/>
                        <a:pt x="73" y="251"/>
                      </a:cubicBezTo>
                      <a:cubicBezTo>
                        <a:pt x="158" y="336"/>
                        <a:pt x="310" y="323"/>
                        <a:pt x="310" y="323"/>
                      </a:cubicBezTo>
                      <a:cubicBezTo>
                        <a:pt x="310" y="323"/>
                        <a:pt x="310" y="313"/>
                        <a:pt x="310" y="298"/>
                      </a:cubicBezTo>
                      <a:cubicBezTo>
                        <a:pt x="310" y="251"/>
                        <a:pt x="301" y="149"/>
                        <a:pt x="238" y="85"/>
                      </a:cubicBezTo>
                      <a:cubicBezTo>
                        <a:pt x="153" y="0"/>
                        <a:pt x="1" y="13"/>
                        <a:pt x="1"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1" name="Freeform 55"/>
                <p:cNvSpPr>
                  <a:spLocks/>
                </p:cNvSpPr>
                <p:nvPr/>
              </p:nvSpPr>
              <p:spPr bwMode="auto">
                <a:xfrm>
                  <a:off x="4268788" y="4146550"/>
                  <a:ext cx="1360488" cy="730250"/>
                </a:xfrm>
                <a:custGeom>
                  <a:avLst/>
                  <a:gdLst>
                    <a:gd name="T0" fmla="*/ 218 w 436"/>
                    <a:gd name="T1" fmla="*/ 0 h 234"/>
                    <a:gd name="T2" fmla="*/ 1 w 436"/>
                    <a:gd name="T3" fmla="*/ 116 h 234"/>
                    <a:gd name="T4" fmla="*/ 0 w 436"/>
                    <a:gd name="T5" fmla="*/ 117 h 234"/>
                    <a:gd name="T6" fmla="*/ 218 w 436"/>
                    <a:gd name="T7" fmla="*/ 234 h 234"/>
                    <a:gd name="T8" fmla="*/ 436 w 436"/>
                    <a:gd name="T9" fmla="*/ 117 h 234"/>
                    <a:gd name="T10" fmla="*/ 434 w 436"/>
                    <a:gd name="T11" fmla="*/ 116 h 234"/>
                    <a:gd name="T12" fmla="*/ 218 w 436"/>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436" h="234">
                      <a:moveTo>
                        <a:pt x="218" y="0"/>
                      </a:moveTo>
                      <a:cubicBezTo>
                        <a:pt x="104" y="0"/>
                        <a:pt x="12" y="103"/>
                        <a:pt x="1" y="116"/>
                      </a:cubicBezTo>
                      <a:cubicBezTo>
                        <a:pt x="0" y="116"/>
                        <a:pt x="0" y="117"/>
                        <a:pt x="0" y="117"/>
                      </a:cubicBezTo>
                      <a:cubicBezTo>
                        <a:pt x="0" y="117"/>
                        <a:pt x="97" y="234"/>
                        <a:pt x="218" y="234"/>
                      </a:cubicBezTo>
                      <a:cubicBezTo>
                        <a:pt x="338" y="234"/>
                        <a:pt x="436" y="117"/>
                        <a:pt x="436" y="117"/>
                      </a:cubicBezTo>
                      <a:cubicBezTo>
                        <a:pt x="436" y="117"/>
                        <a:pt x="435" y="116"/>
                        <a:pt x="434" y="116"/>
                      </a:cubicBezTo>
                      <a:cubicBezTo>
                        <a:pt x="424" y="103"/>
                        <a:pt x="331" y="0"/>
                        <a:pt x="21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2" name="Freeform 56"/>
                <p:cNvSpPr>
                  <a:spLocks/>
                </p:cNvSpPr>
                <p:nvPr/>
              </p:nvSpPr>
              <p:spPr bwMode="auto">
                <a:xfrm>
                  <a:off x="4786313" y="4795838"/>
                  <a:ext cx="968375" cy="1050925"/>
                </a:xfrm>
                <a:custGeom>
                  <a:avLst/>
                  <a:gdLst>
                    <a:gd name="T0" fmla="*/ 310 w 310"/>
                    <a:gd name="T1" fmla="*/ 36 h 337"/>
                    <a:gd name="T2" fmla="*/ 309 w 310"/>
                    <a:gd name="T3" fmla="*/ 14 h 337"/>
                    <a:gd name="T4" fmla="*/ 72 w 310"/>
                    <a:gd name="T5" fmla="*/ 86 h 337"/>
                    <a:gd name="T6" fmla="*/ 0 w 310"/>
                    <a:gd name="T7" fmla="*/ 298 h 337"/>
                    <a:gd name="T8" fmla="*/ 1 w 310"/>
                    <a:gd name="T9" fmla="*/ 323 h 337"/>
                    <a:gd name="T10" fmla="*/ 237 w 310"/>
                    <a:gd name="T11" fmla="*/ 251 h 337"/>
                    <a:gd name="T12" fmla="*/ 274 w 310"/>
                    <a:gd name="T13" fmla="*/ 201 h 337"/>
                    <a:gd name="T14" fmla="*/ 288 w 310"/>
                    <a:gd name="T15" fmla="*/ 168 h 337"/>
                    <a:gd name="T16" fmla="*/ 310 w 310"/>
                    <a:gd name="T17" fmla="*/ 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337">
                      <a:moveTo>
                        <a:pt x="310" y="36"/>
                      </a:moveTo>
                      <a:cubicBezTo>
                        <a:pt x="310" y="22"/>
                        <a:pt x="309" y="14"/>
                        <a:pt x="309" y="14"/>
                      </a:cubicBezTo>
                      <a:cubicBezTo>
                        <a:pt x="309" y="14"/>
                        <a:pt x="158" y="0"/>
                        <a:pt x="72" y="86"/>
                      </a:cubicBezTo>
                      <a:cubicBezTo>
                        <a:pt x="9" y="150"/>
                        <a:pt x="0" y="251"/>
                        <a:pt x="0" y="298"/>
                      </a:cubicBezTo>
                      <a:cubicBezTo>
                        <a:pt x="0" y="313"/>
                        <a:pt x="1" y="323"/>
                        <a:pt x="1" y="323"/>
                      </a:cubicBezTo>
                      <a:cubicBezTo>
                        <a:pt x="1" y="323"/>
                        <a:pt x="152" y="337"/>
                        <a:pt x="237" y="251"/>
                      </a:cubicBezTo>
                      <a:cubicBezTo>
                        <a:pt x="252" y="236"/>
                        <a:pt x="264" y="219"/>
                        <a:pt x="274" y="201"/>
                      </a:cubicBezTo>
                      <a:cubicBezTo>
                        <a:pt x="279" y="190"/>
                        <a:pt x="284" y="179"/>
                        <a:pt x="288" y="168"/>
                      </a:cubicBezTo>
                      <a:cubicBezTo>
                        <a:pt x="307" y="117"/>
                        <a:pt x="310" y="65"/>
                        <a:pt x="31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3" name="Freeform 57"/>
                <p:cNvSpPr>
                  <a:spLocks/>
                </p:cNvSpPr>
                <p:nvPr/>
              </p:nvSpPr>
              <p:spPr bwMode="auto">
                <a:xfrm>
                  <a:off x="5741988" y="1801813"/>
                  <a:ext cx="300038" cy="646113"/>
                </a:xfrm>
                <a:custGeom>
                  <a:avLst/>
                  <a:gdLst>
                    <a:gd name="T0" fmla="*/ 96 w 96"/>
                    <a:gd name="T1" fmla="*/ 207 h 207"/>
                    <a:gd name="T2" fmla="*/ 96 w 96"/>
                    <a:gd name="T3" fmla="*/ 1 h 207"/>
                    <a:gd name="T4" fmla="*/ 96 w 96"/>
                    <a:gd name="T5" fmla="*/ 0 h 207"/>
                    <a:gd name="T6" fmla="*/ 0 w 96"/>
                    <a:gd name="T7" fmla="*/ 103 h 207"/>
                    <a:gd name="T8" fmla="*/ 0 w 96"/>
                    <a:gd name="T9" fmla="*/ 104 h 207"/>
                    <a:gd name="T10" fmla="*/ 96 w 96"/>
                    <a:gd name="T11" fmla="*/ 207 h 207"/>
                  </a:gdLst>
                  <a:ahLst/>
                  <a:cxnLst>
                    <a:cxn ang="0">
                      <a:pos x="T0" y="T1"/>
                    </a:cxn>
                    <a:cxn ang="0">
                      <a:pos x="T2" y="T3"/>
                    </a:cxn>
                    <a:cxn ang="0">
                      <a:pos x="T4" y="T5"/>
                    </a:cxn>
                    <a:cxn ang="0">
                      <a:pos x="T6" y="T7"/>
                    </a:cxn>
                    <a:cxn ang="0">
                      <a:pos x="T8" y="T9"/>
                    </a:cxn>
                    <a:cxn ang="0">
                      <a:pos x="T10" y="T11"/>
                    </a:cxn>
                  </a:cxnLst>
                  <a:rect l="0" t="0" r="r" b="b"/>
                  <a:pathLst>
                    <a:path w="96" h="207">
                      <a:moveTo>
                        <a:pt x="96" y="207"/>
                      </a:moveTo>
                      <a:cubicBezTo>
                        <a:pt x="96" y="1"/>
                        <a:pt x="96" y="1"/>
                        <a:pt x="96" y="1"/>
                      </a:cubicBezTo>
                      <a:cubicBezTo>
                        <a:pt x="96" y="0"/>
                        <a:pt x="96" y="0"/>
                        <a:pt x="96" y="0"/>
                      </a:cubicBezTo>
                      <a:cubicBezTo>
                        <a:pt x="48" y="2"/>
                        <a:pt x="0" y="48"/>
                        <a:pt x="0" y="103"/>
                      </a:cubicBezTo>
                      <a:cubicBezTo>
                        <a:pt x="0" y="104"/>
                        <a:pt x="0" y="104"/>
                        <a:pt x="0" y="104"/>
                      </a:cubicBezTo>
                      <a:cubicBezTo>
                        <a:pt x="0" y="159"/>
                        <a:pt x="48" y="205"/>
                        <a:pt x="96" y="20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54" name="Freeform 58"/>
                <p:cNvSpPr>
                  <a:spLocks/>
                </p:cNvSpPr>
                <p:nvPr/>
              </p:nvSpPr>
              <p:spPr bwMode="auto">
                <a:xfrm>
                  <a:off x="4071938" y="2476500"/>
                  <a:ext cx="649288" cy="711200"/>
                </a:xfrm>
                <a:custGeom>
                  <a:avLst/>
                  <a:gdLst>
                    <a:gd name="T0" fmla="*/ 31 w 208"/>
                    <a:gd name="T1" fmla="*/ 188 h 228"/>
                    <a:gd name="T2" fmla="*/ 177 w 208"/>
                    <a:gd name="T3" fmla="*/ 188 h 228"/>
                    <a:gd name="T4" fmla="*/ 208 w 208"/>
                    <a:gd name="T5" fmla="*/ 114 h 228"/>
                    <a:gd name="T6" fmla="*/ 199 w 208"/>
                    <a:gd name="T7" fmla="*/ 73 h 228"/>
                    <a:gd name="T8" fmla="*/ 177 w 208"/>
                    <a:gd name="T9" fmla="*/ 40 h 228"/>
                    <a:gd name="T10" fmla="*/ 31 w 208"/>
                    <a:gd name="T11" fmla="*/ 40 h 228"/>
                    <a:gd name="T12" fmla="*/ 9 w 208"/>
                    <a:gd name="T13" fmla="*/ 73 h 228"/>
                    <a:gd name="T14" fmla="*/ 0 w 208"/>
                    <a:gd name="T15" fmla="*/ 114 h 228"/>
                    <a:gd name="T16" fmla="*/ 31 w 208"/>
                    <a:gd name="T17" fmla="*/ 18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28">
                      <a:moveTo>
                        <a:pt x="31" y="188"/>
                      </a:moveTo>
                      <a:cubicBezTo>
                        <a:pt x="71" y="228"/>
                        <a:pt x="137" y="228"/>
                        <a:pt x="177" y="188"/>
                      </a:cubicBezTo>
                      <a:cubicBezTo>
                        <a:pt x="197" y="167"/>
                        <a:pt x="208" y="141"/>
                        <a:pt x="208" y="114"/>
                      </a:cubicBezTo>
                      <a:cubicBezTo>
                        <a:pt x="208" y="100"/>
                        <a:pt x="205" y="86"/>
                        <a:pt x="199" y="73"/>
                      </a:cubicBezTo>
                      <a:cubicBezTo>
                        <a:pt x="194" y="61"/>
                        <a:pt x="187" y="50"/>
                        <a:pt x="177" y="40"/>
                      </a:cubicBezTo>
                      <a:cubicBezTo>
                        <a:pt x="137" y="0"/>
                        <a:pt x="71" y="0"/>
                        <a:pt x="31" y="40"/>
                      </a:cubicBezTo>
                      <a:cubicBezTo>
                        <a:pt x="21" y="50"/>
                        <a:pt x="14" y="61"/>
                        <a:pt x="9" y="73"/>
                      </a:cubicBezTo>
                      <a:cubicBezTo>
                        <a:pt x="3" y="86"/>
                        <a:pt x="0" y="100"/>
                        <a:pt x="0" y="114"/>
                      </a:cubicBezTo>
                      <a:cubicBezTo>
                        <a:pt x="0" y="141"/>
                        <a:pt x="11" y="167"/>
                        <a:pt x="31" y="18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55" name="Freeform 59"/>
                <p:cNvSpPr>
                  <a:spLocks/>
                </p:cNvSpPr>
                <p:nvPr/>
              </p:nvSpPr>
              <p:spPr bwMode="auto">
                <a:xfrm>
                  <a:off x="3370263" y="4214813"/>
                  <a:ext cx="646113" cy="649288"/>
                </a:xfrm>
                <a:custGeom>
                  <a:avLst/>
                  <a:gdLst>
                    <a:gd name="T0" fmla="*/ 103 w 207"/>
                    <a:gd name="T1" fmla="*/ 0 h 208"/>
                    <a:gd name="T2" fmla="*/ 0 w 207"/>
                    <a:gd name="T3" fmla="*/ 103 h 208"/>
                    <a:gd name="T4" fmla="*/ 0 w 207"/>
                    <a:gd name="T5" fmla="*/ 104 h 208"/>
                    <a:gd name="T6" fmla="*/ 103 w 207"/>
                    <a:gd name="T7" fmla="*/ 208 h 208"/>
                    <a:gd name="T8" fmla="*/ 207 w 207"/>
                    <a:gd name="T9" fmla="*/ 104 h 208"/>
                    <a:gd name="T10" fmla="*/ 207 w 207"/>
                    <a:gd name="T11" fmla="*/ 103 h 208"/>
                    <a:gd name="T12" fmla="*/ 103 w 207"/>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207" h="208">
                      <a:moveTo>
                        <a:pt x="103" y="0"/>
                      </a:moveTo>
                      <a:cubicBezTo>
                        <a:pt x="47" y="0"/>
                        <a:pt x="1" y="46"/>
                        <a:pt x="0" y="103"/>
                      </a:cubicBezTo>
                      <a:cubicBezTo>
                        <a:pt x="0" y="103"/>
                        <a:pt x="0" y="104"/>
                        <a:pt x="0" y="104"/>
                      </a:cubicBezTo>
                      <a:cubicBezTo>
                        <a:pt x="0" y="162"/>
                        <a:pt x="46" y="208"/>
                        <a:pt x="103" y="208"/>
                      </a:cubicBezTo>
                      <a:cubicBezTo>
                        <a:pt x="161" y="208"/>
                        <a:pt x="207" y="162"/>
                        <a:pt x="207" y="104"/>
                      </a:cubicBezTo>
                      <a:cubicBezTo>
                        <a:pt x="207" y="104"/>
                        <a:pt x="207" y="103"/>
                        <a:pt x="207" y="103"/>
                      </a:cubicBezTo>
                      <a:cubicBezTo>
                        <a:pt x="206" y="46"/>
                        <a:pt x="160" y="0"/>
                        <a:pt x="103"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59" name="TextBox 158"/>
              <p:cNvSpPr txBox="1"/>
              <p:nvPr/>
            </p:nvSpPr>
            <p:spPr>
              <a:xfrm>
                <a:off x="8714591" y="452658"/>
                <a:ext cx="3672499" cy="646331"/>
              </a:xfrm>
              <a:prstGeom prst="rect">
                <a:avLst/>
              </a:prstGeom>
              <a:noFill/>
            </p:spPr>
            <p:txBody>
              <a:bodyPr wrap="square" rtlCol="0">
                <a:spAutoFit/>
              </a:bodyPr>
              <a:lstStyle/>
              <a:p>
                <a:pPr algn="ctr"/>
                <a:r>
                  <a:rPr lang="en-US" dirty="0" smtClean="0">
                    <a:solidFill>
                      <a:schemeClr val="bg1">
                        <a:lumMod val="50000"/>
                      </a:schemeClr>
                    </a:solidFill>
                    <a:latin typeface="Aharoni" panose="02010803020104030203" pitchFamily="2" charset="-79"/>
                    <a:cs typeface="Aharoni" panose="02010803020104030203" pitchFamily="2" charset="-79"/>
                  </a:rPr>
                  <a:t>Final Product</a:t>
                </a:r>
              </a:p>
              <a:p>
                <a:pPr algn="ctr"/>
                <a:r>
                  <a:rPr lang="en-US" dirty="0" smtClean="0">
                    <a:solidFill>
                      <a:schemeClr val="bg1">
                        <a:lumMod val="50000"/>
                      </a:schemeClr>
                    </a:solidFill>
                    <a:latin typeface="Aharoni" panose="02010803020104030203" pitchFamily="2" charset="-79"/>
                    <a:cs typeface="Aharoni" panose="02010803020104030203" pitchFamily="2" charset="-79"/>
                  </a:rPr>
                  <a:t>Go Live </a:t>
                </a:r>
                <a:endParaRPr lang="id-ID" dirty="0">
                  <a:solidFill>
                    <a:schemeClr val="bg1">
                      <a:lumMod val="50000"/>
                    </a:schemeClr>
                  </a:solidFill>
                  <a:latin typeface="Aharoni" panose="02010803020104030203" pitchFamily="2" charset="-79"/>
                  <a:cs typeface="Aharoni" panose="02010803020104030203" pitchFamily="2" charset="-79"/>
                </a:endParaRPr>
              </a:p>
            </p:txBody>
          </p:sp>
        </p:grpSp>
      </p:grpSp>
      <p:sp>
        <p:nvSpPr>
          <p:cNvPr id="160" name="TextBox 159"/>
          <p:cNvSpPr txBox="1"/>
          <p:nvPr/>
        </p:nvSpPr>
        <p:spPr>
          <a:xfrm>
            <a:off x="128888" y="6076589"/>
            <a:ext cx="1646606" cy="461665"/>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December</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sp>
        <p:nvSpPr>
          <p:cNvPr id="162" name="TextBox 161"/>
          <p:cNvSpPr txBox="1"/>
          <p:nvPr/>
        </p:nvSpPr>
        <p:spPr>
          <a:xfrm>
            <a:off x="2453820" y="6109151"/>
            <a:ext cx="1388522" cy="461665"/>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January</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sp>
        <p:nvSpPr>
          <p:cNvPr id="163" name="TextBox 162"/>
          <p:cNvSpPr txBox="1"/>
          <p:nvPr/>
        </p:nvSpPr>
        <p:spPr>
          <a:xfrm>
            <a:off x="5167208" y="6178201"/>
            <a:ext cx="1098378" cy="461665"/>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March</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sp>
        <p:nvSpPr>
          <p:cNvPr id="164" name="TextBox 163"/>
          <p:cNvSpPr txBox="1"/>
          <p:nvPr/>
        </p:nvSpPr>
        <p:spPr>
          <a:xfrm>
            <a:off x="10052672" y="5801895"/>
            <a:ext cx="845103" cy="461665"/>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May</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grpSp>
        <p:nvGrpSpPr>
          <p:cNvPr id="209" name="Group 208"/>
          <p:cNvGrpSpPr/>
          <p:nvPr/>
        </p:nvGrpSpPr>
        <p:grpSpPr>
          <a:xfrm>
            <a:off x="1710194" y="1452710"/>
            <a:ext cx="2747777" cy="5018724"/>
            <a:chOff x="1710194" y="1452710"/>
            <a:chExt cx="2747777" cy="5018724"/>
          </a:xfrm>
        </p:grpSpPr>
        <p:grpSp>
          <p:nvGrpSpPr>
            <p:cNvPr id="119" name="Group 118"/>
            <p:cNvGrpSpPr/>
            <p:nvPr/>
          </p:nvGrpSpPr>
          <p:grpSpPr>
            <a:xfrm>
              <a:off x="1710194" y="3738961"/>
              <a:ext cx="2747777" cy="2732473"/>
              <a:chOff x="2235719" y="3465939"/>
              <a:chExt cx="3413531" cy="3394520"/>
            </a:xfrm>
          </p:grpSpPr>
          <p:grpSp>
            <p:nvGrpSpPr>
              <p:cNvPr id="12" name="Group 11"/>
              <p:cNvGrpSpPr/>
              <p:nvPr/>
            </p:nvGrpSpPr>
            <p:grpSpPr>
              <a:xfrm>
                <a:off x="4450807" y="4741147"/>
                <a:ext cx="1198443" cy="2119312"/>
                <a:chOff x="10625922" y="3878198"/>
                <a:chExt cx="1849437" cy="3270521"/>
              </a:xfrm>
            </p:grpSpPr>
            <p:sp>
              <p:nvSpPr>
                <p:cNvPr id="13" name="Freeform 17"/>
                <p:cNvSpPr>
                  <a:spLocks/>
                </p:cNvSpPr>
                <p:nvPr/>
              </p:nvSpPr>
              <p:spPr bwMode="auto">
                <a:xfrm>
                  <a:off x="11479204" y="6419784"/>
                  <a:ext cx="141288" cy="728935"/>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5"/>
                <p:cNvSpPr>
                  <a:spLocks/>
                </p:cNvSpPr>
                <p:nvPr/>
              </p:nvSpPr>
              <p:spPr bwMode="auto">
                <a:xfrm>
                  <a:off x="10625922" y="3878198"/>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6"/>
                <p:cNvSpPr>
                  <a:spLocks/>
                </p:cNvSpPr>
                <p:nvPr/>
              </p:nvSpPr>
              <p:spPr bwMode="auto">
                <a:xfrm>
                  <a:off x="11549847" y="3878198"/>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6" name="Group 15"/>
              <p:cNvGrpSpPr/>
              <p:nvPr/>
            </p:nvGrpSpPr>
            <p:grpSpPr>
              <a:xfrm>
                <a:off x="2235719" y="4536580"/>
                <a:ext cx="1198443" cy="2223154"/>
                <a:chOff x="10604338" y="3562509"/>
                <a:chExt cx="1849437" cy="3430770"/>
              </a:xfrm>
            </p:grpSpPr>
            <p:sp>
              <p:nvSpPr>
                <p:cNvPr id="17" name="Freeform 17"/>
                <p:cNvSpPr>
                  <a:spLocks/>
                </p:cNvSpPr>
                <p:nvPr/>
              </p:nvSpPr>
              <p:spPr bwMode="auto">
                <a:xfrm>
                  <a:off x="11457620" y="6104096"/>
                  <a:ext cx="141288" cy="889183"/>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5"/>
                <p:cNvSpPr>
                  <a:spLocks/>
                </p:cNvSpPr>
                <p:nvPr/>
              </p:nvSpPr>
              <p:spPr bwMode="auto">
                <a:xfrm>
                  <a:off x="10604338" y="3562509"/>
                  <a:ext cx="923926"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11528263" y="356250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1" name="Group 60"/>
              <p:cNvGrpSpPr/>
              <p:nvPr/>
            </p:nvGrpSpPr>
            <p:grpSpPr>
              <a:xfrm>
                <a:off x="2994022" y="3465939"/>
                <a:ext cx="1849437" cy="3127376"/>
                <a:chOff x="3602834" y="3465939"/>
                <a:chExt cx="1849437" cy="3127376"/>
              </a:xfrm>
            </p:grpSpPr>
            <p:sp>
              <p:nvSpPr>
                <p:cNvPr id="62" name="Freeform 6"/>
                <p:cNvSpPr>
                  <a:spLocks/>
                </p:cNvSpPr>
                <p:nvPr/>
              </p:nvSpPr>
              <p:spPr bwMode="auto">
                <a:xfrm>
                  <a:off x="452675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3" name="Freeform 17"/>
                <p:cNvSpPr>
                  <a:spLocks/>
                </p:cNvSpPr>
                <p:nvPr/>
              </p:nvSpPr>
              <p:spPr bwMode="auto">
                <a:xfrm>
                  <a:off x="4456115" y="6007527"/>
                  <a:ext cx="141288" cy="585788"/>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Freeform 5"/>
                <p:cNvSpPr>
                  <a:spLocks/>
                </p:cNvSpPr>
                <p:nvPr/>
              </p:nvSpPr>
              <p:spPr bwMode="auto">
                <a:xfrm>
                  <a:off x="360283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5" name="Group 64"/>
                <p:cNvGrpSpPr/>
                <p:nvPr/>
              </p:nvGrpSpPr>
              <p:grpSpPr>
                <a:xfrm>
                  <a:off x="3879059" y="3958064"/>
                  <a:ext cx="1296987" cy="1885951"/>
                  <a:chOff x="4360863" y="3244850"/>
                  <a:chExt cx="1296987" cy="1885951"/>
                </a:xfrm>
                <a:solidFill>
                  <a:srgbClr val="FFFFFF">
                    <a:alpha val="10000"/>
                  </a:srgbClr>
                </a:solidFill>
              </p:grpSpPr>
              <p:sp>
                <p:nvSpPr>
                  <p:cNvPr id="66"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cxnSp>
          <p:nvCxnSpPr>
            <p:cNvPr id="172" name="Straight Connector 171"/>
            <p:cNvCxnSpPr/>
            <p:nvPr/>
          </p:nvCxnSpPr>
          <p:spPr>
            <a:xfrm flipV="1">
              <a:off x="3545329" y="1938599"/>
              <a:ext cx="20938" cy="235046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2711736" y="1452710"/>
              <a:ext cx="1531188" cy="461665"/>
            </a:xfrm>
            <a:prstGeom prst="rect">
              <a:avLst/>
            </a:prstGeom>
            <a:noFill/>
          </p:spPr>
          <p:txBody>
            <a:bodyPr wrap="none" rtlCol="0">
              <a:spAutoFit/>
            </a:bodyPr>
            <a:lstStyle/>
            <a:p>
              <a:pPr algn="ctr"/>
              <a:r>
                <a:rPr lang="en-US" sz="2400" dirty="0" smtClean="0">
                  <a:solidFill>
                    <a:schemeClr val="tx1">
                      <a:lumMod val="50000"/>
                      <a:lumOff val="50000"/>
                    </a:schemeClr>
                  </a:solidFill>
                  <a:latin typeface="Aharoni" panose="02010803020104030203" pitchFamily="2" charset="-79"/>
                  <a:cs typeface="Aharoni" panose="02010803020104030203" pitchFamily="2" charset="-79"/>
                </a:rPr>
                <a:t>Release</a:t>
              </a:r>
              <a:r>
                <a:rPr lang="en-US" sz="2400" dirty="0" smtClean="0">
                  <a:solidFill>
                    <a:schemeClr val="bg1">
                      <a:lumMod val="50000"/>
                    </a:schemeClr>
                  </a:solidFill>
                  <a:latin typeface="Aharoni" panose="02010803020104030203" pitchFamily="2" charset="-79"/>
                  <a:cs typeface="Aharoni" panose="02010803020104030203" pitchFamily="2" charset="-79"/>
                </a:rPr>
                <a:t> 2</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grpSp>
      <p:grpSp>
        <p:nvGrpSpPr>
          <p:cNvPr id="212" name="Group 211"/>
          <p:cNvGrpSpPr/>
          <p:nvPr/>
        </p:nvGrpSpPr>
        <p:grpSpPr>
          <a:xfrm>
            <a:off x="4458225" y="120324"/>
            <a:ext cx="3754553" cy="6334005"/>
            <a:chOff x="4458225" y="120324"/>
            <a:chExt cx="3754553" cy="6334005"/>
          </a:xfrm>
        </p:grpSpPr>
        <p:grpSp>
          <p:nvGrpSpPr>
            <p:cNvPr id="120" name="Group 119"/>
            <p:cNvGrpSpPr/>
            <p:nvPr/>
          </p:nvGrpSpPr>
          <p:grpSpPr>
            <a:xfrm>
              <a:off x="4521997" y="2074978"/>
              <a:ext cx="3333998" cy="4379351"/>
              <a:chOff x="5171283" y="3465939"/>
              <a:chExt cx="2579002" cy="3387632"/>
            </a:xfrm>
          </p:grpSpPr>
          <p:grpSp>
            <p:nvGrpSpPr>
              <p:cNvPr id="8" name="Group 7"/>
              <p:cNvGrpSpPr/>
              <p:nvPr/>
            </p:nvGrpSpPr>
            <p:grpSpPr>
              <a:xfrm>
                <a:off x="6551842" y="4630416"/>
                <a:ext cx="1198443" cy="2223155"/>
                <a:chOff x="10565188" y="3707317"/>
                <a:chExt cx="1849437" cy="3430771"/>
              </a:xfrm>
            </p:grpSpPr>
            <p:sp>
              <p:nvSpPr>
                <p:cNvPr id="9" name="Freeform 17"/>
                <p:cNvSpPr>
                  <a:spLocks/>
                </p:cNvSpPr>
                <p:nvPr/>
              </p:nvSpPr>
              <p:spPr bwMode="auto">
                <a:xfrm>
                  <a:off x="11418469" y="6248903"/>
                  <a:ext cx="141288" cy="889185"/>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5"/>
                <p:cNvSpPr>
                  <a:spLocks/>
                </p:cNvSpPr>
                <p:nvPr/>
              </p:nvSpPr>
              <p:spPr bwMode="auto">
                <a:xfrm>
                  <a:off x="10565188" y="3707317"/>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bg1">
                    <a:lumMod val="9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6"/>
                <p:cNvSpPr>
                  <a:spLocks/>
                </p:cNvSpPr>
                <p:nvPr/>
              </p:nvSpPr>
              <p:spPr bwMode="auto">
                <a:xfrm>
                  <a:off x="11489113" y="3707317"/>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bg1">
                    <a:lumMod val="85000"/>
                    <a:alpha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0" name="Group 49"/>
              <p:cNvGrpSpPr/>
              <p:nvPr/>
            </p:nvGrpSpPr>
            <p:grpSpPr>
              <a:xfrm>
                <a:off x="5171283" y="3465939"/>
                <a:ext cx="1849437" cy="3251091"/>
                <a:chOff x="5171283" y="3465939"/>
                <a:chExt cx="1849437" cy="3251091"/>
              </a:xfrm>
            </p:grpSpPr>
            <p:sp>
              <p:nvSpPr>
                <p:cNvPr id="51" name="Freeform 17"/>
                <p:cNvSpPr>
                  <a:spLocks/>
                </p:cNvSpPr>
                <p:nvPr/>
              </p:nvSpPr>
              <p:spPr bwMode="auto">
                <a:xfrm>
                  <a:off x="6024564" y="6007527"/>
                  <a:ext cx="141288" cy="709503"/>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2" name="Freeform 5"/>
                <p:cNvSpPr>
                  <a:spLocks/>
                </p:cNvSpPr>
                <p:nvPr/>
              </p:nvSpPr>
              <p:spPr bwMode="auto">
                <a:xfrm>
                  <a:off x="5171283"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53" name="Freeform 6"/>
                <p:cNvSpPr>
                  <a:spLocks/>
                </p:cNvSpPr>
                <p:nvPr/>
              </p:nvSpPr>
              <p:spPr bwMode="auto">
                <a:xfrm>
                  <a:off x="6095208"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54" name="Group 53"/>
                <p:cNvGrpSpPr/>
                <p:nvPr/>
              </p:nvGrpSpPr>
              <p:grpSpPr>
                <a:xfrm>
                  <a:off x="5447508" y="3958064"/>
                  <a:ext cx="1296987" cy="1885951"/>
                  <a:chOff x="4360863" y="3244850"/>
                  <a:chExt cx="1296987" cy="1885951"/>
                </a:xfrm>
                <a:solidFill>
                  <a:srgbClr val="FFFFFF">
                    <a:alpha val="10000"/>
                  </a:srgbClr>
                </a:solidFill>
              </p:grpSpPr>
              <p:sp>
                <p:nvSpPr>
                  <p:cNvPr id="55"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cxnSp>
          <p:nvCxnSpPr>
            <p:cNvPr id="174" name="Straight Connector 173"/>
            <p:cNvCxnSpPr/>
            <p:nvPr/>
          </p:nvCxnSpPr>
          <p:spPr>
            <a:xfrm flipV="1">
              <a:off x="6403501" y="606213"/>
              <a:ext cx="20938" cy="235046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4458225" y="120324"/>
              <a:ext cx="3754553" cy="461665"/>
            </a:xfrm>
            <a:prstGeom prst="rect">
              <a:avLst/>
            </a:prstGeom>
            <a:noFill/>
          </p:spPr>
          <p:txBody>
            <a:bodyPr wrap="none" rtlCol="0">
              <a:spAutoFit/>
            </a:bodyPr>
            <a:lstStyle/>
            <a:p>
              <a:pPr algn="ctr"/>
              <a:r>
                <a:rPr lang="en-US" sz="2400" dirty="0">
                  <a:solidFill>
                    <a:schemeClr val="bg1">
                      <a:lumMod val="50000"/>
                    </a:schemeClr>
                  </a:solidFill>
                  <a:latin typeface="Aharoni" panose="02010803020104030203" pitchFamily="2" charset="-79"/>
                  <a:cs typeface="Aharoni" panose="02010803020104030203" pitchFamily="2" charset="-79"/>
                </a:rPr>
                <a:t>Minimum Viable </a:t>
              </a:r>
              <a:r>
                <a:rPr lang="en-US" sz="2400" dirty="0" smtClean="0">
                  <a:solidFill>
                    <a:schemeClr val="bg1">
                      <a:lumMod val="50000"/>
                    </a:schemeClr>
                  </a:solidFill>
                  <a:latin typeface="Aharoni" panose="02010803020104030203" pitchFamily="2" charset="-79"/>
                  <a:cs typeface="Aharoni" panose="02010803020104030203" pitchFamily="2" charset="-79"/>
                </a:rPr>
                <a:t>Product</a:t>
              </a:r>
              <a:endParaRPr lang="id-ID" sz="2400" dirty="0">
                <a:solidFill>
                  <a:schemeClr val="bg1">
                    <a:lumMod val="50000"/>
                  </a:schemeClr>
                </a:solidFill>
                <a:latin typeface="Aharoni" panose="02010803020104030203" pitchFamily="2" charset="-79"/>
                <a:cs typeface="Aharoni" panose="02010803020104030203" pitchFamily="2" charset="-79"/>
              </a:endParaRPr>
            </a:p>
          </p:txBody>
        </p:sp>
      </p:grpSp>
      <p:grpSp>
        <p:nvGrpSpPr>
          <p:cNvPr id="206" name="Group 205"/>
          <p:cNvGrpSpPr/>
          <p:nvPr/>
        </p:nvGrpSpPr>
        <p:grpSpPr>
          <a:xfrm>
            <a:off x="1381825" y="3724378"/>
            <a:ext cx="2263077" cy="646331"/>
            <a:chOff x="1381825" y="3724378"/>
            <a:chExt cx="2263077" cy="646331"/>
          </a:xfrm>
        </p:grpSpPr>
        <p:sp>
          <p:nvSpPr>
            <p:cNvPr id="170" name="TextBox 169"/>
            <p:cNvSpPr txBox="1"/>
            <p:nvPr/>
          </p:nvSpPr>
          <p:spPr>
            <a:xfrm>
              <a:off x="1381825" y="3724378"/>
              <a:ext cx="2263077" cy="646331"/>
            </a:xfrm>
            <a:prstGeom prst="rect">
              <a:avLst/>
            </a:prstGeom>
            <a:noFill/>
          </p:spPr>
          <p:txBody>
            <a:bodyPr wrap="square" rtlCol="0">
              <a:spAutoFit/>
            </a:bodyPr>
            <a:lstStyle/>
            <a:p>
              <a:r>
                <a:rPr lang="en-US" dirty="0" smtClean="0">
                  <a:solidFill>
                    <a:schemeClr val="tx1">
                      <a:lumMod val="50000"/>
                      <a:lumOff val="50000"/>
                    </a:schemeClr>
                  </a:solidFill>
                </a:rPr>
                <a:t>Project</a:t>
              </a:r>
            </a:p>
            <a:p>
              <a:endParaRPr lang="en-US" dirty="0">
                <a:solidFill>
                  <a:schemeClr val="tx1">
                    <a:lumMod val="50000"/>
                    <a:lumOff val="50000"/>
                  </a:schemeClr>
                </a:solidFill>
              </a:endParaRPr>
            </a:p>
          </p:txBody>
        </p:sp>
        <p:cxnSp>
          <p:nvCxnSpPr>
            <p:cNvPr id="179" name="Straight Connector 178"/>
            <p:cNvCxnSpPr/>
            <p:nvPr/>
          </p:nvCxnSpPr>
          <p:spPr>
            <a:xfrm flipV="1">
              <a:off x="1400579" y="4055977"/>
              <a:ext cx="823960" cy="9947"/>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229155" y="3995988"/>
            <a:ext cx="2513195" cy="646331"/>
            <a:chOff x="229155" y="3995988"/>
            <a:chExt cx="2513195" cy="646331"/>
          </a:xfrm>
        </p:grpSpPr>
        <p:sp>
          <p:nvSpPr>
            <p:cNvPr id="171" name="TextBox 170"/>
            <p:cNvSpPr txBox="1"/>
            <p:nvPr/>
          </p:nvSpPr>
          <p:spPr>
            <a:xfrm>
              <a:off x="229155" y="3995988"/>
              <a:ext cx="2513195" cy="646331"/>
            </a:xfrm>
            <a:prstGeom prst="rect">
              <a:avLst/>
            </a:prstGeom>
            <a:noFill/>
          </p:spPr>
          <p:txBody>
            <a:bodyPr wrap="square" rtlCol="0">
              <a:spAutoFit/>
            </a:bodyPr>
            <a:lstStyle/>
            <a:p>
              <a:r>
                <a:rPr lang="en-US" dirty="0" smtClean="0">
                  <a:solidFill>
                    <a:schemeClr val="tx1">
                      <a:lumMod val="50000"/>
                      <a:lumOff val="50000"/>
                    </a:schemeClr>
                  </a:solidFill>
                </a:rPr>
                <a:t>Prototype</a:t>
              </a:r>
            </a:p>
            <a:p>
              <a:endParaRPr lang="en-US" dirty="0">
                <a:solidFill>
                  <a:schemeClr val="tx1">
                    <a:lumMod val="50000"/>
                    <a:lumOff val="50000"/>
                  </a:schemeClr>
                </a:solidFill>
              </a:endParaRPr>
            </a:p>
          </p:txBody>
        </p:sp>
        <p:cxnSp>
          <p:nvCxnSpPr>
            <p:cNvPr id="186" name="Straight Connector 185"/>
            <p:cNvCxnSpPr/>
            <p:nvPr/>
          </p:nvCxnSpPr>
          <p:spPr>
            <a:xfrm flipH="1">
              <a:off x="372663" y="4360930"/>
              <a:ext cx="1011678" cy="0"/>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668331" y="3281755"/>
            <a:ext cx="2107766" cy="646331"/>
            <a:chOff x="668331" y="3281755"/>
            <a:chExt cx="2107766" cy="646331"/>
          </a:xfrm>
        </p:grpSpPr>
        <p:sp>
          <p:nvSpPr>
            <p:cNvPr id="116" name="TextBox 115"/>
            <p:cNvSpPr txBox="1"/>
            <p:nvPr/>
          </p:nvSpPr>
          <p:spPr>
            <a:xfrm>
              <a:off x="668331" y="3281755"/>
              <a:ext cx="2107766" cy="646331"/>
            </a:xfrm>
            <a:prstGeom prst="rect">
              <a:avLst/>
            </a:prstGeom>
            <a:noFill/>
          </p:spPr>
          <p:txBody>
            <a:bodyPr wrap="square" rtlCol="0">
              <a:spAutoFit/>
            </a:bodyPr>
            <a:lstStyle/>
            <a:p>
              <a:r>
                <a:rPr lang="en-US" dirty="0" smtClean="0">
                  <a:solidFill>
                    <a:schemeClr val="tx1">
                      <a:lumMod val="50000"/>
                      <a:lumOff val="50000"/>
                    </a:schemeClr>
                  </a:solidFill>
                </a:rPr>
                <a:t>User</a:t>
              </a:r>
            </a:p>
            <a:p>
              <a:endParaRPr lang="en-US" dirty="0">
                <a:solidFill>
                  <a:schemeClr val="tx1">
                    <a:lumMod val="50000"/>
                    <a:lumOff val="50000"/>
                  </a:schemeClr>
                </a:solidFill>
              </a:endParaRPr>
            </a:p>
          </p:txBody>
        </p:sp>
        <p:cxnSp>
          <p:nvCxnSpPr>
            <p:cNvPr id="189" name="Straight Connector 188"/>
            <p:cNvCxnSpPr>
              <a:endCxn id="116" idx="1"/>
            </p:cNvCxnSpPr>
            <p:nvPr/>
          </p:nvCxnSpPr>
          <p:spPr>
            <a:xfrm flipH="1" flipV="1">
              <a:off x="668331" y="3604921"/>
              <a:ext cx="726120" cy="3647"/>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3544581" y="3444340"/>
            <a:ext cx="2107766" cy="646331"/>
            <a:chOff x="3544581" y="3444340"/>
            <a:chExt cx="2107766" cy="646331"/>
          </a:xfrm>
        </p:grpSpPr>
        <p:sp>
          <p:nvSpPr>
            <p:cNvPr id="177" name="TextBox 176"/>
            <p:cNvSpPr txBox="1"/>
            <p:nvPr/>
          </p:nvSpPr>
          <p:spPr>
            <a:xfrm>
              <a:off x="3544581" y="3444340"/>
              <a:ext cx="2107766" cy="646331"/>
            </a:xfrm>
            <a:prstGeom prst="rect">
              <a:avLst/>
            </a:prstGeom>
            <a:noFill/>
          </p:spPr>
          <p:txBody>
            <a:bodyPr wrap="square" rtlCol="0">
              <a:spAutoFit/>
            </a:bodyPr>
            <a:lstStyle/>
            <a:p>
              <a:r>
                <a:rPr lang="en-US" dirty="0" smtClean="0">
                  <a:solidFill>
                    <a:schemeClr val="tx1">
                      <a:lumMod val="50000"/>
                      <a:lumOff val="50000"/>
                    </a:schemeClr>
                  </a:solidFill>
                </a:rPr>
                <a:t>Script</a:t>
              </a:r>
            </a:p>
            <a:p>
              <a:endParaRPr lang="en-US" dirty="0">
                <a:solidFill>
                  <a:schemeClr val="tx1">
                    <a:lumMod val="50000"/>
                    <a:lumOff val="50000"/>
                  </a:schemeClr>
                </a:solidFill>
              </a:endParaRPr>
            </a:p>
          </p:txBody>
        </p:sp>
        <p:cxnSp>
          <p:nvCxnSpPr>
            <p:cNvPr id="196" name="Straight Connector 195"/>
            <p:cNvCxnSpPr/>
            <p:nvPr/>
          </p:nvCxnSpPr>
          <p:spPr>
            <a:xfrm flipV="1">
              <a:off x="3549768" y="3750108"/>
              <a:ext cx="823960" cy="9947"/>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a:off x="2256248" y="2596546"/>
            <a:ext cx="2107766" cy="646331"/>
            <a:chOff x="2256248" y="2596546"/>
            <a:chExt cx="2107766" cy="646331"/>
          </a:xfrm>
        </p:grpSpPr>
        <p:sp>
          <p:nvSpPr>
            <p:cNvPr id="178" name="TextBox 177"/>
            <p:cNvSpPr txBox="1"/>
            <p:nvPr/>
          </p:nvSpPr>
          <p:spPr>
            <a:xfrm>
              <a:off x="2256248" y="2596546"/>
              <a:ext cx="2107766" cy="646331"/>
            </a:xfrm>
            <a:prstGeom prst="rect">
              <a:avLst/>
            </a:prstGeom>
            <a:noFill/>
          </p:spPr>
          <p:txBody>
            <a:bodyPr wrap="square" rtlCol="0">
              <a:spAutoFit/>
            </a:bodyPr>
            <a:lstStyle/>
            <a:p>
              <a:r>
                <a:rPr lang="en-US" dirty="0" smtClean="0">
                  <a:solidFill>
                    <a:schemeClr val="tx1">
                      <a:lumMod val="50000"/>
                      <a:lumOff val="50000"/>
                    </a:schemeClr>
                  </a:solidFill>
                </a:rPr>
                <a:t>Optimization</a:t>
              </a:r>
            </a:p>
            <a:p>
              <a:endParaRPr lang="en-US" dirty="0">
                <a:solidFill>
                  <a:schemeClr val="tx1">
                    <a:lumMod val="50000"/>
                    <a:lumOff val="50000"/>
                  </a:schemeClr>
                </a:solidFill>
              </a:endParaRPr>
            </a:p>
          </p:txBody>
        </p:sp>
        <p:cxnSp>
          <p:nvCxnSpPr>
            <p:cNvPr id="197" name="Straight Connector 196"/>
            <p:cNvCxnSpPr>
              <a:endCxn id="178" idx="1"/>
            </p:cNvCxnSpPr>
            <p:nvPr/>
          </p:nvCxnSpPr>
          <p:spPr>
            <a:xfrm flipH="1">
              <a:off x="2256248" y="2899904"/>
              <a:ext cx="1296309" cy="19808"/>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6424175" y="1729982"/>
            <a:ext cx="2242365" cy="646331"/>
            <a:chOff x="6424175" y="1729982"/>
            <a:chExt cx="2242365" cy="646331"/>
          </a:xfrm>
        </p:grpSpPr>
        <p:sp>
          <p:nvSpPr>
            <p:cNvPr id="176" name="TextBox 175"/>
            <p:cNvSpPr txBox="1"/>
            <p:nvPr/>
          </p:nvSpPr>
          <p:spPr>
            <a:xfrm>
              <a:off x="6558774" y="1729982"/>
              <a:ext cx="2107766" cy="646331"/>
            </a:xfrm>
            <a:prstGeom prst="rect">
              <a:avLst/>
            </a:prstGeom>
            <a:noFill/>
          </p:spPr>
          <p:txBody>
            <a:bodyPr wrap="square" rtlCol="0">
              <a:spAutoFit/>
            </a:bodyPr>
            <a:lstStyle/>
            <a:p>
              <a:r>
                <a:rPr lang="en-US" dirty="0" smtClean="0">
                  <a:solidFill>
                    <a:schemeClr val="tx1">
                      <a:lumMod val="50000"/>
                      <a:lumOff val="50000"/>
                    </a:schemeClr>
                  </a:solidFill>
                </a:rPr>
                <a:t>Report</a:t>
              </a:r>
            </a:p>
            <a:p>
              <a:endParaRPr lang="en-US" dirty="0">
                <a:solidFill>
                  <a:schemeClr val="tx1">
                    <a:lumMod val="50000"/>
                    <a:lumOff val="50000"/>
                  </a:schemeClr>
                </a:solidFill>
              </a:endParaRPr>
            </a:p>
          </p:txBody>
        </p:sp>
        <p:cxnSp>
          <p:nvCxnSpPr>
            <p:cNvPr id="199" name="Straight Connector 198"/>
            <p:cNvCxnSpPr/>
            <p:nvPr/>
          </p:nvCxnSpPr>
          <p:spPr>
            <a:xfrm flipV="1">
              <a:off x="6424175" y="2081295"/>
              <a:ext cx="1018332" cy="14227"/>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5090057" y="1043668"/>
            <a:ext cx="2107766" cy="646331"/>
            <a:chOff x="5090057" y="1043668"/>
            <a:chExt cx="2107766" cy="646331"/>
          </a:xfrm>
        </p:grpSpPr>
        <p:sp>
          <p:nvSpPr>
            <p:cNvPr id="201" name="TextBox 200"/>
            <p:cNvSpPr txBox="1"/>
            <p:nvPr/>
          </p:nvSpPr>
          <p:spPr>
            <a:xfrm>
              <a:off x="5090057" y="1043668"/>
              <a:ext cx="2107766" cy="646331"/>
            </a:xfrm>
            <a:prstGeom prst="rect">
              <a:avLst/>
            </a:prstGeom>
            <a:noFill/>
          </p:spPr>
          <p:txBody>
            <a:bodyPr wrap="square" rtlCol="0">
              <a:spAutoFit/>
            </a:bodyPr>
            <a:lstStyle/>
            <a:p>
              <a:r>
                <a:rPr lang="en-US" dirty="0" smtClean="0">
                  <a:solidFill>
                    <a:schemeClr val="tx1">
                      <a:lumMod val="50000"/>
                      <a:lumOff val="50000"/>
                    </a:schemeClr>
                  </a:solidFill>
                </a:rPr>
                <a:t>Distributed</a:t>
              </a:r>
            </a:p>
            <a:p>
              <a:endParaRPr lang="en-US" dirty="0">
                <a:solidFill>
                  <a:schemeClr val="tx1">
                    <a:lumMod val="50000"/>
                    <a:lumOff val="50000"/>
                  </a:schemeClr>
                </a:solidFill>
              </a:endParaRPr>
            </a:p>
          </p:txBody>
        </p:sp>
        <p:cxnSp>
          <p:nvCxnSpPr>
            <p:cNvPr id="202" name="Straight Connector 201"/>
            <p:cNvCxnSpPr/>
            <p:nvPr/>
          </p:nvCxnSpPr>
          <p:spPr>
            <a:xfrm flipH="1">
              <a:off x="5113014" y="1460477"/>
              <a:ext cx="1296309" cy="19808"/>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1405101" y="2967537"/>
            <a:ext cx="2150696" cy="646331"/>
            <a:chOff x="1405101" y="2967537"/>
            <a:chExt cx="2150696" cy="646331"/>
          </a:xfrm>
        </p:grpSpPr>
        <p:cxnSp>
          <p:nvCxnSpPr>
            <p:cNvPr id="184" name="Straight Connector 183"/>
            <p:cNvCxnSpPr/>
            <p:nvPr/>
          </p:nvCxnSpPr>
          <p:spPr>
            <a:xfrm>
              <a:off x="1405101" y="3261610"/>
              <a:ext cx="554229" cy="10395"/>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1448031" y="2967537"/>
              <a:ext cx="2107766" cy="646331"/>
            </a:xfrm>
            <a:prstGeom prst="rect">
              <a:avLst/>
            </a:prstGeom>
            <a:noFill/>
          </p:spPr>
          <p:txBody>
            <a:bodyPr wrap="square" rtlCol="0">
              <a:spAutoFit/>
            </a:bodyPr>
            <a:lstStyle/>
            <a:p>
              <a:r>
                <a:rPr lang="en-US" dirty="0" smtClean="0">
                  <a:solidFill>
                    <a:schemeClr val="tx1">
                      <a:lumMod val="50000"/>
                      <a:lumOff val="50000"/>
                    </a:schemeClr>
                  </a:solidFill>
                </a:rPr>
                <a:t>Test</a:t>
              </a:r>
            </a:p>
            <a:p>
              <a:endParaRPr lang="en-US" dirty="0">
                <a:solidFill>
                  <a:schemeClr val="tx1">
                    <a:lumMod val="50000"/>
                    <a:lumOff val="50000"/>
                  </a:schemeClr>
                </a:solidFill>
              </a:endParaRPr>
            </a:p>
          </p:txBody>
        </p:sp>
      </p:grpSp>
    </p:spTree>
    <p:extLst>
      <p:ext uri="{BB962C8B-B14F-4D97-AF65-F5344CB8AC3E}">
        <p14:creationId xmlns:p14="http://schemas.microsoft.com/office/powerpoint/2010/main" val="15809732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down)">
                                      <p:cBhvr>
                                        <p:cTn id="10" dur="500"/>
                                        <p:tgtEl>
                                          <p:spTgt spid="8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60"/>
                                        </p:tgtEl>
                                        <p:attrNameLst>
                                          <p:attrName>style.visibility</p:attrName>
                                        </p:attrNameLst>
                                      </p:cBhvr>
                                      <p:to>
                                        <p:strVal val="visible"/>
                                      </p:to>
                                    </p:set>
                                    <p:animEffect transition="in" filter="wipe(down)">
                                      <p:cBhvr>
                                        <p:cTn id="14" dur="1000"/>
                                        <p:tgtEl>
                                          <p:spTgt spid="160"/>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wipe(down)">
                                      <p:cBhvr>
                                        <p:cTn id="18" dur="3000"/>
                                        <p:tgtEl>
                                          <p:spTgt spid="118"/>
                                        </p:tgtEl>
                                      </p:cBhvr>
                                    </p:animEffect>
                                  </p:childTnLst>
                                </p:cTn>
                              </p:par>
                            </p:childTnLst>
                          </p:cTn>
                        </p:par>
                        <p:par>
                          <p:cTn id="19" fill="hold">
                            <p:stCondLst>
                              <p:cond delay="4500"/>
                            </p:stCondLst>
                            <p:childTnLst>
                              <p:par>
                                <p:cTn id="20" presetID="22" presetClass="entr" presetSubtype="2" fill="hold" nodeType="afterEffect">
                                  <p:stCondLst>
                                    <p:cond delay="0"/>
                                  </p:stCondLst>
                                  <p:childTnLst>
                                    <p:set>
                                      <p:cBhvr>
                                        <p:cTn id="21" dur="1" fill="hold">
                                          <p:stCondLst>
                                            <p:cond delay="0"/>
                                          </p:stCondLst>
                                        </p:cTn>
                                        <p:tgtEl>
                                          <p:spTgt spid="205"/>
                                        </p:tgtEl>
                                        <p:attrNameLst>
                                          <p:attrName>style.visibility</p:attrName>
                                        </p:attrNameLst>
                                      </p:cBhvr>
                                      <p:to>
                                        <p:strVal val="visible"/>
                                      </p:to>
                                    </p:set>
                                    <p:animEffect transition="in" filter="wipe(right)">
                                      <p:cBhvr>
                                        <p:cTn id="22" dur="1500"/>
                                        <p:tgtEl>
                                          <p:spTgt spid="205"/>
                                        </p:tgtEl>
                                      </p:cBhvr>
                                    </p:animEffect>
                                  </p:childTnLst>
                                </p:cTn>
                              </p:par>
                            </p:childTnLst>
                          </p:cTn>
                        </p:par>
                        <p:par>
                          <p:cTn id="23" fill="hold">
                            <p:stCondLst>
                              <p:cond delay="6000"/>
                            </p:stCondLst>
                            <p:childTnLst>
                              <p:par>
                                <p:cTn id="24" presetID="22" presetClass="entr" presetSubtype="8" fill="hold" nodeType="after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wipe(left)">
                                      <p:cBhvr>
                                        <p:cTn id="26" dur="1500"/>
                                        <p:tgtEl>
                                          <p:spTgt spid="206"/>
                                        </p:tgtEl>
                                      </p:cBhvr>
                                    </p:animEffect>
                                  </p:childTnLst>
                                </p:cTn>
                              </p:par>
                            </p:childTnLst>
                          </p:cTn>
                        </p:par>
                        <p:par>
                          <p:cTn id="27" fill="hold">
                            <p:stCondLst>
                              <p:cond delay="7500"/>
                            </p:stCondLst>
                            <p:childTnLst>
                              <p:par>
                                <p:cTn id="28" presetID="22" presetClass="entr" presetSubtype="2" fill="hold" nodeType="afterEffect">
                                  <p:stCondLst>
                                    <p:cond delay="0"/>
                                  </p:stCondLst>
                                  <p:childTnLst>
                                    <p:set>
                                      <p:cBhvr>
                                        <p:cTn id="29" dur="1" fill="hold">
                                          <p:stCondLst>
                                            <p:cond delay="0"/>
                                          </p:stCondLst>
                                        </p:cTn>
                                        <p:tgtEl>
                                          <p:spTgt spid="207"/>
                                        </p:tgtEl>
                                        <p:attrNameLst>
                                          <p:attrName>style.visibility</p:attrName>
                                        </p:attrNameLst>
                                      </p:cBhvr>
                                      <p:to>
                                        <p:strVal val="visible"/>
                                      </p:to>
                                    </p:set>
                                    <p:animEffect transition="in" filter="wipe(right)">
                                      <p:cBhvr>
                                        <p:cTn id="30" dur="1500"/>
                                        <p:tgtEl>
                                          <p:spTgt spid="207"/>
                                        </p:tgtEl>
                                      </p:cBhvr>
                                    </p:animEffect>
                                  </p:childTnLst>
                                </p:cTn>
                              </p:par>
                            </p:childTnLst>
                          </p:cTn>
                        </p:par>
                        <p:par>
                          <p:cTn id="31" fill="hold">
                            <p:stCondLst>
                              <p:cond delay="9000"/>
                            </p:stCondLst>
                            <p:childTnLst>
                              <p:par>
                                <p:cTn id="32" presetID="22" presetClass="entr" presetSubtype="8" fill="hold" nodeType="afterEffect">
                                  <p:stCondLst>
                                    <p:cond delay="0"/>
                                  </p:stCondLst>
                                  <p:childTnLst>
                                    <p:set>
                                      <p:cBhvr>
                                        <p:cTn id="33" dur="1" fill="hold">
                                          <p:stCondLst>
                                            <p:cond delay="0"/>
                                          </p:stCondLst>
                                        </p:cTn>
                                        <p:tgtEl>
                                          <p:spTgt spid="208"/>
                                        </p:tgtEl>
                                        <p:attrNameLst>
                                          <p:attrName>style.visibility</p:attrName>
                                        </p:attrNameLst>
                                      </p:cBhvr>
                                      <p:to>
                                        <p:strVal val="visible"/>
                                      </p:to>
                                    </p:set>
                                    <p:animEffect transition="in" filter="wipe(left)">
                                      <p:cBhvr>
                                        <p:cTn id="34" dur="1500"/>
                                        <p:tgtEl>
                                          <p:spTgt spid="208"/>
                                        </p:tgtEl>
                                      </p:cBhvr>
                                    </p:animEffect>
                                  </p:childTnLst>
                                </p:cTn>
                              </p:par>
                            </p:childTnLst>
                          </p:cTn>
                        </p:par>
                        <p:par>
                          <p:cTn id="35" fill="hold">
                            <p:stCondLst>
                              <p:cond delay="10500"/>
                            </p:stCondLst>
                            <p:childTnLst>
                              <p:par>
                                <p:cTn id="36" presetID="22" presetClass="entr" presetSubtype="4" fill="hold" grpId="0" nodeType="afterEffect">
                                  <p:stCondLst>
                                    <p:cond delay="0"/>
                                  </p:stCondLst>
                                  <p:childTnLst>
                                    <p:set>
                                      <p:cBhvr>
                                        <p:cTn id="37" dur="1" fill="hold">
                                          <p:stCondLst>
                                            <p:cond delay="0"/>
                                          </p:stCondLst>
                                        </p:cTn>
                                        <p:tgtEl>
                                          <p:spTgt spid="162"/>
                                        </p:tgtEl>
                                        <p:attrNameLst>
                                          <p:attrName>style.visibility</p:attrName>
                                        </p:attrNameLst>
                                      </p:cBhvr>
                                      <p:to>
                                        <p:strVal val="visible"/>
                                      </p:to>
                                    </p:set>
                                    <p:animEffect transition="in" filter="wipe(down)">
                                      <p:cBhvr>
                                        <p:cTn id="38" dur="1000"/>
                                        <p:tgtEl>
                                          <p:spTgt spid="162"/>
                                        </p:tgtEl>
                                      </p:cBhvr>
                                    </p:animEffect>
                                  </p:childTnLst>
                                </p:cTn>
                              </p:par>
                            </p:childTnLst>
                          </p:cTn>
                        </p:par>
                        <p:par>
                          <p:cTn id="39" fill="hold">
                            <p:stCondLst>
                              <p:cond delay="11500"/>
                            </p:stCondLst>
                            <p:childTnLst>
                              <p:par>
                                <p:cTn id="40" presetID="22" presetClass="entr" presetSubtype="4" fill="hold" nodeType="after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wipe(down)">
                                      <p:cBhvr>
                                        <p:cTn id="42" dur="3000"/>
                                        <p:tgtEl>
                                          <p:spTgt spid="209"/>
                                        </p:tgtEl>
                                      </p:cBhvr>
                                    </p:animEffect>
                                  </p:childTnLst>
                                </p:cTn>
                              </p:par>
                            </p:childTnLst>
                          </p:cTn>
                        </p:par>
                        <p:par>
                          <p:cTn id="43" fill="hold">
                            <p:stCondLst>
                              <p:cond delay="14500"/>
                            </p:stCondLst>
                            <p:childTnLst>
                              <p:par>
                                <p:cTn id="44" presetID="22" presetClass="entr" presetSubtype="8" fill="hold" nodeType="afterEffect">
                                  <p:stCondLst>
                                    <p:cond delay="0"/>
                                  </p:stCondLst>
                                  <p:childTnLst>
                                    <p:set>
                                      <p:cBhvr>
                                        <p:cTn id="45" dur="1" fill="hold">
                                          <p:stCondLst>
                                            <p:cond delay="0"/>
                                          </p:stCondLst>
                                        </p:cTn>
                                        <p:tgtEl>
                                          <p:spTgt spid="210"/>
                                        </p:tgtEl>
                                        <p:attrNameLst>
                                          <p:attrName>style.visibility</p:attrName>
                                        </p:attrNameLst>
                                      </p:cBhvr>
                                      <p:to>
                                        <p:strVal val="visible"/>
                                      </p:to>
                                    </p:set>
                                    <p:animEffect transition="in" filter="wipe(left)">
                                      <p:cBhvr>
                                        <p:cTn id="46" dur="1500"/>
                                        <p:tgtEl>
                                          <p:spTgt spid="210"/>
                                        </p:tgtEl>
                                      </p:cBhvr>
                                    </p:animEffect>
                                  </p:childTnLst>
                                </p:cTn>
                              </p:par>
                            </p:childTnLst>
                          </p:cTn>
                        </p:par>
                        <p:par>
                          <p:cTn id="47" fill="hold">
                            <p:stCondLst>
                              <p:cond delay="16000"/>
                            </p:stCondLst>
                            <p:childTnLst>
                              <p:par>
                                <p:cTn id="48" presetID="22" presetClass="entr" presetSubtype="2" fill="hold" nodeType="afterEffect">
                                  <p:stCondLst>
                                    <p:cond delay="0"/>
                                  </p:stCondLst>
                                  <p:childTnLst>
                                    <p:set>
                                      <p:cBhvr>
                                        <p:cTn id="49" dur="1" fill="hold">
                                          <p:stCondLst>
                                            <p:cond delay="0"/>
                                          </p:stCondLst>
                                        </p:cTn>
                                        <p:tgtEl>
                                          <p:spTgt spid="211"/>
                                        </p:tgtEl>
                                        <p:attrNameLst>
                                          <p:attrName>style.visibility</p:attrName>
                                        </p:attrNameLst>
                                      </p:cBhvr>
                                      <p:to>
                                        <p:strVal val="visible"/>
                                      </p:to>
                                    </p:set>
                                    <p:animEffect transition="in" filter="wipe(right)">
                                      <p:cBhvr>
                                        <p:cTn id="50" dur="1500"/>
                                        <p:tgtEl>
                                          <p:spTgt spid="211"/>
                                        </p:tgtEl>
                                      </p:cBhvr>
                                    </p:animEffect>
                                  </p:childTnLst>
                                </p:cTn>
                              </p:par>
                            </p:childTnLst>
                          </p:cTn>
                        </p:par>
                        <p:par>
                          <p:cTn id="51" fill="hold">
                            <p:stCondLst>
                              <p:cond delay="17500"/>
                            </p:stCondLst>
                            <p:childTnLst>
                              <p:par>
                                <p:cTn id="52" presetID="22" presetClass="entr" presetSubtype="4" fill="hold" grpId="0" nodeType="after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1000"/>
                                        <p:tgtEl>
                                          <p:spTgt spid="163"/>
                                        </p:tgtEl>
                                      </p:cBhvr>
                                    </p:animEffect>
                                  </p:childTnLst>
                                </p:cTn>
                              </p:par>
                            </p:childTnLst>
                          </p:cTn>
                        </p:par>
                        <p:par>
                          <p:cTn id="55" fill="hold">
                            <p:stCondLst>
                              <p:cond delay="18500"/>
                            </p:stCondLst>
                            <p:childTnLst>
                              <p:par>
                                <p:cTn id="56" presetID="22" presetClass="entr" presetSubtype="4" fill="hold" nodeType="after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wipe(down)">
                                      <p:cBhvr>
                                        <p:cTn id="58" dur="3000"/>
                                        <p:tgtEl>
                                          <p:spTgt spid="212"/>
                                        </p:tgtEl>
                                      </p:cBhvr>
                                    </p:animEffect>
                                  </p:childTnLst>
                                </p:cTn>
                              </p:par>
                            </p:childTnLst>
                          </p:cTn>
                        </p:par>
                        <p:par>
                          <p:cTn id="59" fill="hold">
                            <p:stCondLst>
                              <p:cond delay="21500"/>
                            </p:stCondLst>
                            <p:childTnLst>
                              <p:par>
                                <p:cTn id="60" presetID="22" presetClass="entr" presetSubtype="8" fill="hold" nodeType="afterEffect">
                                  <p:stCondLst>
                                    <p:cond delay="0"/>
                                  </p:stCondLst>
                                  <p:childTnLst>
                                    <p:set>
                                      <p:cBhvr>
                                        <p:cTn id="61" dur="1" fill="hold">
                                          <p:stCondLst>
                                            <p:cond delay="0"/>
                                          </p:stCondLst>
                                        </p:cTn>
                                        <p:tgtEl>
                                          <p:spTgt spid="213"/>
                                        </p:tgtEl>
                                        <p:attrNameLst>
                                          <p:attrName>style.visibility</p:attrName>
                                        </p:attrNameLst>
                                      </p:cBhvr>
                                      <p:to>
                                        <p:strVal val="visible"/>
                                      </p:to>
                                    </p:set>
                                    <p:animEffect transition="in" filter="wipe(left)">
                                      <p:cBhvr>
                                        <p:cTn id="62" dur="1500"/>
                                        <p:tgtEl>
                                          <p:spTgt spid="213"/>
                                        </p:tgtEl>
                                      </p:cBhvr>
                                    </p:animEffect>
                                  </p:childTnLst>
                                </p:cTn>
                              </p:par>
                            </p:childTnLst>
                          </p:cTn>
                        </p:par>
                        <p:par>
                          <p:cTn id="63" fill="hold">
                            <p:stCondLst>
                              <p:cond delay="23000"/>
                            </p:stCondLst>
                            <p:childTnLst>
                              <p:par>
                                <p:cTn id="64" presetID="22" presetClass="entr" presetSubtype="2" fill="hold" nodeType="afterEffect">
                                  <p:stCondLst>
                                    <p:cond delay="0"/>
                                  </p:stCondLst>
                                  <p:childTnLst>
                                    <p:set>
                                      <p:cBhvr>
                                        <p:cTn id="65" dur="1" fill="hold">
                                          <p:stCondLst>
                                            <p:cond delay="0"/>
                                          </p:stCondLst>
                                        </p:cTn>
                                        <p:tgtEl>
                                          <p:spTgt spid="214"/>
                                        </p:tgtEl>
                                        <p:attrNameLst>
                                          <p:attrName>style.visibility</p:attrName>
                                        </p:attrNameLst>
                                      </p:cBhvr>
                                      <p:to>
                                        <p:strVal val="visible"/>
                                      </p:to>
                                    </p:set>
                                    <p:animEffect transition="in" filter="wipe(right)">
                                      <p:cBhvr>
                                        <p:cTn id="66" dur="1500"/>
                                        <p:tgtEl>
                                          <p:spTgt spid="214"/>
                                        </p:tgtEl>
                                      </p:cBhvr>
                                    </p:animEffect>
                                  </p:childTnLst>
                                </p:cTn>
                              </p:par>
                            </p:childTnLst>
                          </p:cTn>
                        </p:par>
                        <p:par>
                          <p:cTn id="67" fill="hold">
                            <p:stCondLst>
                              <p:cond delay="24500"/>
                            </p:stCondLst>
                            <p:childTnLst>
                              <p:par>
                                <p:cTn id="68" presetID="22" presetClass="entr" presetSubtype="4" fill="hold" grpId="0" nodeType="afterEffect">
                                  <p:stCondLst>
                                    <p:cond delay="0"/>
                                  </p:stCondLst>
                                  <p:childTnLst>
                                    <p:set>
                                      <p:cBhvr>
                                        <p:cTn id="69" dur="1" fill="hold">
                                          <p:stCondLst>
                                            <p:cond delay="0"/>
                                          </p:stCondLst>
                                        </p:cTn>
                                        <p:tgtEl>
                                          <p:spTgt spid="164"/>
                                        </p:tgtEl>
                                        <p:attrNameLst>
                                          <p:attrName>style.visibility</p:attrName>
                                        </p:attrNameLst>
                                      </p:cBhvr>
                                      <p:to>
                                        <p:strVal val="visible"/>
                                      </p:to>
                                    </p:set>
                                    <p:animEffect transition="in" filter="wipe(down)">
                                      <p:cBhvr>
                                        <p:cTn id="70" dur="1000"/>
                                        <p:tgtEl>
                                          <p:spTgt spid="164"/>
                                        </p:tgtEl>
                                      </p:cBhvr>
                                    </p:animEffect>
                                  </p:childTnLst>
                                </p:cTn>
                              </p:par>
                            </p:childTnLst>
                          </p:cTn>
                        </p:par>
                        <p:par>
                          <p:cTn id="71" fill="hold">
                            <p:stCondLst>
                              <p:cond delay="25500"/>
                            </p:stCondLst>
                            <p:childTnLst>
                              <p:par>
                                <p:cTn id="72" presetID="22" presetClass="entr" presetSubtype="4"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down)">
                                      <p:cBhvr>
                                        <p:cTn id="74"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160" grpId="0"/>
      <p:bldP spid="162" grpId="0"/>
      <p:bldP spid="163" grpId="0"/>
      <p:bldP spid="1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1384610" y="2277075"/>
            <a:ext cx="5256532" cy="2920169"/>
            <a:chOff x="3467734" y="2891393"/>
            <a:chExt cx="5256532" cy="2920169"/>
          </a:xfrm>
        </p:grpSpPr>
        <p:graphicFrame>
          <p:nvGraphicFramePr>
            <p:cNvPr id="10" name="Content Placeholder 3"/>
            <p:cNvGraphicFramePr>
              <a:graphicFrameLocks/>
            </p:cNvGraphicFramePr>
            <p:nvPr>
              <p:extLst>
                <p:ext uri="{D42A27DB-BD31-4B8C-83A1-F6EECF244321}">
                  <p14:modId xmlns:p14="http://schemas.microsoft.com/office/powerpoint/2010/main" val="1008267408"/>
                </p:ext>
              </p:extLst>
            </p:nvPr>
          </p:nvGraphicFramePr>
          <p:xfrm>
            <a:off x="3467734" y="2891393"/>
            <a:ext cx="5256532" cy="2195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624718" y="4980565"/>
              <a:ext cx="2942563" cy="830997"/>
            </a:xfrm>
            <a:prstGeom prst="rect">
              <a:avLst/>
            </a:prstGeom>
            <a:noFill/>
          </p:spPr>
          <p:txBody>
            <a:bodyPr wrap="square" rtlCol="0">
              <a:spAutoFit/>
            </a:bodyPr>
            <a:lstStyle/>
            <a:p>
              <a:pPr algn="ctr"/>
              <a:r>
                <a:rPr lang="en-US" sz="2400" b="1" dirty="0">
                  <a:solidFill>
                    <a:srgbClr val="7F7F7F"/>
                  </a:solidFill>
                </a:rPr>
                <a:t>Sprint Review and Retrospective</a:t>
              </a:r>
            </a:p>
          </p:txBody>
        </p:sp>
      </p:grpSp>
      <p:grpSp>
        <p:nvGrpSpPr>
          <p:cNvPr id="12" name="Group 11"/>
          <p:cNvGrpSpPr/>
          <p:nvPr/>
        </p:nvGrpSpPr>
        <p:grpSpPr>
          <a:xfrm>
            <a:off x="0" y="6746851"/>
            <a:ext cx="12192000" cy="176463"/>
            <a:chOff x="0" y="6105525"/>
            <a:chExt cx="12192000" cy="752475"/>
          </a:xfrm>
        </p:grpSpPr>
        <p:sp>
          <p:nvSpPr>
            <p:cNvPr id="13" name="Rectangle 12"/>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Content Placeholder 1"/>
          <p:cNvSpPr txBox="1">
            <a:spLocks/>
          </p:cNvSpPr>
          <p:nvPr/>
        </p:nvSpPr>
        <p:spPr>
          <a:xfrm>
            <a:off x="288952" y="1486749"/>
            <a:ext cx="10515600" cy="15815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00050">
              <a:buFont typeface="Wingdings" panose="05000000000000000000" pitchFamily="2" charset="2"/>
              <a:buChar char="ü"/>
            </a:pPr>
            <a:endParaRPr lang="en-US" dirty="0">
              <a:solidFill>
                <a:srgbClr val="7F7F7F"/>
              </a:solidFill>
            </a:endParaRPr>
          </a:p>
        </p:txBody>
      </p:sp>
      <p:grpSp>
        <p:nvGrpSpPr>
          <p:cNvPr id="21" name="Group 20"/>
          <p:cNvGrpSpPr/>
          <p:nvPr/>
        </p:nvGrpSpPr>
        <p:grpSpPr>
          <a:xfrm>
            <a:off x="9090849" y="3099854"/>
            <a:ext cx="2346297" cy="2339479"/>
            <a:chOff x="859000" y="3102751"/>
            <a:chExt cx="2346297" cy="2339479"/>
          </a:xfrm>
        </p:grpSpPr>
        <p:sp>
          <p:nvSpPr>
            <p:cNvPr id="9" name="TextBox 8"/>
            <p:cNvSpPr txBox="1"/>
            <p:nvPr/>
          </p:nvSpPr>
          <p:spPr>
            <a:xfrm>
              <a:off x="859000" y="4980565"/>
              <a:ext cx="2346297" cy="461665"/>
            </a:xfrm>
            <a:prstGeom prst="rect">
              <a:avLst/>
            </a:prstGeom>
            <a:noFill/>
          </p:spPr>
          <p:txBody>
            <a:bodyPr wrap="square" rtlCol="0">
              <a:spAutoFit/>
            </a:bodyPr>
            <a:lstStyle/>
            <a:p>
              <a:pPr algn="ctr"/>
              <a:r>
                <a:rPr lang="en-US" sz="2400" b="1" dirty="0" smtClean="0">
                  <a:solidFill>
                    <a:srgbClr val="7F7F7F"/>
                  </a:solidFill>
                </a:rPr>
                <a:t>Track </a:t>
              </a:r>
              <a:r>
                <a:rPr lang="en-US" sz="2400" b="1" dirty="0">
                  <a:solidFill>
                    <a:srgbClr val="7F7F7F"/>
                  </a:solidFill>
                </a:rPr>
                <a:t>C</a:t>
              </a:r>
              <a:r>
                <a:rPr lang="en-US" sz="2400" b="1" dirty="0" smtClean="0">
                  <a:solidFill>
                    <a:srgbClr val="7F7F7F"/>
                  </a:solidFill>
                </a:rPr>
                <a:t>hanges</a:t>
              </a:r>
              <a:endParaRPr lang="en-US" sz="2400" b="1" dirty="0">
                <a:solidFill>
                  <a:srgbClr val="7F7F7F"/>
                </a:solidFill>
              </a:endParaRPr>
            </a:p>
          </p:txBody>
        </p:sp>
        <p:pic>
          <p:nvPicPr>
            <p:cNvPr id="1026" name="Picture 2" descr="Image result for register flat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536" y="3102751"/>
              <a:ext cx="1826929" cy="18269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3609922" y="2584230"/>
            <a:ext cx="5426048" cy="2799028"/>
            <a:chOff x="669952" y="2137130"/>
            <a:chExt cx="5426048" cy="2799028"/>
          </a:xfrm>
        </p:grpSpPr>
        <p:grpSp>
          <p:nvGrpSpPr>
            <p:cNvPr id="27" name="Group 26"/>
            <p:cNvGrpSpPr/>
            <p:nvPr/>
          </p:nvGrpSpPr>
          <p:grpSpPr>
            <a:xfrm>
              <a:off x="669952" y="2137130"/>
              <a:ext cx="5426048" cy="2362552"/>
              <a:chOff x="454052" y="1604661"/>
              <a:chExt cx="10341328" cy="4502712"/>
            </a:xfrm>
          </p:grpSpPr>
          <p:cxnSp>
            <p:nvCxnSpPr>
              <p:cNvPr id="29" name="Straight Connector 28"/>
              <p:cNvCxnSpPr/>
              <p:nvPr/>
            </p:nvCxnSpPr>
            <p:spPr>
              <a:xfrm>
                <a:off x="900753" y="1815152"/>
                <a:ext cx="4653886" cy="4244454"/>
              </a:xfrm>
              <a:prstGeom prst="line">
                <a:avLst/>
              </a:prstGeom>
              <a:noFill/>
              <a:ln w="38100" cap="flat" cmpd="sng" algn="ctr">
                <a:solidFill>
                  <a:srgbClr val="A5A5A5"/>
                </a:solidFill>
                <a:prstDash val="solid"/>
                <a:miter lim="800000"/>
              </a:ln>
              <a:effectLst/>
            </p:spPr>
          </p:cxnSp>
          <p:cxnSp>
            <p:nvCxnSpPr>
              <p:cNvPr id="30" name="Straight Connector 29"/>
              <p:cNvCxnSpPr/>
              <p:nvPr/>
            </p:nvCxnSpPr>
            <p:spPr>
              <a:xfrm flipH="1">
                <a:off x="5543265" y="1760561"/>
                <a:ext cx="4788090" cy="4314968"/>
              </a:xfrm>
              <a:prstGeom prst="line">
                <a:avLst/>
              </a:prstGeom>
              <a:noFill/>
              <a:ln w="38100" cap="flat" cmpd="sng" algn="ctr">
                <a:solidFill>
                  <a:srgbClr val="A5A5A5"/>
                </a:solidFill>
                <a:prstDash val="solid"/>
                <a:miter lim="800000"/>
              </a:ln>
              <a:effectLst/>
            </p:spPr>
          </p:cxnSp>
          <p:sp>
            <p:nvSpPr>
              <p:cNvPr id="31" name="Rounded Rectangle 30"/>
              <p:cNvSpPr/>
              <p:nvPr/>
            </p:nvSpPr>
            <p:spPr>
              <a:xfrm>
                <a:off x="454052" y="1672900"/>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Requirements Development</a:t>
                </a:r>
              </a:p>
            </p:txBody>
          </p:sp>
          <p:sp>
            <p:nvSpPr>
              <p:cNvPr id="32" name="Rounded Rectangle 31"/>
              <p:cNvSpPr/>
              <p:nvPr/>
            </p:nvSpPr>
            <p:spPr>
              <a:xfrm>
                <a:off x="1534499" y="2999007"/>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Requirements Management</a:t>
                </a:r>
              </a:p>
            </p:txBody>
          </p:sp>
          <p:sp>
            <p:nvSpPr>
              <p:cNvPr id="33" name="Rounded Rectangle 32"/>
              <p:cNvSpPr/>
              <p:nvPr/>
            </p:nvSpPr>
            <p:spPr>
              <a:xfrm>
                <a:off x="2833310" y="4202285"/>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Design</a:t>
                </a:r>
              </a:p>
            </p:txBody>
          </p:sp>
          <p:sp>
            <p:nvSpPr>
              <p:cNvPr id="34" name="Rounded Rectangle 33"/>
              <p:cNvSpPr/>
              <p:nvPr/>
            </p:nvSpPr>
            <p:spPr>
              <a:xfrm>
                <a:off x="4418725" y="5323676"/>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Coding</a:t>
                </a:r>
              </a:p>
            </p:txBody>
          </p:sp>
          <p:sp>
            <p:nvSpPr>
              <p:cNvPr id="35" name="Rounded Rectangle 34"/>
              <p:cNvSpPr/>
              <p:nvPr/>
            </p:nvSpPr>
            <p:spPr>
              <a:xfrm>
                <a:off x="6195211" y="4206836"/>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Integration</a:t>
                </a:r>
              </a:p>
            </p:txBody>
          </p:sp>
          <p:sp>
            <p:nvSpPr>
              <p:cNvPr id="36" name="Rounded Rectangle 35"/>
              <p:cNvSpPr/>
              <p:nvPr/>
            </p:nvSpPr>
            <p:spPr>
              <a:xfrm>
                <a:off x="7412135" y="2926219"/>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Testing</a:t>
                </a:r>
              </a:p>
            </p:txBody>
          </p:sp>
          <p:sp>
            <p:nvSpPr>
              <p:cNvPr id="37" name="Rounded Rectangle 36"/>
              <p:cNvSpPr/>
              <p:nvPr/>
            </p:nvSpPr>
            <p:spPr>
              <a:xfrm>
                <a:off x="8765538" y="1604661"/>
                <a:ext cx="2029842" cy="78369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Post Delivery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Bug-fix</a:t>
                </a:r>
              </a:p>
            </p:txBody>
          </p:sp>
          <p:cxnSp>
            <p:nvCxnSpPr>
              <p:cNvPr id="38" name="Straight Arrow Connector 37"/>
              <p:cNvCxnSpPr/>
              <p:nvPr/>
            </p:nvCxnSpPr>
            <p:spPr>
              <a:xfrm>
                <a:off x="2647665" y="1897039"/>
                <a:ext cx="2838735" cy="2620370"/>
              </a:xfrm>
              <a:prstGeom prst="straightConnector1">
                <a:avLst/>
              </a:prstGeom>
              <a:noFill/>
              <a:ln w="38100" cap="flat" cmpd="sng" algn="ctr">
                <a:solidFill>
                  <a:srgbClr val="FFC000"/>
                </a:solidFill>
                <a:prstDash val="solid"/>
                <a:round/>
                <a:headEnd type="none" w="med" len="med"/>
                <a:tailEnd type="arrow" w="med" len="med"/>
              </a:ln>
              <a:effectLst/>
            </p:spPr>
          </p:cxnSp>
          <p:cxnSp>
            <p:nvCxnSpPr>
              <p:cNvPr id="39" name="Straight Arrow Connector 38"/>
              <p:cNvCxnSpPr/>
              <p:nvPr/>
            </p:nvCxnSpPr>
            <p:spPr>
              <a:xfrm flipV="1">
                <a:off x="5732060" y="1869743"/>
                <a:ext cx="2715904" cy="2634019"/>
              </a:xfrm>
              <a:prstGeom prst="straightConnector1">
                <a:avLst/>
              </a:prstGeom>
              <a:noFill/>
              <a:ln w="38100" cap="flat" cmpd="sng" algn="ctr">
                <a:solidFill>
                  <a:srgbClr val="FFC000"/>
                </a:solidFill>
                <a:prstDash val="solid"/>
                <a:round/>
                <a:headEnd type="none" w="med" len="med"/>
                <a:tailEnd type="arrow" w="med" len="med"/>
              </a:ln>
              <a:effectLst/>
            </p:spPr>
          </p:cxnSp>
          <p:sp>
            <p:nvSpPr>
              <p:cNvPr id="40" name="Rounded Rectangle 39"/>
              <p:cNvSpPr/>
              <p:nvPr/>
            </p:nvSpPr>
            <p:spPr>
              <a:xfrm>
                <a:off x="4850906" y="2060813"/>
                <a:ext cx="1659078" cy="805218"/>
              </a:xfrm>
              <a:prstGeom prst="round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ea typeface="+mn-ea"/>
                    <a:cs typeface="+mn-cs"/>
                  </a:rPr>
                  <a:t>Reviews</a:t>
                </a:r>
              </a:p>
            </p:txBody>
          </p:sp>
          <p:sp>
            <p:nvSpPr>
              <p:cNvPr id="41" name="Rectangle 40"/>
              <p:cNvSpPr/>
              <p:nvPr/>
            </p:nvSpPr>
            <p:spPr>
              <a:xfrm rot="2555066">
                <a:off x="2990085" y="2467722"/>
                <a:ext cx="2199381" cy="639659"/>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rPr>
                  <a:t>Verification</a:t>
                </a:r>
              </a:p>
            </p:txBody>
          </p:sp>
          <p:sp>
            <p:nvSpPr>
              <p:cNvPr id="42" name="Rectangle 41"/>
              <p:cNvSpPr/>
              <p:nvPr/>
            </p:nvSpPr>
            <p:spPr>
              <a:xfrm rot="18920388">
                <a:off x="5999513" y="2551884"/>
                <a:ext cx="1971725" cy="639659"/>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w="0"/>
                    <a:solidFill>
                      <a:prstClr val="black"/>
                    </a:solidFill>
                    <a:effectLst>
                      <a:outerShdw blurRad="38100" dist="19050" dir="2700000" algn="tl" rotWithShape="0">
                        <a:prstClr val="black">
                          <a:alpha val="40000"/>
                        </a:prstClr>
                      </a:outerShdw>
                    </a:effectLst>
                    <a:uLnTx/>
                    <a:uFillTx/>
                  </a:rPr>
                  <a:t>Validation</a:t>
                </a:r>
              </a:p>
            </p:txBody>
          </p:sp>
        </p:grpSp>
        <p:sp>
          <p:nvSpPr>
            <p:cNvPr id="28" name="TextBox 27"/>
            <p:cNvSpPr txBox="1"/>
            <p:nvPr/>
          </p:nvSpPr>
          <p:spPr>
            <a:xfrm>
              <a:off x="1040298" y="4474493"/>
              <a:ext cx="4612051" cy="461665"/>
            </a:xfrm>
            <a:prstGeom prst="rect">
              <a:avLst/>
            </a:prstGeom>
            <a:noFill/>
          </p:spPr>
          <p:txBody>
            <a:bodyPr wrap="square" rtlCol="0">
              <a:spAutoFit/>
            </a:bodyPr>
            <a:lstStyle/>
            <a:p>
              <a:pPr algn="ctr"/>
              <a:r>
                <a:rPr lang="en-US" sz="2400" b="1" dirty="0">
                  <a:solidFill>
                    <a:srgbClr val="7F7F7F"/>
                  </a:solidFill>
                </a:rPr>
                <a:t>Quality Assurance Process</a:t>
              </a:r>
            </a:p>
          </p:txBody>
        </p:sp>
      </p:grpSp>
      <p:sp>
        <p:nvSpPr>
          <p:cNvPr id="43" name="TextBox 42"/>
          <p:cNvSpPr txBox="1"/>
          <p:nvPr/>
        </p:nvSpPr>
        <p:spPr>
          <a:xfrm>
            <a:off x="5087344" y="680759"/>
            <a:ext cx="2017476" cy="646331"/>
          </a:xfrm>
          <a:prstGeom prst="rect">
            <a:avLst/>
          </a:prstGeom>
          <a:noFill/>
        </p:spPr>
        <p:txBody>
          <a:bodyPr wrap="none" rtlCol="0">
            <a:spAutoFit/>
          </a:bodyPr>
          <a:lstStyle/>
          <a:p>
            <a:pPr algn="ctr"/>
            <a:r>
              <a:rPr lang="en-US" sz="3600" dirty="0">
                <a:solidFill>
                  <a:srgbClr val="7F7F7F"/>
                </a:solidFill>
              </a:rPr>
              <a:t>Processes</a:t>
            </a:r>
          </a:p>
        </p:txBody>
      </p:sp>
      <p:grpSp>
        <p:nvGrpSpPr>
          <p:cNvPr id="44" name="Group 43">
            <a:extLst>
              <a:ext uri="{FF2B5EF4-FFF2-40B4-BE49-F238E27FC236}">
                <a16:creationId xmlns:a16="http://schemas.microsoft.com/office/drawing/2014/main" xmlns="" id="{FEF4E76F-6949-48F9-908B-BD48D8D8F23F}"/>
              </a:ext>
            </a:extLst>
          </p:cNvPr>
          <p:cNvGrpSpPr/>
          <p:nvPr/>
        </p:nvGrpSpPr>
        <p:grpSpPr>
          <a:xfrm>
            <a:off x="1253900" y="2779392"/>
            <a:ext cx="2145303" cy="2659941"/>
            <a:chOff x="8300826" y="2338224"/>
            <a:chExt cx="2145303" cy="2659941"/>
          </a:xfrm>
        </p:grpSpPr>
        <p:pic>
          <p:nvPicPr>
            <p:cNvPr id="45" name="Picture 2" descr="https://www.helperhelper.com/w/wp-content/uploads/2016/02/peer-to-peer.png">
              <a:extLst>
                <a:ext uri="{FF2B5EF4-FFF2-40B4-BE49-F238E27FC236}">
                  <a16:creationId xmlns:a16="http://schemas.microsoft.com/office/drawing/2014/main" xmlns="" id="{B533065A-C72E-48D6-9B10-C8930609A097}"/>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0826" y="2338224"/>
              <a:ext cx="2145303" cy="214530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xmlns="" id="{C4AD45DF-19CF-4A56-AB40-A91E7B9D8A7B}"/>
                </a:ext>
              </a:extLst>
            </p:cNvPr>
            <p:cNvSpPr txBox="1"/>
            <p:nvPr/>
          </p:nvSpPr>
          <p:spPr>
            <a:xfrm>
              <a:off x="8494540" y="4536500"/>
              <a:ext cx="1951589" cy="461665"/>
            </a:xfrm>
            <a:prstGeom prst="rect">
              <a:avLst/>
            </a:prstGeom>
            <a:noFill/>
          </p:spPr>
          <p:txBody>
            <a:bodyPr wrap="square" rtlCol="0">
              <a:spAutoFit/>
            </a:bodyPr>
            <a:lstStyle/>
            <a:p>
              <a:r>
                <a:rPr lang="en-US" sz="2400" b="1" dirty="0">
                  <a:solidFill>
                    <a:srgbClr val="7F7F7F"/>
                  </a:solidFill>
                </a:rPr>
                <a:t>Peer Review</a:t>
              </a:r>
            </a:p>
          </p:txBody>
        </p:sp>
      </p:grpSp>
      <p:grpSp>
        <p:nvGrpSpPr>
          <p:cNvPr id="47" name="Group 46">
            <a:extLst>
              <a:ext uri="{FF2B5EF4-FFF2-40B4-BE49-F238E27FC236}">
                <a16:creationId xmlns:a16="http://schemas.microsoft.com/office/drawing/2014/main" xmlns="" id="{349BA7BF-BF09-4C77-8704-614A82D44DD1}"/>
              </a:ext>
            </a:extLst>
          </p:cNvPr>
          <p:cNvGrpSpPr/>
          <p:nvPr/>
        </p:nvGrpSpPr>
        <p:grpSpPr>
          <a:xfrm>
            <a:off x="15345853" y="715563"/>
            <a:ext cx="2433813" cy="2925546"/>
            <a:chOff x="9122881" y="2386631"/>
            <a:chExt cx="2433813" cy="2925546"/>
          </a:xfrm>
        </p:grpSpPr>
        <p:sp>
          <p:nvSpPr>
            <p:cNvPr id="48" name="TextBox 47">
              <a:extLst>
                <a:ext uri="{FF2B5EF4-FFF2-40B4-BE49-F238E27FC236}">
                  <a16:creationId xmlns:a16="http://schemas.microsoft.com/office/drawing/2014/main" xmlns="" id="{AEE5757F-C441-4ABC-AC3D-4B0151010959}"/>
                </a:ext>
              </a:extLst>
            </p:cNvPr>
            <p:cNvSpPr txBox="1"/>
            <p:nvPr/>
          </p:nvSpPr>
          <p:spPr>
            <a:xfrm>
              <a:off x="9284403" y="4850512"/>
              <a:ext cx="2272291" cy="461665"/>
            </a:xfrm>
            <a:prstGeom prst="rect">
              <a:avLst/>
            </a:prstGeom>
            <a:noFill/>
          </p:spPr>
          <p:txBody>
            <a:bodyPr wrap="square" rtlCol="0">
              <a:spAutoFit/>
            </a:bodyPr>
            <a:lstStyle/>
            <a:p>
              <a:r>
                <a:rPr lang="en-US" sz="2400" b="1" dirty="0">
                  <a:solidFill>
                    <a:srgbClr val="7F7F7F"/>
                  </a:solidFill>
                </a:rPr>
                <a:t>Re-test</a:t>
              </a:r>
            </a:p>
          </p:txBody>
        </p:sp>
        <p:pic>
          <p:nvPicPr>
            <p:cNvPr id="49" name="Picture 2" descr="Image result for software testing icon png">
              <a:extLst>
                <a:ext uri="{FF2B5EF4-FFF2-40B4-BE49-F238E27FC236}">
                  <a16:creationId xmlns:a16="http://schemas.microsoft.com/office/drawing/2014/main" xmlns="" id="{3B0B27DE-5547-4B63-9645-62330B7FF7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2881" y="2934400"/>
              <a:ext cx="1805343" cy="18098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Image result for cycle icon png">
              <a:extLst>
                <a:ext uri="{FF2B5EF4-FFF2-40B4-BE49-F238E27FC236}">
                  <a16:creationId xmlns:a16="http://schemas.microsoft.com/office/drawing/2014/main" xmlns="" id="{A63B8F12-973B-4661-9AC7-5978797ADC4D}"/>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7792" y="2386631"/>
              <a:ext cx="1042369" cy="1042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a:extLst>
              <a:ext uri="{FF2B5EF4-FFF2-40B4-BE49-F238E27FC236}">
                <a16:creationId xmlns:a16="http://schemas.microsoft.com/office/drawing/2014/main" xmlns="" id="{B21A4BEC-5BAB-4C59-9537-16464EBC0661}"/>
              </a:ext>
            </a:extLst>
          </p:cNvPr>
          <p:cNvGrpSpPr/>
          <p:nvPr/>
        </p:nvGrpSpPr>
        <p:grpSpPr>
          <a:xfrm>
            <a:off x="-3338063" y="1527173"/>
            <a:ext cx="2488491" cy="3056736"/>
            <a:chOff x="9205669" y="2338224"/>
            <a:chExt cx="2488491" cy="3056736"/>
          </a:xfrm>
        </p:grpSpPr>
        <p:pic>
          <p:nvPicPr>
            <p:cNvPr id="52" name="Picture 4" descr="http://mashupcorner.s3-ap-southeast-1.amazonaws.com/wp-content/uploads/20160412170240/icon-sencha-test-archiver.png">
              <a:extLst>
                <a:ext uri="{FF2B5EF4-FFF2-40B4-BE49-F238E27FC236}">
                  <a16:creationId xmlns:a16="http://schemas.microsoft.com/office/drawing/2014/main" xmlns="" id="{DA576192-8FDB-4999-8DDA-0B4FFC0C16D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205669" y="2338224"/>
              <a:ext cx="2148131" cy="185161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xmlns="" id="{52350469-670D-4DDD-83CD-E6FF7781C5C2}"/>
                </a:ext>
              </a:extLst>
            </p:cNvPr>
            <p:cNvSpPr txBox="1"/>
            <p:nvPr/>
          </p:nvSpPr>
          <p:spPr>
            <a:xfrm>
              <a:off x="9636760" y="4194631"/>
              <a:ext cx="2057400" cy="1200329"/>
            </a:xfrm>
            <a:prstGeom prst="rect">
              <a:avLst/>
            </a:prstGeom>
            <a:noFill/>
          </p:spPr>
          <p:txBody>
            <a:bodyPr wrap="square" rtlCol="0">
              <a:spAutoFit/>
            </a:bodyPr>
            <a:lstStyle/>
            <a:p>
              <a:r>
                <a:rPr lang="en-US" sz="2400" b="1" dirty="0">
                  <a:solidFill>
                    <a:srgbClr val="7F7F7F"/>
                  </a:solidFill>
                </a:rPr>
                <a:t>Test Plan</a:t>
              </a:r>
            </a:p>
            <a:p>
              <a:r>
                <a:rPr lang="en-US" sz="2400" b="1" dirty="0">
                  <a:solidFill>
                    <a:srgbClr val="7F7F7F"/>
                  </a:solidFill>
                </a:rPr>
                <a:t>Test Cases</a:t>
              </a:r>
            </a:p>
            <a:p>
              <a:r>
                <a:rPr lang="en-US" sz="2400" b="1" dirty="0">
                  <a:solidFill>
                    <a:srgbClr val="7F7F7F"/>
                  </a:solidFill>
                </a:rPr>
                <a:t>Issues Log</a:t>
              </a:r>
            </a:p>
          </p:txBody>
        </p:sp>
      </p:grpSp>
    </p:spTree>
    <p:extLst>
      <p:ext uri="{BB962C8B-B14F-4D97-AF65-F5344CB8AC3E}">
        <p14:creationId xmlns:p14="http://schemas.microsoft.com/office/powerpoint/2010/main" val="5322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6746851"/>
            <a:ext cx="12192000" cy="176463"/>
            <a:chOff x="0" y="6105525"/>
            <a:chExt cx="12192000" cy="752475"/>
          </a:xfrm>
        </p:grpSpPr>
        <p:sp>
          <p:nvSpPr>
            <p:cNvPr id="11" name="Rectangle 10"/>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12" name="Rectangle 11"/>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13" name="Rectangle 12"/>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14" name="Rectangle 13"/>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15" name="Rectangle 14"/>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16" name="Rectangle 15"/>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grpSp>
      <p:sp>
        <p:nvSpPr>
          <p:cNvPr id="18" name="TextBox 17"/>
          <p:cNvSpPr txBox="1"/>
          <p:nvPr/>
        </p:nvSpPr>
        <p:spPr>
          <a:xfrm>
            <a:off x="4473348" y="146305"/>
            <a:ext cx="3245312" cy="646331"/>
          </a:xfrm>
          <a:prstGeom prst="rect">
            <a:avLst/>
          </a:prstGeom>
          <a:noFill/>
        </p:spPr>
        <p:txBody>
          <a:bodyPr wrap="none" rtlCol="0">
            <a:spAutoFit/>
          </a:bodyPr>
          <a:lstStyle/>
          <a:p>
            <a:pPr algn="ctr"/>
            <a:r>
              <a:rPr lang="en-US" sz="3600" b="1" dirty="0" smtClean="0">
                <a:solidFill>
                  <a:srgbClr val="7F7F7F"/>
                </a:solidFill>
                <a:latin typeface="+mj-lt"/>
              </a:rPr>
              <a:t>QA Outcomes</a:t>
            </a:r>
            <a:endParaRPr lang="en-US" sz="3600" b="1" dirty="0">
              <a:solidFill>
                <a:srgbClr val="7F7F7F"/>
              </a:solidFill>
              <a:latin typeface="+mj-lt"/>
            </a:endParaRPr>
          </a:p>
        </p:txBody>
      </p:sp>
      <p:graphicFrame>
        <p:nvGraphicFramePr>
          <p:cNvPr id="21" name="Chart 20"/>
          <p:cNvGraphicFramePr/>
          <p:nvPr>
            <p:extLst>
              <p:ext uri="{D42A27DB-BD31-4B8C-83A1-F6EECF244321}">
                <p14:modId xmlns:p14="http://schemas.microsoft.com/office/powerpoint/2010/main" val="3858797351"/>
              </p:ext>
            </p:extLst>
          </p:nvPr>
        </p:nvGraphicFramePr>
        <p:xfrm>
          <a:off x="5838592" y="1971642"/>
          <a:ext cx="5660156" cy="3773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p:nvPr>
            <p:extLst>
              <p:ext uri="{D42A27DB-BD31-4B8C-83A1-F6EECF244321}">
                <p14:modId xmlns:p14="http://schemas.microsoft.com/office/powerpoint/2010/main" val="2671512249"/>
              </p:ext>
            </p:extLst>
          </p:nvPr>
        </p:nvGraphicFramePr>
        <p:xfrm>
          <a:off x="134391" y="610625"/>
          <a:ext cx="5335022" cy="37581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xmlns="" id="{F0393B9E-5BCC-4AA3-AF12-C485178B67C1}"/>
              </a:ext>
            </a:extLst>
          </p:cNvPr>
          <p:cNvGraphicFramePr/>
          <p:nvPr>
            <p:extLst>
              <p:ext uri="{D42A27DB-BD31-4B8C-83A1-F6EECF244321}">
                <p14:modId xmlns:p14="http://schemas.microsoft.com/office/powerpoint/2010/main" val="83300712"/>
              </p:ext>
            </p:extLst>
          </p:nvPr>
        </p:nvGraphicFramePr>
        <p:xfrm>
          <a:off x="493178" y="4084500"/>
          <a:ext cx="5109648" cy="25122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906239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Graphic spid="21" grpId="0">
        <p:bldAsOne/>
      </p:bldGraphic>
      <p:bldGraphic spid="25" grpId="0">
        <p:bldAsOne/>
      </p:bldGraphic>
      <p:bldGraphic spid="1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16200000">
            <a:off x="6255839" y="5922793"/>
            <a:ext cx="1666875" cy="2013279"/>
          </a:xfrm>
          <a:prstGeom prst="rect">
            <a:avLst/>
          </a:prstGeom>
          <a:solidFill>
            <a:srgbClr val="27C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p:cNvSpPr txBox="1"/>
          <p:nvPr/>
        </p:nvSpPr>
        <p:spPr>
          <a:xfrm>
            <a:off x="3271366" y="2357159"/>
            <a:ext cx="5649303" cy="830997"/>
          </a:xfrm>
          <a:prstGeom prst="rect">
            <a:avLst/>
          </a:prstGeom>
          <a:noFill/>
        </p:spPr>
        <p:txBody>
          <a:bodyPr wrap="none" rtlCol="0">
            <a:spAutoFit/>
          </a:bodyPr>
          <a:lstStyle/>
          <a:p>
            <a:pPr algn="ctr"/>
            <a:r>
              <a:rPr lang="en-US" sz="4800" b="1">
                <a:solidFill>
                  <a:schemeClr val="tx1">
                    <a:lumMod val="50000"/>
                    <a:lumOff val="50000"/>
                  </a:schemeClr>
                </a:solidFill>
              </a:rPr>
              <a:t>What </a:t>
            </a:r>
            <a:r>
              <a:rPr lang="en-US" sz="4800" b="1" smtClean="0">
                <a:solidFill>
                  <a:schemeClr val="tx1">
                    <a:lumMod val="50000"/>
                    <a:lumOff val="50000"/>
                  </a:schemeClr>
                </a:solidFill>
              </a:rPr>
              <a:t>are challenges?</a:t>
            </a:r>
            <a:endParaRPr lang="en-US" sz="4800" b="1">
              <a:solidFill>
                <a:schemeClr val="tx1">
                  <a:lumMod val="50000"/>
                  <a:lumOff val="50000"/>
                </a:schemeClr>
              </a:solidFill>
            </a:endParaRPr>
          </a:p>
        </p:txBody>
      </p:sp>
      <p:cxnSp>
        <p:nvCxnSpPr>
          <p:cNvPr id="25" name="Straight Connector 24"/>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flipH="1">
            <a:off x="6095999" y="3952875"/>
            <a:ext cx="972458" cy="1238249"/>
            <a:chOff x="3028787" y="3952875"/>
            <a:chExt cx="3067213" cy="1238249"/>
          </a:xfrm>
        </p:grpSpPr>
        <p:cxnSp>
          <p:nvCxnSpPr>
            <p:cNvPr id="27" name="Straight Connector 26"/>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rot="16200000">
            <a:off x="4681691" y="5460486"/>
            <a:ext cx="765434" cy="203645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630927" y="5438341"/>
            <a:ext cx="733550" cy="2048862"/>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2659504" y="5442871"/>
            <a:ext cx="733551" cy="2039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8739968" y="5451946"/>
            <a:ext cx="752474" cy="2040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10781085" y="5437560"/>
            <a:ext cx="752468" cy="20693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8" name="Group 37"/>
          <p:cNvGrpSpPr/>
          <p:nvPr/>
        </p:nvGrpSpPr>
        <p:grpSpPr>
          <a:xfrm>
            <a:off x="-26730" y="6710350"/>
            <a:ext cx="12218730" cy="151078"/>
            <a:chOff x="2" y="2110195"/>
            <a:chExt cx="12191998" cy="134341"/>
          </a:xfrm>
        </p:grpSpPr>
        <p:sp>
          <p:nvSpPr>
            <p:cNvPr id="39" name="Rectangle 38"/>
            <p:cNvSpPr/>
            <p:nvPr/>
          </p:nvSpPr>
          <p:spPr>
            <a:xfrm rot="16200000">
              <a:off x="2983959" y="1158239"/>
              <a:ext cx="134340" cy="20382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rot="16200000">
              <a:off x="7033270" y="1172928"/>
              <a:ext cx="134340" cy="20088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rot="16200000">
              <a:off x="9059407" y="1159902"/>
              <a:ext cx="127054" cy="20361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45"/>
            <p:cNvSpPr/>
            <p:nvPr/>
          </p:nvSpPr>
          <p:spPr>
            <a:xfrm rot="16200000">
              <a:off x="11093935" y="1143427"/>
              <a:ext cx="131295" cy="206483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4852873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250"/>
                                        <p:tgtEl>
                                          <p:spTgt spid="38"/>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250"/>
                                        <p:tgtEl>
                                          <p:spTgt spid="31"/>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250"/>
                                        <p:tgtEl>
                                          <p:spTgt spid="32"/>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250"/>
                                        <p:tgtEl>
                                          <p:spTgt spid="3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250"/>
                                        <p:tgtEl>
                                          <p:spTgt spid="48"/>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250"/>
                                        <p:tgtEl>
                                          <p:spTgt spid="34"/>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250"/>
                                        <p:tgtEl>
                                          <p:spTgt spid="37"/>
                                        </p:tgtEl>
                                      </p:cBhvr>
                                    </p:animEffect>
                                  </p:childTnLst>
                                </p:cTn>
                              </p:par>
                            </p:childTnLst>
                          </p:cTn>
                        </p:par>
                        <p:par>
                          <p:cTn id="32" fill="hold">
                            <p:stCondLst>
                              <p:cond delay="1750"/>
                            </p:stCondLst>
                            <p:childTnLst>
                              <p:par>
                                <p:cTn id="33" presetID="64" presetClass="path" presetSubtype="0" accel="50000" decel="50000" fill="hold" grpId="1" nodeType="afterEffect">
                                  <p:stCondLst>
                                    <p:cond delay="50"/>
                                  </p:stCondLst>
                                  <p:childTnLst>
                                    <p:animMotion origin="layout" path="M -4.16667E-7 3.33333E-6 L -4.16667E-7 -0.13843 " pathEditMode="relative" rAng="0" ptsTypes="AA">
                                      <p:cBhvr>
                                        <p:cTn id="34" dur="1000" fill="hold"/>
                                        <p:tgtEl>
                                          <p:spTgt spid="48"/>
                                        </p:tgtEl>
                                        <p:attrNameLst>
                                          <p:attrName>ppt_x</p:attrName>
                                          <p:attrName>ppt_y</p:attrName>
                                        </p:attrNameLst>
                                      </p:cBhvr>
                                      <p:rCtr x="0" y="-6921"/>
                                    </p:animMotion>
                                  </p:childTnLst>
                                </p:cTn>
                              </p:par>
                            </p:childTnLst>
                          </p:cTn>
                        </p:par>
                        <p:par>
                          <p:cTn id="35" fill="hold">
                            <p:stCondLst>
                              <p:cond delay="2800"/>
                            </p:stCondLst>
                            <p:childTnLst>
                              <p:par>
                                <p:cTn id="36" presetID="22" presetClass="entr" presetSubtype="4"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childTnLst>
                          </p:cTn>
                        </p:par>
                        <p:par>
                          <p:cTn id="39" fill="hold">
                            <p:stCondLst>
                              <p:cond delay="3300"/>
                            </p:stCondLst>
                            <p:childTnLst>
                              <p:par>
                                <p:cTn id="40" presetID="16" presetClass="entr" presetSubtype="37"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outVertical)">
                                      <p:cBhvr>
                                        <p:cTn id="42" dur="500"/>
                                        <p:tgtEl>
                                          <p:spTgt spid="25"/>
                                        </p:tgtEl>
                                      </p:cBhvr>
                                    </p:animEffect>
                                  </p:childTnLst>
                                </p:cTn>
                              </p:par>
                            </p:childTnLst>
                          </p:cTn>
                        </p:par>
                        <p:par>
                          <p:cTn id="43" fill="hold">
                            <p:stCondLst>
                              <p:cond delay="3800"/>
                            </p:stCondLst>
                            <p:childTnLst>
                              <p:par>
                                <p:cTn id="44" presetID="42"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0" grpId="0"/>
      <p:bldP spid="30" grpId="0" animBg="1"/>
      <p:bldP spid="31" grpId="0" animBg="1"/>
      <p:bldP spid="32" grpId="0" animBg="1"/>
      <p:bldP spid="34"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4622" y="680759"/>
            <a:ext cx="3882794" cy="830997"/>
          </a:xfrm>
          <a:prstGeom prst="rect">
            <a:avLst/>
          </a:prstGeom>
          <a:noFill/>
        </p:spPr>
        <p:txBody>
          <a:bodyPr wrap="none" rtlCol="0">
            <a:spAutoFit/>
          </a:bodyPr>
          <a:lstStyle/>
          <a:p>
            <a:pPr algn="ctr"/>
            <a:r>
              <a:rPr lang="en-US" sz="4800" b="1" dirty="0" smtClean="0">
                <a:solidFill>
                  <a:schemeClr val="bg1">
                    <a:lumMod val="50000"/>
                  </a:schemeClr>
                </a:solidFill>
                <a:latin typeface="+mj-lt"/>
              </a:rPr>
              <a:t>Project team</a:t>
            </a:r>
            <a:endParaRPr lang="en-US" sz="4800" b="1" dirty="0">
              <a:solidFill>
                <a:schemeClr val="bg1">
                  <a:lumMod val="50000"/>
                </a:schemeClr>
              </a:solidFill>
              <a:latin typeface="+mj-lt"/>
            </a:endParaRPr>
          </a:p>
        </p:txBody>
      </p:sp>
      <p:grpSp>
        <p:nvGrpSpPr>
          <p:cNvPr id="19" name="Group 18"/>
          <p:cNvGrpSpPr/>
          <p:nvPr/>
        </p:nvGrpSpPr>
        <p:grpSpPr>
          <a:xfrm>
            <a:off x="1036725" y="4388750"/>
            <a:ext cx="2521690" cy="716138"/>
            <a:chOff x="1036725" y="4388750"/>
            <a:chExt cx="2521690" cy="716138"/>
          </a:xfrm>
        </p:grpSpPr>
        <p:sp>
          <p:nvSpPr>
            <p:cNvPr id="20" name="TextBox 19"/>
            <p:cNvSpPr txBox="1"/>
            <p:nvPr/>
          </p:nvSpPr>
          <p:spPr>
            <a:xfrm>
              <a:off x="1211377" y="4388750"/>
              <a:ext cx="2172391" cy="369332"/>
            </a:xfrm>
            <a:prstGeom prst="rect">
              <a:avLst/>
            </a:prstGeom>
            <a:noFill/>
          </p:spPr>
          <p:txBody>
            <a:bodyPr wrap="none" rtlCol="0">
              <a:spAutoFit/>
            </a:bodyPr>
            <a:lstStyle/>
            <a:p>
              <a:pPr algn="ctr"/>
              <a:r>
                <a:rPr lang="en-US" b="1" dirty="0" smtClean="0">
                  <a:solidFill>
                    <a:schemeClr val="bg1">
                      <a:lumMod val="50000"/>
                    </a:schemeClr>
                  </a:solidFill>
                  <a:latin typeface="+mj-lt"/>
                </a:rPr>
                <a:t>Dang Thi Thao My</a:t>
              </a:r>
              <a:endParaRPr lang="id-ID" b="1" dirty="0">
                <a:solidFill>
                  <a:schemeClr val="bg1">
                    <a:lumMod val="50000"/>
                  </a:schemeClr>
                </a:solidFill>
                <a:latin typeface="+mj-lt"/>
              </a:endParaRPr>
            </a:p>
          </p:txBody>
        </p:sp>
        <p:sp>
          <p:nvSpPr>
            <p:cNvPr id="21" name="Rectangle 20"/>
            <p:cNvSpPr/>
            <p:nvPr/>
          </p:nvSpPr>
          <p:spPr>
            <a:xfrm>
              <a:off x="1036725" y="4766334"/>
              <a:ext cx="2521690" cy="338554"/>
            </a:xfrm>
            <a:prstGeom prst="rect">
              <a:avLst/>
            </a:prstGeom>
          </p:spPr>
          <p:txBody>
            <a:bodyPr wrap="square">
              <a:spAutoFit/>
            </a:bodyPr>
            <a:lstStyle/>
            <a:p>
              <a:pPr algn="ctr"/>
              <a:r>
                <a:rPr lang="en-US" sz="1600" smtClean="0">
                  <a:solidFill>
                    <a:schemeClr val="bg1">
                      <a:lumMod val="65000"/>
                    </a:schemeClr>
                  </a:solidFill>
                </a:rPr>
                <a:t>15905067</a:t>
              </a:r>
              <a:endParaRPr lang="id-ID" sz="1600" dirty="0">
                <a:solidFill>
                  <a:schemeClr val="bg1">
                    <a:lumMod val="65000"/>
                  </a:schemeClr>
                </a:solidFill>
              </a:endParaRPr>
            </a:p>
          </p:txBody>
        </p:sp>
      </p:grpSp>
      <p:grpSp>
        <p:nvGrpSpPr>
          <p:cNvPr id="23" name="Group 22"/>
          <p:cNvGrpSpPr/>
          <p:nvPr/>
        </p:nvGrpSpPr>
        <p:grpSpPr>
          <a:xfrm>
            <a:off x="9288764" y="4391496"/>
            <a:ext cx="2521690" cy="716138"/>
            <a:chOff x="6098390" y="4388750"/>
            <a:chExt cx="2521690" cy="716138"/>
          </a:xfrm>
        </p:grpSpPr>
        <p:sp>
          <p:nvSpPr>
            <p:cNvPr id="25" name="TextBox 24"/>
            <p:cNvSpPr txBox="1"/>
            <p:nvPr/>
          </p:nvSpPr>
          <p:spPr>
            <a:xfrm>
              <a:off x="6264515" y="4388750"/>
              <a:ext cx="2189446" cy="369332"/>
            </a:xfrm>
            <a:prstGeom prst="rect">
              <a:avLst/>
            </a:prstGeom>
            <a:noFill/>
          </p:spPr>
          <p:txBody>
            <a:bodyPr wrap="none" rtlCol="0">
              <a:spAutoFit/>
            </a:bodyPr>
            <a:lstStyle/>
            <a:p>
              <a:pPr algn="ctr"/>
              <a:r>
                <a:rPr lang="en-US" b="1" dirty="0" smtClean="0">
                  <a:solidFill>
                    <a:schemeClr val="bg1">
                      <a:lumMod val="50000"/>
                    </a:schemeClr>
                  </a:solidFill>
                  <a:latin typeface="+mj-lt"/>
                </a:rPr>
                <a:t>Nguyen Anh Quan</a:t>
              </a:r>
              <a:endParaRPr lang="id-ID" b="1" dirty="0">
                <a:solidFill>
                  <a:schemeClr val="bg1">
                    <a:lumMod val="50000"/>
                  </a:schemeClr>
                </a:solidFill>
                <a:latin typeface="+mj-lt"/>
              </a:endParaRPr>
            </a:p>
          </p:txBody>
        </p:sp>
        <p:sp>
          <p:nvSpPr>
            <p:cNvPr id="26" name="Rectangle 25"/>
            <p:cNvSpPr/>
            <p:nvPr/>
          </p:nvSpPr>
          <p:spPr>
            <a:xfrm>
              <a:off x="6098390" y="4766334"/>
              <a:ext cx="2521690" cy="338554"/>
            </a:xfrm>
            <a:prstGeom prst="rect">
              <a:avLst/>
            </a:prstGeom>
          </p:spPr>
          <p:txBody>
            <a:bodyPr wrap="square">
              <a:spAutoFit/>
            </a:bodyPr>
            <a:lstStyle/>
            <a:p>
              <a:pPr algn="ctr"/>
              <a:r>
                <a:rPr lang="en-US" sz="1600" smtClean="0">
                  <a:solidFill>
                    <a:schemeClr val="bg1">
                      <a:lumMod val="65000"/>
                    </a:schemeClr>
                  </a:solidFill>
                </a:rPr>
                <a:t>15905072</a:t>
              </a:r>
              <a:endParaRPr lang="id-ID" sz="1600" dirty="0">
                <a:solidFill>
                  <a:schemeClr val="bg1">
                    <a:lumMod val="65000"/>
                  </a:schemeClr>
                </a:solidFill>
              </a:endParaRPr>
            </a:p>
          </p:txBody>
        </p:sp>
      </p:grpSp>
      <p:grpSp>
        <p:nvGrpSpPr>
          <p:cNvPr id="27" name="Group 26"/>
          <p:cNvGrpSpPr/>
          <p:nvPr/>
        </p:nvGrpSpPr>
        <p:grpSpPr>
          <a:xfrm>
            <a:off x="3772915" y="4403209"/>
            <a:ext cx="2521690" cy="716138"/>
            <a:chOff x="8620080" y="4388750"/>
            <a:chExt cx="2521690" cy="716138"/>
          </a:xfrm>
        </p:grpSpPr>
        <p:sp>
          <p:nvSpPr>
            <p:cNvPr id="29" name="TextBox 28"/>
            <p:cNvSpPr txBox="1"/>
            <p:nvPr/>
          </p:nvSpPr>
          <p:spPr>
            <a:xfrm>
              <a:off x="8711411" y="4388750"/>
              <a:ext cx="2339038" cy="369332"/>
            </a:xfrm>
            <a:prstGeom prst="rect">
              <a:avLst/>
            </a:prstGeom>
            <a:noFill/>
          </p:spPr>
          <p:txBody>
            <a:bodyPr wrap="none" rtlCol="0">
              <a:spAutoFit/>
            </a:bodyPr>
            <a:lstStyle/>
            <a:p>
              <a:pPr algn="ctr"/>
              <a:r>
                <a:rPr lang="en-US" b="1" dirty="0" smtClean="0">
                  <a:solidFill>
                    <a:schemeClr val="bg1">
                      <a:lumMod val="50000"/>
                    </a:schemeClr>
                  </a:solidFill>
                  <a:latin typeface="+mj-lt"/>
                </a:rPr>
                <a:t>Le Huynh Anh Tuan</a:t>
              </a:r>
              <a:endParaRPr lang="id-ID" b="1" dirty="0">
                <a:solidFill>
                  <a:schemeClr val="bg1">
                    <a:lumMod val="50000"/>
                  </a:schemeClr>
                </a:solidFill>
                <a:latin typeface="+mj-lt"/>
              </a:endParaRPr>
            </a:p>
          </p:txBody>
        </p:sp>
        <p:sp>
          <p:nvSpPr>
            <p:cNvPr id="30" name="Rectangle 29"/>
            <p:cNvSpPr/>
            <p:nvPr/>
          </p:nvSpPr>
          <p:spPr>
            <a:xfrm>
              <a:off x="8620080" y="4766334"/>
              <a:ext cx="2521690" cy="338554"/>
            </a:xfrm>
            <a:prstGeom prst="rect">
              <a:avLst/>
            </a:prstGeom>
          </p:spPr>
          <p:txBody>
            <a:bodyPr wrap="square">
              <a:spAutoFit/>
            </a:bodyPr>
            <a:lstStyle/>
            <a:p>
              <a:pPr algn="ctr"/>
              <a:r>
                <a:rPr lang="en-US" sz="1600" smtClean="0">
                  <a:solidFill>
                    <a:schemeClr val="bg1">
                      <a:lumMod val="65000"/>
                    </a:schemeClr>
                  </a:solidFill>
                </a:rPr>
                <a:t>1325907</a:t>
              </a:r>
              <a:endParaRPr lang="id-ID" sz="1600" dirty="0">
                <a:solidFill>
                  <a:schemeClr val="bg1">
                    <a:lumMod val="65000"/>
                  </a:schemeClr>
                </a:solidFill>
              </a:endParaRPr>
            </a:p>
          </p:txBody>
        </p:sp>
      </p:grpSp>
      <p:grpSp>
        <p:nvGrpSpPr>
          <p:cNvPr id="31" name="Group 30"/>
          <p:cNvGrpSpPr/>
          <p:nvPr/>
        </p:nvGrpSpPr>
        <p:grpSpPr>
          <a:xfrm>
            <a:off x="6359757" y="4388750"/>
            <a:ext cx="2929007" cy="716138"/>
            <a:chOff x="3354763" y="4388750"/>
            <a:chExt cx="2929007" cy="716138"/>
          </a:xfrm>
        </p:grpSpPr>
        <p:sp>
          <p:nvSpPr>
            <p:cNvPr id="32" name="TextBox 31"/>
            <p:cNvSpPr txBox="1"/>
            <p:nvPr/>
          </p:nvSpPr>
          <p:spPr>
            <a:xfrm>
              <a:off x="3354763" y="4388750"/>
              <a:ext cx="2929007" cy="369332"/>
            </a:xfrm>
            <a:prstGeom prst="rect">
              <a:avLst/>
            </a:prstGeom>
            <a:noFill/>
          </p:spPr>
          <p:txBody>
            <a:bodyPr wrap="none" rtlCol="0">
              <a:spAutoFit/>
            </a:bodyPr>
            <a:lstStyle/>
            <a:p>
              <a:pPr algn="ctr"/>
              <a:r>
                <a:rPr lang="en-US" b="1" dirty="0" smtClean="0">
                  <a:solidFill>
                    <a:schemeClr val="bg1">
                      <a:lumMod val="50000"/>
                    </a:schemeClr>
                  </a:solidFill>
                  <a:latin typeface="+mj-lt"/>
                </a:rPr>
                <a:t>Bui Nguyen Thien Khanh</a:t>
              </a:r>
              <a:endParaRPr lang="id-ID" b="1" dirty="0">
                <a:solidFill>
                  <a:schemeClr val="bg1">
                    <a:lumMod val="50000"/>
                  </a:schemeClr>
                </a:solidFill>
                <a:latin typeface="+mj-lt"/>
              </a:endParaRPr>
            </a:p>
          </p:txBody>
        </p:sp>
        <p:sp>
          <p:nvSpPr>
            <p:cNvPr id="33" name="Rectangle 32"/>
            <p:cNvSpPr/>
            <p:nvPr/>
          </p:nvSpPr>
          <p:spPr>
            <a:xfrm>
              <a:off x="3558415" y="4766334"/>
              <a:ext cx="2521690" cy="338554"/>
            </a:xfrm>
            <a:prstGeom prst="rect">
              <a:avLst/>
            </a:prstGeom>
          </p:spPr>
          <p:txBody>
            <a:bodyPr wrap="square">
              <a:spAutoFit/>
            </a:bodyPr>
            <a:lstStyle/>
            <a:p>
              <a:pPr algn="ctr"/>
              <a:r>
                <a:rPr lang="en-US" sz="1600" smtClean="0">
                  <a:solidFill>
                    <a:schemeClr val="bg1">
                      <a:lumMod val="65000"/>
                    </a:schemeClr>
                  </a:solidFill>
                </a:rPr>
                <a:t>15907679</a:t>
              </a:r>
              <a:endParaRPr lang="id-ID" sz="1600" dirty="0">
                <a:solidFill>
                  <a:schemeClr val="bg1">
                    <a:lumMod val="65000"/>
                  </a:schemeClr>
                </a:solidFill>
              </a:endParaRPr>
            </a:p>
          </p:txBody>
        </p:sp>
      </p:grpSp>
      <p:cxnSp>
        <p:nvCxnSpPr>
          <p:cNvPr id="39" name="Straight Connector 38"/>
          <p:cNvCxnSpPr/>
          <p:nvPr/>
        </p:nvCxnSpPr>
        <p:spPr>
          <a:xfrm>
            <a:off x="1915748" y="42488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47126" y="42488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176653" y="4251559"/>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65498" y="4263272"/>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726300" y="2791074"/>
            <a:ext cx="1209925" cy="1209925"/>
          </a:xfrm>
        </p:spPr>
      </p:pic>
      <p:pic>
        <p:nvPicPr>
          <p:cNvPr id="9" name="Picture Placeholder 8"/>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7206203" y="2686929"/>
            <a:ext cx="1332420" cy="1394335"/>
          </a:xfrm>
        </p:spPr>
      </p:pic>
      <p:pic>
        <p:nvPicPr>
          <p:cNvPr id="35" name="Picture Placeholder 8_"/>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4046" y="2632916"/>
            <a:ext cx="1443626" cy="1452881"/>
          </a:xfrm>
          <a:prstGeom prst="ellipse">
            <a:avLst/>
          </a:prstGeom>
        </p:spPr>
      </p:pic>
      <p:pic>
        <p:nvPicPr>
          <p:cNvPr id="36" name="Picture Placeholder 8__"/>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974" y="2675607"/>
            <a:ext cx="1379785" cy="1429240"/>
          </a:xfrm>
          <a:prstGeom prst="ellipse">
            <a:avLst/>
          </a:prstGeom>
        </p:spPr>
      </p:pic>
      <p:grpSp>
        <p:nvGrpSpPr>
          <p:cNvPr id="24" name="Group 23"/>
          <p:cNvGrpSpPr/>
          <p:nvPr/>
        </p:nvGrpSpPr>
        <p:grpSpPr>
          <a:xfrm>
            <a:off x="0" y="6695605"/>
            <a:ext cx="12192000" cy="176463"/>
            <a:chOff x="0" y="6105525"/>
            <a:chExt cx="12192000" cy="752475"/>
          </a:xfrm>
        </p:grpSpPr>
        <p:sp>
          <p:nvSpPr>
            <p:cNvPr id="28" name="Rectangle 27"/>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ectangle 37"/>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43"/>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5" name="TextBox 44"/>
          <p:cNvSpPr txBox="1"/>
          <p:nvPr/>
        </p:nvSpPr>
        <p:spPr>
          <a:xfrm>
            <a:off x="1103710" y="5587999"/>
            <a:ext cx="4687490" cy="400110"/>
          </a:xfrm>
          <a:prstGeom prst="rect">
            <a:avLst/>
          </a:prstGeom>
          <a:noFill/>
        </p:spPr>
        <p:txBody>
          <a:bodyPr wrap="square" rtlCol="0">
            <a:spAutoFit/>
          </a:bodyPr>
          <a:lstStyle/>
          <a:p>
            <a:pPr algn="ctr"/>
            <a:r>
              <a:rPr lang="en-US" sz="2000" dirty="0" smtClean="0">
                <a:solidFill>
                  <a:schemeClr val="bg1">
                    <a:lumMod val="50000"/>
                  </a:schemeClr>
                </a:solidFill>
                <a:latin typeface="Aharoni" panose="02010803020104030203" pitchFamily="2" charset="-79"/>
                <a:cs typeface="Aharoni" panose="02010803020104030203" pitchFamily="2" charset="-79"/>
              </a:rPr>
              <a:t>Supervised by MSc. Truong Phuoc Loc</a:t>
            </a:r>
            <a:endParaRPr lang="id-ID" sz="2000" dirty="0">
              <a:solidFill>
                <a:schemeClr val="bg1">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300858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Effect transition="in" filter="fade">
                                      <p:cBhvr>
                                        <p:cTn id="15" dur="500"/>
                                        <p:tgtEl>
                                          <p:spTgt spid="3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fltVal val="0"/>
                                          </p:val>
                                        </p:tav>
                                        <p:tav tm="100000">
                                          <p:val>
                                            <p:strVal val="#ppt_w"/>
                                          </p:val>
                                        </p:tav>
                                      </p:tavLst>
                                    </p:anim>
                                    <p:anim calcmode="lin" valueType="num">
                                      <p:cBhvr>
                                        <p:cTn id="44" dur="500" fill="hold"/>
                                        <p:tgtEl>
                                          <p:spTgt spid="35"/>
                                        </p:tgtEl>
                                        <p:attrNameLst>
                                          <p:attrName>ppt_h</p:attrName>
                                        </p:attrNameLst>
                                      </p:cBhvr>
                                      <p:tavLst>
                                        <p:tav tm="0">
                                          <p:val>
                                            <p:fltVal val="0"/>
                                          </p:val>
                                        </p:tav>
                                        <p:tav tm="100000">
                                          <p:val>
                                            <p:strVal val="#ppt_h"/>
                                          </p:val>
                                        </p:tav>
                                      </p:tavLst>
                                    </p:anim>
                                    <p:animEffect transition="in" filter="fade">
                                      <p:cBhvr>
                                        <p:cTn id="45" dur="500"/>
                                        <p:tgtEl>
                                          <p:spTgt spid="35"/>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Effect transition="in" filter="fade">
                                      <p:cBhvr>
                                        <p:cTn id="57" dur="500"/>
                                        <p:tgtEl>
                                          <p:spTgt spid="3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Effect transition="in" filter="fade">
                                      <p:cBhvr>
                                        <p:cTn id="63" dur="500"/>
                                        <p:tgtEl>
                                          <p:spTgt spid="9"/>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Effect transition="in" filter="fade">
                                      <p:cBhvr>
                                        <p:cTn id="69" dur="500"/>
                                        <p:tgtEl>
                                          <p:spTgt spid="41"/>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Effect transition="in" filter="fade">
                                      <p:cBhvr>
                                        <p:cTn id="75" dur="500"/>
                                        <p:tgtEl>
                                          <p:spTgt spid="2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p:cTn id="79" dur="500" fill="hold"/>
                                        <p:tgtEl>
                                          <p:spTgt spid="36"/>
                                        </p:tgtEl>
                                        <p:attrNameLst>
                                          <p:attrName>ppt_w</p:attrName>
                                        </p:attrNameLst>
                                      </p:cBhvr>
                                      <p:tavLst>
                                        <p:tav tm="0">
                                          <p:val>
                                            <p:fltVal val="0"/>
                                          </p:val>
                                        </p:tav>
                                        <p:tav tm="100000">
                                          <p:val>
                                            <p:strVal val="#ppt_w"/>
                                          </p:val>
                                        </p:tav>
                                      </p:tavLst>
                                    </p:anim>
                                    <p:anim calcmode="lin" valueType="num">
                                      <p:cBhvr>
                                        <p:cTn id="80" dur="500" fill="hold"/>
                                        <p:tgtEl>
                                          <p:spTgt spid="36"/>
                                        </p:tgtEl>
                                        <p:attrNameLst>
                                          <p:attrName>ppt_h</p:attrName>
                                        </p:attrNameLst>
                                      </p:cBhvr>
                                      <p:tavLst>
                                        <p:tav tm="0">
                                          <p:val>
                                            <p:fltVal val="0"/>
                                          </p:val>
                                        </p:tav>
                                        <p:tav tm="100000">
                                          <p:val>
                                            <p:strVal val="#ppt_h"/>
                                          </p:val>
                                        </p:tav>
                                      </p:tavLst>
                                    </p:anim>
                                    <p:animEffect transition="in" filter="fade">
                                      <p:cBhvr>
                                        <p:cTn id="81" dur="500"/>
                                        <p:tgtEl>
                                          <p:spTgt spid="36"/>
                                        </p:tgtEl>
                                      </p:cBhvr>
                                    </p:animEffect>
                                  </p:childTnLst>
                                </p:cTn>
                              </p:par>
                            </p:childTnLst>
                          </p:cTn>
                        </p:par>
                        <p:par>
                          <p:cTn id="82" fill="hold">
                            <p:stCondLst>
                              <p:cond delay="6500"/>
                            </p:stCondLst>
                            <p:childTnLst>
                              <p:par>
                                <p:cTn id="83" presetID="1" presetClass="entr" presetSubtype="0"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746851"/>
            <a:ext cx="12192000" cy="176463"/>
            <a:chOff x="0" y="6105525"/>
            <a:chExt cx="12192000" cy="752475"/>
          </a:xfrm>
        </p:grpSpPr>
        <p:sp>
          <p:nvSpPr>
            <p:cNvPr id="3" name="Rectangle 2"/>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TextBox 8"/>
          <p:cNvSpPr txBox="1"/>
          <p:nvPr/>
        </p:nvSpPr>
        <p:spPr>
          <a:xfrm>
            <a:off x="642662" y="202166"/>
            <a:ext cx="2925609" cy="830997"/>
          </a:xfrm>
          <a:prstGeom prst="rect">
            <a:avLst/>
          </a:prstGeom>
          <a:noFill/>
        </p:spPr>
        <p:txBody>
          <a:bodyPr wrap="none" rtlCol="0">
            <a:spAutoFit/>
          </a:bodyPr>
          <a:lstStyle/>
          <a:p>
            <a:pPr algn="ctr"/>
            <a:r>
              <a:rPr lang="en-US" sz="4800" b="1" dirty="0" smtClean="0">
                <a:solidFill>
                  <a:schemeClr val="tx1">
                    <a:lumMod val="50000"/>
                    <a:lumOff val="50000"/>
                  </a:schemeClr>
                </a:solidFill>
              </a:rPr>
              <a:t>Challenges</a:t>
            </a:r>
            <a:endParaRPr lang="en-US" sz="4800" b="1" dirty="0">
              <a:solidFill>
                <a:schemeClr val="tx1">
                  <a:lumMod val="50000"/>
                  <a:lumOff val="50000"/>
                </a:schemeClr>
              </a:solidFill>
            </a:endParaRPr>
          </a:p>
        </p:txBody>
      </p:sp>
      <p:grpSp>
        <p:nvGrpSpPr>
          <p:cNvPr id="40" name="Group 39"/>
          <p:cNvGrpSpPr/>
          <p:nvPr/>
        </p:nvGrpSpPr>
        <p:grpSpPr>
          <a:xfrm>
            <a:off x="249306" y="4495800"/>
            <a:ext cx="7983325" cy="2193635"/>
            <a:chOff x="642663" y="1024889"/>
            <a:chExt cx="7983325" cy="2193635"/>
          </a:xfrm>
        </p:grpSpPr>
        <p:pic>
          <p:nvPicPr>
            <p:cNvPr id="10" name="Content Placeholder 5"/>
            <p:cNvPicPr>
              <a:picLocks noChangeAspect="1"/>
            </p:cNvPicPr>
            <p:nvPr/>
          </p:nvPicPr>
          <p:blipFill rotWithShape="1">
            <a:blip r:embed="rId4"/>
            <a:srcRect t="12094"/>
            <a:stretch/>
          </p:blipFill>
          <p:spPr>
            <a:xfrm>
              <a:off x="3347655" y="1024890"/>
              <a:ext cx="2487914" cy="1694286"/>
            </a:xfrm>
            <a:prstGeom prst="rect">
              <a:avLst/>
            </a:prstGeom>
          </p:spPr>
        </p:pic>
        <p:pic>
          <p:nvPicPr>
            <p:cNvPr id="11" name="Picture 10"/>
            <p:cNvPicPr>
              <a:picLocks noChangeAspect="1"/>
            </p:cNvPicPr>
            <p:nvPr/>
          </p:nvPicPr>
          <p:blipFill rotWithShape="1">
            <a:blip r:embed="rId5"/>
            <a:srcRect t="12677"/>
            <a:stretch/>
          </p:blipFill>
          <p:spPr>
            <a:xfrm>
              <a:off x="642663" y="1024889"/>
              <a:ext cx="2562316" cy="1686315"/>
            </a:xfrm>
            <a:prstGeom prst="rect">
              <a:avLst/>
            </a:prstGeom>
          </p:spPr>
        </p:pic>
        <p:pic>
          <p:nvPicPr>
            <p:cNvPr id="12" name="Picture 11"/>
            <p:cNvPicPr>
              <a:picLocks noChangeAspect="1"/>
            </p:cNvPicPr>
            <p:nvPr/>
          </p:nvPicPr>
          <p:blipFill rotWithShape="1">
            <a:blip r:embed="rId6"/>
            <a:srcRect t="12540"/>
            <a:stretch/>
          </p:blipFill>
          <p:spPr>
            <a:xfrm>
              <a:off x="5826857" y="1024889"/>
              <a:ext cx="2402776" cy="1711949"/>
            </a:xfrm>
            <a:prstGeom prst="rect">
              <a:avLst/>
            </a:prstGeom>
          </p:spPr>
        </p:pic>
        <p:pic>
          <p:nvPicPr>
            <p:cNvPr id="13" name="Picture 8" descr="Image result for correct flat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03103" y="2295879"/>
              <a:ext cx="397363" cy="3973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7472" y="2286798"/>
              <a:ext cx="389139" cy="38913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_"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1790" y="2279507"/>
              <a:ext cx="389139" cy="38913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735853" y="2695304"/>
              <a:ext cx="7890135" cy="523220"/>
            </a:xfrm>
            <a:prstGeom prst="rect">
              <a:avLst/>
            </a:prstGeom>
          </p:spPr>
          <p:txBody>
            <a:bodyPr wrap="square">
              <a:spAutoFit/>
            </a:bodyPr>
            <a:lstStyle/>
            <a:p>
              <a:r>
                <a:rPr lang="en-US" sz="2800" dirty="0">
                  <a:solidFill>
                    <a:srgbClr val="7F7F7F"/>
                  </a:solidFill>
                </a:rPr>
                <a:t>Underestimated/Overestimated </a:t>
              </a:r>
              <a:r>
                <a:rPr lang="en-US" sz="2800" dirty="0" smtClean="0">
                  <a:solidFill>
                    <a:srgbClr val="7F7F7F"/>
                  </a:solidFill>
                </a:rPr>
                <a:t>Effort</a:t>
              </a:r>
              <a:endParaRPr lang="en-US" sz="2800" dirty="0">
                <a:solidFill>
                  <a:srgbClr val="7F7F7F"/>
                </a:solidFill>
              </a:endParaRPr>
            </a:p>
          </p:txBody>
        </p:sp>
      </p:grpSp>
      <p:grpSp>
        <p:nvGrpSpPr>
          <p:cNvPr id="17" name="Group 16"/>
          <p:cNvGrpSpPr/>
          <p:nvPr/>
        </p:nvGrpSpPr>
        <p:grpSpPr>
          <a:xfrm>
            <a:off x="7917541" y="1349740"/>
            <a:ext cx="4264007" cy="3883977"/>
            <a:chOff x="8006006" y="347580"/>
            <a:chExt cx="4264007" cy="3883977"/>
          </a:xfrm>
        </p:grpSpPr>
        <p:pic>
          <p:nvPicPr>
            <p:cNvPr id="18" name="Picture 16" descr="Image result for arrow flat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9760152" y="2238256"/>
              <a:ext cx="755716" cy="3778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mage result for CanvasJS logo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7129" y="347580"/>
              <a:ext cx="2290015" cy="18320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Image result for highchart logo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91654" y="2997117"/>
              <a:ext cx="3714854" cy="64090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8006006" y="3708337"/>
              <a:ext cx="4264007" cy="523220"/>
            </a:xfrm>
            <a:prstGeom prst="rect">
              <a:avLst/>
            </a:prstGeom>
          </p:spPr>
          <p:txBody>
            <a:bodyPr wrap="square">
              <a:spAutoFit/>
            </a:bodyPr>
            <a:lstStyle/>
            <a:p>
              <a:r>
                <a:rPr lang="en-US" sz="2800" dirty="0">
                  <a:solidFill>
                    <a:srgbClr val="7F7F7F"/>
                  </a:solidFill>
                </a:rPr>
                <a:t>Change Graph Technology</a:t>
              </a:r>
            </a:p>
          </p:txBody>
        </p:sp>
      </p:grpSp>
      <p:grpSp>
        <p:nvGrpSpPr>
          <p:cNvPr id="39" name="Group 38"/>
          <p:cNvGrpSpPr/>
          <p:nvPr/>
        </p:nvGrpSpPr>
        <p:grpSpPr>
          <a:xfrm>
            <a:off x="228948" y="956548"/>
            <a:ext cx="8311877" cy="3313086"/>
            <a:chOff x="228948" y="3271839"/>
            <a:chExt cx="8311877" cy="3313086"/>
          </a:xfrm>
        </p:grpSpPr>
        <p:pic>
          <p:nvPicPr>
            <p:cNvPr id="25" name="Picture 2" descr="http://www.ducarainfo.com/images/services/icons/stock.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07385" y="3271839"/>
              <a:ext cx="1935257" cy="193525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5422640" y="3706123"/>
              <a:ext cx="1969159" cy="1849682"/>
              <a:chOff x="7033285" y="2719940"/>
              <a:chExt cx="4110820" cy="3861400"/>
            </a:xfrm>
          </p:grpSpPr>
          <p:pic>
            <p:nvPicPr>
              <p:cNvPr id="33" name="Picture 2" descr="http://icons.iconarchive.com/icons/paomedia/small-n-flat/1024/file-code-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99145" y="2719940"/>
                <a:ext cx="2944960" cy="29449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icons.iconarchive.com/icons/paomedia/small-n-flat/1024/file-code-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3987" y="3097674"/>
                <a:ext cx="2944960" cy="2944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icons.iconarchive.com/icons/paomedia/small-n-flat/1024/file-code-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33285" y="3636379"/>
                <a:ext cx="2944959" cy="2944961"/>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4" descr="Image result for clocks flat icon 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0979" y="4633618"/>
              <a:ext cx="1317171" cy="13171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mage result for stress flat icon 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2441" y="5158242"/>
              <a:ext cx="1426683" cy="14266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Image result for arrow flat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42581" y="4969313"/>
              <a:ext cx="755716" cy="37785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812718" y="6054715"/>
              <a:ext cx="5728107" cy="523220"/>
            </a:xfrm>
            <a:prstGeom prst="rect">
              <a:avLst/>
            </a:prstGeom>
          </p:spPr>
          <p:txBody>
            <a:bodyPr wrap="none">
              <a:spAutoFit/>
            </a:bodyPr>
            <a:lstStyle/>
            <a:p>
              <a:r>
                <a:rPr lang="en-US" sz="2800" dirty="0">
                  <a:solidFill>
                    <a:srgbClr val="7F7F7F"/>
                  </a:solidFill>
                </a:rPr>
                <a:t>Need time for Research the Solutions</a:t>
              </a:r>
            </a:p>
          </p:txBody>
        </p:sp>
        <p:pic>
          <p:nvPicPr>
            <p:cNvPr id="36" name="Picture 35"/>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02792" y="4536142"/>
              <a:ext cx="1395149" cy="1395149"/>
            </a:xfrm>
            <a:prstGeom prst="rect">
              <a:avLst/>
            </a:prstGeom>
          </p:spPr>
        </p:pic>
        <p:pic>
          <p:nvPicPr>
            <p:cNvPr id="38" name="Picture 3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8948" y="3381028"/>
              <a:ext cx="1574103" cy="1777213"/>
            </a:xfrm>
            <a:prstGeom prst="rect">
              <a:avLst/>
            </a:prstGeom>
          </p:spPr>
        </p:pic>
      </p:grpSp>
    </p:spTree>
    <p:custDataLst>
      <p:tags r:id="rId1"/>
    </p:custDataLst>
    <p:extLst>
      <p:ext uri="{BB962C8B-B14F-4D97-AF65-F5344CB8AC3E}">
        <p14:creationId xmlns:p14="http://schemas.microsoft.com/office/powerpoint/2010/main" val="39192692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746851"/>
            <a:ext cx="12192000" cy="176463"/>
            <a:chOff x="0" y="6105525"/>
            <a:chExt cx="12192000" cy="752475"/>
          </a:xfrm>
        </p:grpSpPr>
        <p:sp>
          <p:nvSpPr>
            <p:cNvPr id="3" name="Rectangle 2"/>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TextBox 8"/>
          <p:cNvSpPr txBox="1"/>
          <p:nvPr/>
        </p:nvSpPr>
        <p:spPr>
          <a:xfrm>
            <a:off x="270398" y="188098"/>
            <a:ext cx="3754554" cy="830997"/>
          </a:xfrm>
          <a:prstGeom prst="rect">
            <a:avLst/>
          </a:prstGeom>
          <a:noFill/>
        </p:spPr>
        <p:txBody>
          <a:bodyPr wrap="none" rtlCol="0">
            <a:spAutoFit/>
          </a:bodyPr>
          <a:lstStyle/>
          <a:p>
            <a:pPr algn="ctr"/>
            <a:r>
              <a:rPr lang="en-US" sz="4800" b="1" dirty="0">
                <a:solidFill>
                  <a:schemeClr val="tx1">
                    <a:lumMod val="50000"/>
                    <a:lumOff val="50000"/>
                  </a:schemeClr>
                </a:solidFill>
              </a:rPr>
              <a:t>Opportunities</a:t>
            </a:r>
          </a:p>
        </p:txBody>
      </p:sp>
      <p:grpSp>
        <p:nvGrpSpPr>
          <p:cNvPr id="27" name="Group 26"/>
          <p:cNvGrpSpPr/>
          <p:nvPr/>
        </p:nvGrpSpPr>
        <p:grpSpPr>
          <a:xfrm>
            <a:off x="768510" y="1328573"/>
            <a:ext cx="3209020" cy="4712257"/>
            <a:chOff x="768510" y="1328573"/>
            <a:chExt cx="3209020" cy="4712257"/>
          </a:xfrm>
        </p:grpSpPr>
        <p:sp>
          <p:nvSpPr>
            <p:cNvPr id="11" name="Content Placeholder 2"/>
            <p:cNvSpPr txBox="1">
              <a:spLocks/>
            </p:cNvSpPr>
            <p:nvPr/>
          </p:nvSpPr>
          <p:spPr>
            <a:xfrm>
              <a:off x="1461052" y="3638241"/>
              <a:ext cx="2059787" cy="4789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7F7F7F"/>
                  </a:solidFill>
                </a:rPr>
                <a:t>Interactions</a:t>
              </a:r>
            </a:p>
          </p:txBody>
        </p:sp>
        <p:pic>
          <p:nvPicPr>
            <p:cNvPr id="15" name="Picture 4" descr="Image result for sticky not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510" y="4371687"/>
              <a:ext cx="1669143" cy="16691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 result for ask questions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2641" y="4534043"/>
              <a:ext cx="1224889" cy="1224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2892" y="1328573"/>
              <a:ext cx="2049522" cy="2036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4280484" y="1308698"/>
            <a:ext cx="2955361" cy="4854853"/>
            <a:chOff x="4280484" y="1308698"/>
            <a:chExt cx="2955361" cy="4854853"/>
          </a:xfrm>
        </p:grpSpPr>
        <p:pic>
          <p:nvPicPr>
            <p:cNvPr id="16" name="Picture 6_" descr="Image result for professional experience icon"/>
            <p:cNvPicPr>
              <a:picLocks noChangeAspect="1" noChangeArrowheads="1"/>
            </p:cNvPicPr>
            <p:nvPr/>
          </p:nvPicPr>
          <p:blipFill>
            <a:blip r:embed="rId7" cstate="print">
              <a:clrChange>
                <a:clrFrom>
                  <a:srgbClr val="040404">
                    <a:alpha val="5882"/>
                  </a:srgbClr>
                </a:clrFrom>
                <a:clrTo>
                  <a:srgbClr val="040404">
                    <a:alpha val="0"/>
                  </a:srgbClr>
                </a:clrTo>
              </a:clrChange>
              <a:extLst>
                <a:ext uri="{28A0092B-C50C-407E-A947-70E740481C1C}">
                  <a14:useLocalDpi xmlns:a14="http://schemas.microsoft.com/office/drawing/2010/main" val="0"/>
                </a:ext>
              </a:extLst>
            </a:blip>
            <a:srcRect/>
            <a:stretch>
              <a:fillRect/>
            </a:stretch>
          </p:blipFill>
          <p:spPr bwMode="auto">
            <a:xfrm>
              <a:off x="4746839" y="4129422"/>
              <a:ext cx="2034129" cy="2034129"/>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4280484" y="1308698"/>
              <a:ext cx="2955361" cy="2796243"/>
              <a:chOff x="4280484" y="1308698"/>
              <a:chExt cx="2955361" cy="2796243"/>
            </a:xfrm>
          </p:grpSpPr>
          <p:sp>
            <p:nvSpPr>
              <p:cNvPr id="17" name="Rectangle 16"/>
              <p:cNvSpPr/>
              <p:nvPr/>
            </p:nvSpPr>
            <p:spPr>
              <a:xfrm>
                <a:off x="4280484" y="3581721"/>
                <a:ext cx="2955361" cy="523220"/>
              </a:xfrm>
              <a:prstGeom prst="rect">
                <a:avLst/>
              </a:prstGeom>
            </p:spPr>
            <p:txBody>
              <a:bodyPr wrap="none">
                <a:spAutoFit/>
              </a:bodyPr>
              <a:lstStyle/>
              <a:p>
                <a:r>
                  <a:rPr lang="en-US" sz="2800" dirty="0">
                    <a:solidFill>
                      <a:srgbClr val="7F7F7F"/>
                    </a:solidFill>
                  </a:rPr>
                  <a:t>On-board Trainings</a:t>
                </a:r>
              </a:p>
            </p:txBody>
          </p:sp>
          <p:pic>
            <p:nvPicPr>
              <p:cNvPr id="1036" name="Picture 12" descr="Image result for training and development icon png fla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7098" y="1308698"/>
                <a:ext cx="2173870" cy="217387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p:cNvGrpSpPr/>
          <p:nvPr/>
        </p:nvGrpSpPr>
        <p:grpSpPr>
          <a:xfrm>
            <a:off x="7682355" y="1464978"/>
            <a:ext cx="4145481" cy="5106487"/>
            <a:chOff x="7682355" y="1464978"/>
            <a:chExt cx="4145481" cy="5106487"/>
          </a:xfrm>
        </p:grpSpPr>
        <p:pic>
          <p:nvPicPr>
            <p:cNvPr id="14" name="Picture 6" descr="Image result for meetings flat icon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35463" y="3830929"/>
              <a:ext cx="2740536" cy="27405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482321" y="3603820"/>
              <a:ext cx="3060202" cy="523220"/>
            </a:xfrm>
            <a:prstGeom prst="rect">
              <a:avLst/>
            </a:prstGeom>
          </p:spPr>
          <p:txBody>
            <a:bodyPr wrap="square">
              <a:spAutoFit/>
            </a:bodyPr>
            <a:lstStyle/>
            <a:p>
              <a:r>
                <a:rPr lang="en-US" sz="2800" dirty="0">
                  <a:solidFill>
                    <a:srgbClr val="7F7F7F"/>
                  </a:solidFill>
                </a:rPr>
                <a:t>Environment</a:t>
              </a:r>
            </a:p>
          </p:txBody>
        </p:sp>
        <p:pic>
          <p:nvPicPr>
            <p:cNvPr id="1026" name="Picture 2" descr="Related image">
              <a:extLst>
                <a:ext uri="{FF2B5EF4-FFF2-40B4-BE49-F238E27FC236}">
                  <a16:creationId xmlns:a16="http://schemas.microsoft.com/office/drawing/2014/main" xmlns="" id="{B8DFA369-C1E9-4A2F-A994-DE9725258469}"/>
                </a:ext>
              </a:extLst>
            </p:cNvPr>
            <p:cNvPicPr>
              <a:picLocks noChangeAspect="1" noChangeArrowheads="1"/>
            </p:cNvPicPr>
            <p:nvPr/>
          </p:nvPicPr>
          <p:blipFill>
            <a:blip r:embed="rId10" cstate="print">
              <a:clrChange>
                <a:clrFrom>
                  <a:srgbClr val="F6F4E8"/>
                </a:clrFrom>
                <a:clrTo>
                  <a:srgbClr val="F6F4E8">
                    <a:alpha val="0"/>
                  </a:srgbClr>
                </a:clrTo>
              </a:clrChange>
              <a:extLst>
                <a:ext uri="{28A0092B-C50C-407E-A947-70E740481C1C}">
                  <a14:useLocalDpi xmlns:a14="http://schemas.microsoft.com/office/drawing/2010/main" val="0"/>
                </a:ext>
              </a:extLst>
            </a:blip>
            <a:srcRect/>
            <a:stretch>
              <a:fillRect/>
            </a:stretch>
          </p:blipFill>
          <p:spPr bwMode="auto">
            <a:xfrm>
              <a:off x="7682355" y="1464978"/>
              <a:ext cx="1599932" cy="19003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nformation technology icon png">
              <a:extLst>
                <a:ext uri="{FF2B5EF4-FFF2-40B4-BE49-F238E27FC236}">
                  <a16:creationId xmlns:a16="http://schemas.microsoft.com/office/drawing/2014/main" xmlns="" id="{FCAE6102-9E4B-404E-8BE1-93C1881348CE}"/>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82287" y="1811315"/>
              <a:ext cx="2545549" cy="1673277"/>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7328539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16200000">
            <a:off x="8297011" y="5912528"/>
            <a:ext cx="1666875" cy="2046070"/>
          </a:xfrm>
          <a:prstGeom prst="rect">
            <a:avLst/>
          </a:prstGeom>
          <a:solidFill>
            <a:srgbClr val="42B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p:cNvSpPr txBox="1"/>
          <p:nvPr/>
        </p:nvSpPr>
        <p:spPr>
          <a:xfrm>
            <a:off x="2821720" y="2357159"/>
            <a:ext cx="6548589" cy="830997"/>
          </a:xfrm>
          <a:prstGeom prst="rect">
            <a:avLst/>
          </a:prstGeom>
          <a:noFill/>
        </p:spPr>
        <p:txBody>
          <a:bodyPr wrap="none" rtlCol="0">
            <a:spAutoFit/>
          </a:bodyPr>
          <a:lstStyle/>
          <a:p>
            <a:pPr algn="ctr"/>
            <a:r>
              <a:rPr lang="en-US" sz="4800" b="1">
                <a:solidFill>
                  <a:schemeClr val="tx1">
                    <a:lumMod val="50000"/>
                    <a:lumOff val="50000"/>
                  </a:schemeClr>
                </a:solidFill>
              </a:rPr>
              <a:t>What have we achieved?</a:t>
            </a:r>
          </a:p>
        </p:txBody>
      </p:sp>
      <p:sp>
        <p:nvSpPr>
          <p:cNvPr id="25" name="Rectangle 24"/>
          <p:cNvSpPr/>
          <p:nvPr/>
        </p:nvSpPr>
        <p:spPr>
          <a:xfrm rot="16200000">
            <a:off x="6712947" y="5449200"/>
            <a:ext cx="752478" cy="2046070"/>
          </a:xfrm>
          <a:prstGeom prst="rect">
            <a:avLst/>
          </a:prstGeom>
          <a:solidFill>
            <a:srgbClr val="27C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6" name="Straight Connector 25"/>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flipH="1">
            <a:off x="6095998" y="3952875"/>
            <a:ext cx="3033487" cy="1238249"/>
            <a:chOff x="3028787" y="3952875"/>
            <a:chExt cx="3067213" cy="1238249"/>
          </a:xfrm>
        </p:grpSpPr>
        <p:cxnSp>
          <p:nvCxnSpPr>
            <p:cNvPr id="28" name="Straight Connector 27"/>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rot="16200000">
            <a:off x="4665887" y="5455679"/>
            <a:ext cx="765434" cy="2046070"/>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630927" y="5438341"/>
            <a:ext cx="733550" cy="2048862"/>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2662636" y="5439739"/>
            <a:ext cx="733551" cy="204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10796508" y="5452983"/>
            <a:ext cx="752468" cy="2038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8" name="Group 37"/>
          <p:cNvGrpSpPr/>
          <p:nvPr/>
        </p:nvGrpSpPr>
        <p:grpSpPr>
          <a:xfrm>
            <a:off x="-26730" y="6710356"/>
            <a:ext cx="12218730" cy="151076"/>
            <a:chOff x="2" y="2110197"/>
            <a:chExt cx="12191998" cy="134339"/>
          </a:xfrm>
        </p:grpSpPr>
        <p:sp>
          <p:nvSpPr>
            <p:cNvPr id="39" name="Rectangle 3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45"/>
            <p:cNvSpPr/>
            <p:nvPr/>
          </p:nvSpPr>
          <p:spPr>
            <a:xfrm rot="16200000">
              <a:off x="11108832" y="1161366"/>
              <a:ext cx="134338" cy="2031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1732784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250"/>
                                        <p:tgtEl>
                                          <p:spTgt spid="38"/>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250"/>
                                        <p:tgtEl>
                                          <p:spTgt spid="32"/>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250"/>
                                        <p:tgtEl>
                                          <p:spTgt spid="33"/>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250"/>
                                        <p:tgtEl>
                                          <p:spTgt spid="31"/>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250"/>
                                        <p:tgtEl>
                                          <p:spTgt spid="25"/>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250"/>
                                        <p:tgtEl>
                                          <p:spTgt spid="48"/>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250"/>
                                        <p:tgtEl>
                                          <p:spTgt spid="37"/>
                                        </p:tgtEl>
                                      </p:cBhvr>
                                    </p:animEffect>
                                  </p:childTnLst>
                                </p:cTn>
                              </p:par>
                            </p:childTnLst>
                          </p:cTn>
                        </p:par>
                        <p:par>
                          <p:cTn id="32" fill="hold">
                            <p:stCondLst>
                              <p:cond delay="1750"/>
                            </p:stCondLst>
                            <p:childTnLst>
                              <p:par>
                                <p:cTn id="33" presetID="64" presetClass="path" presetSubtype="0" accel="50000" decel="50000" fill="hold" grpId="1" nodeType="afterEffect">
                                  <p:stCondLst>
                                    <p:cond delay="50"/>
                                  </p:stCondLst>
                                  <p:childTnLst>
                                    <p:animMotion origin="layout" path="M 1.875E-6 -1.11111E-6 L 1.875E-6 -0.13842 " pathEditMode="relative" rAng="0" ptsTypes="AA">
                                      <p:cBhvr>
                                        <p:cTn id="34" dur="1000" fill="hold"/>
                                        <p:tgtEl>
                                          <p:spTgt spid="48"/>
                                        </p:tgtEl>
                                        <p:attrNameLst>
                                          <p:attrName>ppt_x</p:attrName>
                                          <p:attrName>ppt_y</p:attrName>
                                        </p:attrNameLst>
                                      </p:cBhvr>
                                      <p:rCtr x="0" y="-6921"/>
                                    </p:animMotion>
                                  </p:childTnLst>
                                </p:cTn>
                              </p:par>
                            </p:childTnLst>
                          </p:cTn>
                        </p:par>
                        <p:par>
                          <p:cTn id="35" fill="hold">
                            <p:stCondLst>
                              <p:cond delay="2800"/>
                            </p:stCondLst>
                            <p:childTnLst>
                              <p:par>
                                <p:cTn id="36" presetID="22" presetClass="entr" presetSubtype="4"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500"/>
                                        <p:tgtEl>
                                          <p:spTgt spid="27"/>
                                        </p:tgtEl>
                                      </p:cBhvr>
                                    </p:animEffect>
                                  </p:childTnLst>
                                </p:cTn>
                              </p:par>
                            </p:childTnLst>
                          </p:cTn>
                        </p:par>
                        <p:par>
                          <p:cTn id="39" fill="hold">
                            <p:stCondLst>
                              <p:cond delay="3300"/>
                            </p:stCondLst>
                            <p:childTnLst>
                              <p:par>
                                <p:cTn id="40" presetID="16" presetClass="entr" presetSubtype="37"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outVertical)">
                                      <p:cBhvr>
                                        <p:cTn id="42" dur="500"/>
                                        <p:tgtEl>
                                          <p:spTgt spid="26"/>
                                        </p:tgtEl>
                                      </p:cBhvr>
                                    </p:animEffect>
                                  </p:childTnLst>
                                </p:cTn>
                              </p:par>
                            </p:childTnLst>
                          </p:cTn>
                        </p:par>
                        <p:par>
                          <p:cTn id="43" fill="hold">
                            <p:stCondLst>
                              <p:cond delay="3800"/>
                            </p:stCondLst>
                            <p:childTnLst>
                              <p:par>
                                <p:cTn id="44" presetID="42"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0" grpId="0"/>
      <p:bldP spid="25" grpId="0" animBg="1"/>
      <p:bldP spid="31" grpId="0" animBg="1"/>
      <p:bldP spid="32" grpId="0" animBg="1"/>
      <p:bldP spid="33"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0"/>
          <p:cNvSpPr>
            <a:spLocks noChangeArrowheads="1"/>
          </p:cNvSpPr>
          <p:nvPr/>
        </p:nvSpPr>
        <p:spPr bwMode="auto">
          <a:xfrm>
            <a:off x="-11875" y="5353050"/>
            <a:ext cx="3579813" cy="1504950"/>
          </a:xfrm>
          <a:prstGeom prst="rect">
            <a:avLst/>
          </a:prstGeom>
          <a:gradFill>
            <a:gsLst>
              <a:gs pos="15000">
                <a:schemeClr val="accent5">
                  <a:lumMod val="75000"/>
                </a:schemeClr>
              </a:gs>
              <a:gs pos="100000">
                <a:schemeClr val="bg1"/>
              </a:gs>
            </a:gsLst>
            <a:lin ang="1080000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39" name="Rectangle 21"/>
          <p:cNvSpPr>
            <a:spLocks noChangeArrowheads="1"/>
          </p:cNvSpPr>
          <p:nvPr/>
        </p:nvSpPr>
        <p:spPr bwMode="auto">
          <a:xfrm>
            <a:off x="-11875" y="-15875"/>
            <a:ext cx="3579813" cy="1789113"/>
          </a:xfrm>
          <a:prstGeom prst="rect">
            <a:avLst/>
          </a:prstGeom>
          <a:gradFill>
            <a:gsLst>
              <a:gs pos="15000">
                <a:schemeClr val="accent2">
                  <a:lumMod val="75000"/>
                </a:schemeClr>
              </a:gs>
              <a:gs pos="100000">
                <a:schemeClr val="bg1"/>
              </a:gs>
            </a:gsLst>
            <a:lin ang="1080000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40" name="Rectangle 22"/>
          <p:cNvSpPr>
            <a:spLocks noChangeArrowheads="1"/>
          </p:cNvSpPr>
          <p:nvPr/>
        </p:nvSpPr>
        <p:spPr bwMode="auto">
          <a:xfrm>
            <a:off x="-11875" y="3560763"/>
            <a:ext cx="3579813" cy="1792288"/>
          </a:xfrm>
          <a:prstGeom prst="rect">
            <a:avLst/>
          </a:prstGeom>
          <a:gradFill>
            <a:gsLst>
              <a:gs pos="15000">
                <a:schemeClr val="accent4">
                  <a:lumMod val="75000"/>
                </a:schemeClr>
              </a:gs>
              <a:gs pos="100000">
                <a:schemeClr val="bg1"/>
              </a:gs>
            </a:gsLst>
            <a:lin ang="1080000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41" name="Rectangle 23"/>
          <p:cNvSpPr>
            <a:spLocks noChangeArrowheads="1"/>
          </p:cNvSpPr>
          <p:nvPr/>
        </p:nvSpPr>
        <p:spPr bwMode="auto">
          <a:xfrm>
            <a:off x="-11875" y="1773238"/>
            <a:ext cx="3579813" cy="1787525"/>
          </a:xfrm>
          <a:prstGeom prst="rect">
            <a:avLst/>
          </a:prstGeom>
          <a:gradFill>
            <a:gsLst>
              <a:gs pos="15000">
                <a:schemeClr val="accent3">
                  <a:lumMod val="75000"/>
                </a:schemeClr>
              </a:gs>
              <a:gs pos="100000">
                <a:schemeClr val="bg1"/>
              </a:gs>
            </a:gsLst>
            <a:lin ang="1080000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3" name="TextBox 2"/>
          <p:cNvSpPr txBox="1"/>
          <p:nvPr/>
        </p:nvSpPr>
        <p:spPr>
          <a:xfrm>
            <a:off x="7312169" y="265260"/>
            <a:ext cx="3882153" cy="830997"/>
          </a:xfrm>
          <a:prstGeom prst="rect">
            <a:avLst/>
          </a:prstGeom>
          <a:noFill/>
        </p:spPr>
        <p:txBody>
          <a:bodyPr wrap="none" rtlCol="0">
            <a:spAutoFit/>
          </a:bodyPr>
          <a:lstStyle/>
          <a:p>
            <a:pPr algn="r"/>
            <a:r>
              <a:rPr lang="en-US" sz="4800" b="1" dirty="0">
                <a:solidFill>
                  <a:schemeClr val="bg1">
                    <a:lumMod val="50000"/>
                  </a:schemeClr>
                </a:solidFill>
                <a:latin typeface="+mj-lt"/>
              </a:rPr>
              <a:t>Achievements</a:t>
            </a:r>
          </a:p>
        </p:txBody>
      </p:sp>
      <p:sp>
        <p:nvSpPr>
          <p:cNvPr id="34" name="Freeform 16"/>
          <p:cNvSpPr>
            <a:spLocks/>
          </p:cNvSpPr>
          <p:nvPr/>
        </p:nvSpPr>
        <p:spPr bwMode="auto">
          <a:xfrm>
            <a:off x="1220025" y="5353050"/>
            <a:ext cx="5099050" cy="1504950"/>
          </a:xfrm>
          <a:custGeom>
            <a:avLst/>
            <a:gdLst>
              <a:gd name="T0" fmla="*/ 1488 w 1603"/>
              <a:gd name="T1" fmla="*/ 214 h 473"/>
              <a:gd name="T2" fmla="*/ 1365 w 1603"/>
              <a:gd name="T3" fmla="*/ 236 h 473"/>
              <a:gd name="T4" fmla="*/ 1216 w 1603"/>
              <a:gd name="T5" fmla="*/ 220 h 473"/>
              <a:gd name="T6" fmla="*/ 1172 w 1603"/>
              <a:gd name="T7" fmla="*/ 214 h 473"/>
              <a:gd name="T8" fmla="*/ 1130 w 1603"/>
              <a:gd name="T9" fmla="*/ 208 h 473"/>
              <a:gd name="T10" fmla="*/ 1125 w 1603"/>
              <a:gd name="T11" fmla="*/ 207 h 473"/>
              <a:gd name="T12" fmla="*/ 1000 w 1603"/>
              <a:gd name="T13" fmla="*/ 426 h 473"/>
              <a:gd name="T14" fmla="*/ 1000 w 1603"/>
              <a:gd name="T15" fmla="*/ 426 h 473"/>
              <a:gd name="T16" fmla="*/ 1000 w 1603"/>
              <a:gd name="T17" fmla="*/ 428 h 473"/>
              <a:gd name="T18" fmla="*/ 998 w 1603"/>
              <a:gd name="T19" fmla="*/ 428 h 473"/>
              <a:gd name="T20" fmla="*/ 998 w 1603"/>
              <a:gd name="T21" fmla="*/ 428 h 473"/>
              <a:gd name="T22" fmla="*/ 997 w 1603"/>
              <a:gd name="T23" fmla="*/ 429 h 473"/>
              <a:gd name="T24" fmla="*/ 996 w 1603"/>
              <a:gd name="T25" fmla="*/ 430 h 473"/>
              <a:gd name="T26" fmla="*/ 995 w 1603"/>
              <a:gd name="T27" fmla="*/ 431 h 473"/>
              <a:gd name="T28" fmla="*/ 995 w 1603"/>
              <a:gd name="T29" fmla="*/ 432 h 473"/>
              <a:gd name="T30" fmla="*/ 992 w 1603"/>
              <a:gd name="T31" fmla="*/ 435 h 473"/>
              <a:gd name="T32" fmla="*/ 990 w 1603"/>
              <a:gd name="T33" fmla="*/ 437 h 473"/>
              <a:gd name="T34" fmla="*/ 989 w 1603"/>
              <a:gd name="T35" fmla="*/ 438 h 473"/>
              <a:gd name="T36" fmla="*/ 988 w 1603"/>
              <a:gd name="T37" fmla="*/ 441 h 473"/>
              <a:gd name="T38" fmla="*/ 979 w 1603"/>
              <a:gd name="T39" fmla="*/ 449 h 473"/>
              <a:gd name="T40" fmla="*/ 978 w 1603"/>
              <a:gd name="T41" fmla="*/ 450 h 473"/>
              <a:gd name="T42" fmla="*/ 974 w 1603"/>
              <a:gd name="T43" fmla="*/ 454 h 473"/>
              <a:gd name="T44" fmla="*/ 973 w 1603"/>
              <a:gd name="T45" fmla="*/ 455 h 473"/>
              <a:gd name="T46" fmla="*/ 967 w 1603"/>
              <a:gd name="T47" fmla="*/ 462 h 473"/>
              <a:gd name="T48" fmla="*/ 966 w 1603"/>
              <a:gd name="T49" fmla="*/ 463 h 473"/>
              <a:gd name="T50" fmla="*/ 963 w 1603"/>
              <a:gd name="T51" fmla="*/ 468 h 473"/>
              <a:gd name="T52" fmla="*/ 960 w 1603"/>
              <a:gd name="T53" fmla="*/ 469 h 473"/>
              <a:gd name="T54" fmla="*/ 958 w 1603"/>
              <a:gd name="T55" fmla="*/ 473 h 473"/>
              <a:gd name="T56" fmla="*/ 700 w 1603"/>
              <a:gd name="T57" fmla="*/ 473 h 473"/>
              <a:gd name="T58" fmla="*/ 313 w 1603"/>
              <a:gd name="T59" fmla="*/ 473 h 473"/>
              <a:gd name="T60" fmla="*/ 233 w 1603"/>
              <a:gd name="T61" fmla="*/ 395 h 473"/>
              <a:gd name="T62" fmla="*/ 233 w 1603"/>
              <a:gd name="T63" fmla="*/ 318 h 473"/>
              <a:gd name="T64" fmla="*/ 179 w 1603"/>
              <a:gd name="T65" fmla="*/ 264 h 473"/>
              <a:gd name="T66" fmla="*/ 100 w 1603"/>
              <a:gd name="T67" fmla="*/ 264 h 473"/>
              <a:gd name="T68" fmla="*/ 0 w 1603"/>
              <a:gd name="T69" fmla="*/ 164 h 473"/>
              <a:gd name="T70" fmla="*/ 0 w 1603"/>
              <a:gd name="T71" fmla="*/ 100 h 473"/>
              <a:gd name="T72" fmla="*/ 100 w 1603"/>
              <a:gd name="T73" fmla="*/ 0 h 473"/>
              <a:gd name="T74" fmla="*/ 700 w 1603"/>
              <a:gd name="T75" fmla="*/ 0 h 473"/>
              <a:gd name="T76" fmla="*/ 1564 w 1603"/>
              <a:gd name="T77" fmla="*/ 0 h 473"/>
              <a:gd name="T78" fmla="*/ 1488 w 1603"/>
              <a:gd name="T79" fmla="*/ 21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03" h="473">
                <a:moveTo>
                  <a:pt x="1488" y="214"/>
                </a:moveTo>
                <a:cubicBezTo>
                  <a:pt x="1455" y="229"/>
                  <a:pt x="1414" y="236"/>
                  <a:pt x="1365" y="236"/>
                </a:cubicBezTo>
                <a:cubicBezTo>
                  <a:pt x="1311" y="236"/>
                  <a:pt x="1258" y="228"/>
                  <a:pt x="1216" y="220"/>
                </a:cubicBezTo>
                <a:cubicBezTo>
                  <a:pt x="1198" y="217"/>
                  <a:pt x="1183" y="215"/>
                  <a:pt x="1172" y="214"/>
                </a:cubicBezTo>
                <a:cubicBezTo>
                  <a:pt x="1155" y="211"/>
                  <a:pt x="1140" y="209"/>
                  <a:pt x="1130" y="208"/>
                </a:cubicBezTo>
                <a:cubicBezTo>
                  <a:pt x="1127" y="207"/>
                  <a:pt x="1126" y="207"/>
                  <a:pt x="1125" y="207"/>
                </a:cubicBezTo>
                <a:cubicBezTo>
                  <a:pt x="1070" y="398"/>
                  <a:pt x="1006" y="424"/>
                  <a:pt x="1000" y="426"/>
                </a:cubicBezTo>
                <a:cubicBezTo>
                  <a:pt x="1000" y="426"/>
                  <a:pt x="1000" y="426"/>
                  <a:pt x="1000" y="426"/>
                </a:cubicBezTo>
                <a:cubicBezTo>
                  <a:pt x="1000" y="426"/>
                  <a:pt x="1000" y="426"/>
                  <a:pt x="1000" y="428"/>
                </a:cubicBezTo>
                <a:cubicBezTo>
                  <a:pt x="1000" y="428"/>
                  <a:pt x="1000" y="428"/>
                  <a:pt x="998" y="428"/>
                </a:cubicBezTo>
                <a:cubicBezTo>
                  <a:pt x="998" y="428"/>
                  <a:pt x="998" y="428"/>
                  <a:pt x="998" y="428"/>
                </a:cubicBezTo>
                <a:cubicBezTo>
                  <a:pt x="998" y="429"/>
                  <a:pt x="998" y="429"/>
                  <a:pt x="997" y="429"/>
                </a:cubicBezTo>
                <a:cubicBezTo>
                  <a:pt x="997" y="430"/>
                  <a:pt x="997" y="430"/>
                  <a:pt x="996" y="430"/>
                </a:cubicBezTo>
                <a:cubicBezTo>
                  <a:pt x="996" y="431"/>
                  <a:pt x="996" y="431"/>
                  <a:pt x="995" y="431"/>
                </a:cubicBezTo>
                <a:cubicBezTo>
                  <a:pt x="995" y="432"/>
                  <a:pt x="995" y="432"/>
                  <a:pt x="995" y="432"/>
                </a:cubicBezTo>
                <a:cubicBezTo>
                  <a:pt x="994" y="433"/>
                  <a:pt x="992" y="433"/>
                  <a:pt x="992" y="435"/>
                </a:cubicBezTo>
                <a:cubicBezTo>
                  <a:pt x="991" y="436"/>
                  <a:pt x="991" y="436"/>
                  <a:pt x="990" y="437"/>
                </a:cubicBezTo>
                <a:cubicBezTo>
                  <a:pt x="989" y="438"/>
                  <a:pt x="989" y="438"/>
                  <a:pt x="989" y="438"/>
                </a:cubicBezTo>
                <a:cubicBezTo>
                  <a:pt x="988" y="439"/>
                  <a:pt x="988" y="439"/>
                  <a:pt x="988" y="441"/>
                </a:cubicBezTo>
                <a:cubicBezTo>
                  <a:pt x="984" y="443"/>
                  <a:pt x="982" y="445"/>
                  <a:pt x="979" y="449"/>
                </a:cubicBezTo>
                <a:cubicBezTo>
                  <a:pt x="978" y="450"/>
                  <a:pt x="978" y="450"/>
                  <a:pt x="978" y="450"/>
                </a:cubicBezTo>
                <a:cubicBezTo>
                  <a:pt x="977" y="451"/>
                  <a:pt x="976" y="453"/>
                  <a:pt x="974" y="454"/>
                </a:cubicBezTo>
                <a:cubicBezTo>
                  <a:pt x="974" y="455"/>
                  <a:pt x="973" y="455"/>
                  <a:pt x="973" y="455"/>
                </a:cubicBezTo>
                <a:cubicBezTo>
                  <a:pt x="971" y="457"/>
                  <a:pt x="970" y="460"/>
                  <a:pt x="967" y="462"/>
                </a:cubicBezTo>
                <a:cubicBezTo>
                  <a:pt x="966" y="463"/>
                  <a:pt x="966" y="463"/>
                  <a:pt x="966" y="463"/>
                </a:cubicBezTo>
                <a:cubicBezTo>
                  <a:pt x="965" y="465"/>
                  <a:pt x="964" y="466"/>
                  <a:pt x="963" y="468"/>
                </a:cubicBezTo>
                <a:cubicBezTo>
                  <a:pt x="961" y="468"/>
                  <a:pt x="961" y="469"/>
                  <a:pt x="960" y="469"/>
                </a:cubicBezTo>
                <a:cubicBezTo>
                  <a:pt x="960" y="470"/>
                  <a:pt x="959" y="472"/>
                  <a:pt x="958" y="473"/>
                </a:cubicBezTo>
                <a:cubicBezTo>
                  <a:pt x="700" y="473"/>
                  <a:pt x="700" y="473"/>
                  <a:pt x="700" y="473"/>
                </a:cubicBezTo>
                <a:cubicBezTo>
                  <a:pt x="313" y="473"/>
                  <a:pt x="313" y="473"/>
                  <a:pt x="313" y="473"/>
                </a:cubicBezTo>
                <a:cubicBezTo>
                  <a:pt x="269" y="473"/>
                  <a:pt x="233" y="438"/>
                  <a:pt x="233" y="395"/>
                </a:cubicBezTo>
                <a:cubicBezTo>
                  <a:pt x="233" y="318"/>
                  <a:pt x="233" y="318"/>
                  <a:pt x="233" y="318"/>
                </a:cubicBezTo>
                <a:cubicBezTo>
                  <a:pt x="233" y="288"/>
                  <a:pt x="209" y="264"/>
                  <a:pt x="179" y="264"/>
                </a:cubicBezTo>
                <a:cubicBezTo>
                  <a:pt x="100" y="264"/>
                  <a:pt x="100" y="264"/>
                  <a:pt x="100" y="264"/>
                </a:cubicBezTo>
                <a:cubicBezTo>
                  <a:pt x="44" y="264"/>
                  <a:pt x="0" y="219"/>
                  <a:pt x="0" y="164"/>
                </a:cubicBezTo>
                <a:cubicBezTo>
                  <a:pt x="0" y="100"/>
                  <a:pt x="0" y="100"/>
                  <a:pt x="0" y="100"/>
                </a:cubicBezTo>
                <a:cubicBezTo>
                  <a:pt x="0" y="45"/>
                  <a:pt x="44" y="0"/>
                  <a:pt x="100" y="0"/>
                </a:cubicBezTo>
                <a:cubicBezTo>
                  <a:pt x="700" y="0"/>
                  <a:pt x="700" y="0"/>
                  <a:pt x="700" y="0"/>
                </a:cubicBezTo>
                <a:cubicBezTo>
                  <a:pt x="1564" y="0"/>
                  <a:pt x="1564" y="0"/>
                  <a:pt x="1564" y="0"/>
                </a:cubicBezTo>
                <a:cubicBezTo>
                  <a:pt x="1603" y="131"/>
                  <a:pt x="1545" y="189"/>
                  <a:pt x="1488" y="21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35" name="Freeform 17"/>
          <p:cNvSpPr>
            <a:spLocks/>
          </p:cNvSpPr>
          <p:nvPr/>
        </p:nvSpPr>
        <p:spPr bwMode="auto">
          <a:xfrm>
            <a:off x="1208150" y="-25400"/>
            <a:ext cx="5095875" cy="1798638"/>
          </a:xfrm>
          <a:custGeom>
            <a:avLst/>
            <a:gdLst>
              <a:gd name="T0" fmla="*/ 735 w 1602"/>
              <a:gd name="T1" fmla="*/ 530 h 565"/>
              <a:gd name="T2" fmla="*/ 735 w 1602"/>
              <a:gd name="T3" fmla="*/ 509 h 565"/>
              <a:gd name="T4" fmla="*/ 700 w 1602"/>
              <a:gd name="T5" fmla="*/ 474 h 565"/>
              <a:gd name="T6" fmla="*/ 313 w 1602"/>
              <a:gd name="T7" fmla="*/ 474 h 565"/>
              <a:gd name="T8" fmla="*/ 233 w 1602"/>
              <a:gd name="T9" fmla="*/ 397 h 565"/>
              <a:gd name="T10" fmla="*/ 233 w 1602"/>
              <a:gd name="T11" fmla="*/ 319 h 565"/>
              <a:gd name="T12" fmla="*/ 179 w 1602"/>
              <a:gd name="T13" fmla="*/ 265 h 565"/>
              <a:gd name="T14" fmla="*/ 100 w 1602"/>
              <a:gd name="T15" fmla="*/ 265 h 565"/>
              <a:gd name="T16" fmla="*/ 0 w 1602"/>
              <a:gd name="T17" fmla="*/ 165 h 565"/>
              <a:gd name="T18" fmla="*/ 0 w 1602"/>
              <a:gd name="T19" fmla="*/ 103 h 565"/>
              <a:gd name="T20" fmla="*/ 100 w 1602"/>
              <a:gd name="T21" fmla="*/ 2 h 565"/>
              <a:gd name="T22" fmla="*/ 785 w 1602"/>
              <a:gd name="T23" fmla="*/ 2 h 565"/>
              <a:gd name="T24" fmla="*/ 835 w 1602"/>
              <a:gd name="T25" fmla="*/ 0 h 565"/>
              <a:gd name="T26" fmla="*/ 1450 w 1602"/>
              <a:gd name="T27" fmla="*/ 234 h 565"/>
              <a:gd name="T28" fmla="*/ 1602 w 1602"/>
              <a:gd name="T29" fmla="*/ 565 h 565"/>
              <a:gd name="T30" fmla="*/ 705 w 1602"/>
              <a:gd name="T31" fmla="*/ 565 h 565"/>
              <a:gd name="T32" fmla="*/ 735 w 1602"/>
              <a:gd name="T33" fmla="*/ 53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2" h="565">
                <a:moveTo>
                  <a:pt x="735" y="530"/>
                </a:moveTo>
                <a:cubicBezTo>
                  <a:pt x="735" y="509"/>
                  <a:pt x="735" y="509"/>
                  <a:pt x="735" y="509"/>
                </a:cubicBezTo>
                <a:cubicBezTo>
                  <a:pt x="735" y="490"/>
                  <a:pt x="719" y="474"/>
                  <a:pt x="700" y="474"/>
                </a:cubicBezTo>
                <a:cubicBezTo>
                  <a:pt x="313" y="474"/>
                  <a:pt x="313" y="474"/>
                  <a:pt x="313" y="474"/>
                </a:cubicBezTo>
                <a:cubicBezTo>
                  <a:pt x="269" y="474"/>
                  <a:pt x="233" y="440"/>
                  <a:pt x="233" y="397"/>
                </a:cubicBezTo>
                <a:cubicBezTo>
                  <a:pt x="233" y="319"/>
                  <a:pt x="233" y="319"/>
                  <a:pt x="233" y="319"/>
                </a:cubicBezTo>
                <a:cubicBezTo>
                  <a:pt x="233" y="289"/>
                  <a:pt x="209" y="265"/>
                  <a:pt x="179" y="265"/>
                </a:cubicBezTo>
                <a:cubicBezTo>
                  <a:pt x="100" y="265"/>
                  <a:pt x="100" y="265"/>
                  <a:pt x="100" y="265"/>
                </a:cubicBezTo>
                <a:cubicBezTo>
                  <a:pt x="44" y="265"/>
                  <a:pt x="0" y="221"/>
                  <a:pt x="0" y="165"/>
                </a:cubicBezTo>
                <a:cubicBezTo>
                  <a:pt x="0" y="103"/>
                  <a:pt x="0" y="103"/>
                  <a:pt x="0" y="103"/>
                </a:cubicBezTo>
                <a:cubicBezTo>
                  <a:pt x="0" y="47"/>
                  <a:pt x="44" y="2"/>
                  <a:pt x="100" y="2"/>
                </a:cubicBezTo>
                <a:cubicBezTo>
                  <a:pt x="785" y="2"/>
                  <a:pt x="785" y="2"/>
                  <a:pt x="785" y="2"/>
                </a:cubicBezTo>
                <a:cubicBezTo>
                  <a:pt x="801" y="1"/>
                  <a:pt x="818" y="0"/>
                  <a:pt x="835" y="0"/>
                </a:cubicBezTo>
                <a:cubicBezTo>
                  <a:pt x="1118" y="0"/>
                  <a:pt x="1313" y="75"/>
                  <a:pt x="1450" y="234"/>
                </a:cubicBezTo>
                <a:cubicBezTo>
                  <a:pt x="1537" y="337"/>
                  <a:pt x="1579" y="462"/>
                  <a:pt x="1602" y="565"/>
                </a:cubicBezTo>
                <a:cubicBezTo>
                  <a:pt x="705" y="565"/>
                  <a:pt x="705" y="565"/>
                  <a:pt x="705" y="565"/>
                </a:cubicBezTo>
                <a:cubicBezTo>
                  <a:pt x="721" y="563"/>
                  <a:pt x="735" y="548"/>
                  <a:pt x="735" y="5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36" name="Freeform 18"/>
          <p:cNvSpPr>
            <a:spLocks/>
          </p:cNvSpPr>
          <p:nvPr/>
        </p:nvSpPr>
        <p:spPr bwMode="auto">
          <a:xfrm>
            <a:off x="1220025" y="3560763"/>
            <a:ext cx="5634038" cy="1792288"/>
          </a:xfrm>
          <a:custGeom>
            <a:avLst/>
            <a:gdLst>
              <a:gd name="T0" fmla="*/ 1701 w 1771"/>
              <a:gd name="T1" fmla="*/ 0 h 563"/>
              <a:gd name="T2" fmla="*/ 1735 w 1771"/>
              <a:gd name="T3" fmla="*/ 63 h 563"/>
              <a:gd name="T4" fmla="*/ 1753 w 1771"/>
              <a:gd name="T5" fmla="*/ 179 h 563"/>
              <a:gd name="T6" fmla="*/ 1690 w 1771"/>
              <a:gd name="T7" fmla="*/ 228 h 563"/>
              <a:gd name="T8" fmla="*/ 1608 w 1771"/>
              <a:gd name="T9" fmla="*/ 269 h 563"/>
              <a:gd name="T10" fmla="*/ 1618 w 1771"/>
              <a:gd name="T11" fmla="*/ 302 h 563"/>
              <a:gd name="T12" fmla="*/ 1616 w 1771"/>
              <a:gd name="T13" fmla="*/ 392 h 563"/>
              <a:gd name="T14" fmla="*/ 1615 w 1771"/>
              <a:gd name="T15" fmla="*/ 392 h 563"/>
              <a:gd name="T16" fmla="*/ 1605 w 1771"/>
              <a:gd name="T17" fmla="*/ 405 h 563"/>
              <a:gd name="T18" fmla="*/ 1581 w 1771"/>
              <a:gd name="T19" fmla="*/ 500 h 563"/>
              <a:gd name="T20" fmla="*/ 1572 w 1771"/>
              <a:gd name="T21" fmla="*/ 508 h 563"/>
              <a:gd name="T22" fmla="*/ 1560 w 1771"/>
              <a:gd name="T23" fmla="*/ 548 h 563"/>
              <a:gd name="T24" fmla="*/ 1565 w 1771"/>
              <a:gd name="T25" fmla="*/ 563 h 563"/>
              <a:gd name="T26" fmla="*/ 700 w 1771"/>
              <a:gd name="T27" fmla="*/ 563 h 563"/>
              <a:gd name="T28" fmla="*/ 734 w 1771"/>
              <a:gd name="T29" fmla="*/ 528 h 563"/>
              <a:gd name="T30" fmla="*/ 734 w 1771"/>
              <a:gd name="T31" fmla="*/ 507 h 563"/>
              <a:gd name="T32" fmla="*/ 700 w 1771"/>
              <a:gd name="T33" fmla="*/ 472 h 563"/>
              <a:gd name="T34" fmla="*/ 313 w 1771"/>
              <a:gd name="T35" fmla="*/ 472 h 563"/>
              <a:gd name="T36" fmla="*/ 233 w 1771"/>
              <a:gd name="T37" fmla="*/ 395 h 563"/>
              <a:gd name="T38" fmla="*/ 233 w 1771"/>
              <a:gd name="T39" fmla="*/ 317 h 563"/>
              <a:gd name="T40" fmla="*/ 179 w 1771"/>
              <a:gd name="T41" fmla="*/ 263 h 563"/>
              <a:gd name="T42" fmla="*/ 100 w 1771"/>
              <a:gd name="T43" fmla="*/ 263 h 563"/>
              <a:gd name="T44" fmla="*/ 0 w 1771"/>
              <a:gd name="T45" fmla="*/ 163 h 563"/>
              <a:gd name="T46" fmla="*/ 0 w 1771"/>
              <a:gd name="T47" fmla="*/ 101 h 563"/>
              <a:gd name="T48" fmla="*/ 100 w 1771"/>
              <a:gd name="T49" fmla="*/ 0 h 563"/>
              <a:gd name="T50" fmla="*/ 700 w 1771"/>
              <a:gd name="T51" fmla="*/ 0 h 563"/>
              <a:gd name="T52" fmla="*/ 1701 w 1771"/>
              <a:gd name="T53" fmla="*/ 0 h 563"/>
              <a:gd name="T54" fmla="*/ 1701 w 1771"/>
              <a:gd name="T55"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71" h="563">
                <a:moveTo>
                  <a:pt x="1701" y="0"/>
                </a:moveTo>
                <a:cubicBezTo>
                  <a:pt x="1716" y="28"/>
                  <a:pt x="1728" y="51"/>
                  <a:pt x="1735" y="63"/>
                </a:cubicBezTo>
                <a:cubicBezTo>
                  <a:pt x="1747" y="89"/>
                  <a:pt x="1771" y="136"/>
                  <a:pt x="1753" y="179"/>
                </a:cubicBezTo>
                <a:cubicBezTo>
                  <a:pt x="1746" y="194"/>
                  <a:pt x="1728" y="217"/>
                  <a:pt x="1690" y="228"/>
                </a:cubicBezTo>
                <a:cubicBezTo>
                  <a:pt x="1608" y="254"/>
                  <a:pt x="1608" y="268"/>
                  <a:pt x="1608" y="269"/>
                </a:cubicBezTo>
                <a:cubicBezTo>
                  <a:pt x="1610" y="283"/>
                  <a:pt x="1615" y="292"/>
                  <a:pt x="1618" y="302"/>
                </a:cubicBezTo>
                <a:cubicBezTo>
                  <a:pt x="1628" y="325"/>
                  <a:pt x="1641" y="359"/>
                  <a:pt x="1616" y="392"/>
                </a:cubicBezTo>
                <a:cubicBezTo>
                  <a:pt x="1615" y="392"/>
                  <a:pt x="1615" y="392"/>
                  <a:pt x="1615" y="392"/>
                </a:cubicBezTo>
                <a:cubicBezTo>
                  <a:pt x="1605" y="405"/>
                  <a:pt x="1605" y="405"/>
                  <a:pt x="1605" y="405"/>
                </a:cubicBezTo>
                <a:cubicBezTo>
                  <a:pt x="1608" y="431"/>
                  <a:pt x="1610" y="472"/>
                  <a:pt x="1581" y="500"/>
                </a:cubicBezTo>
                <a:cubicBezTo>
                  <a:pt x="1579" y="503"/>
                  <a:pt x="1574" y="506"/>
                  <a:pt x="1572" y="508"/>
                </a:cubicBezTo>
                <a:cubicBezTo>
                  <a:pt x="1554" y="527"/>
                  <a:pt x="1554" y="527"/>
                  <a:pt x="1560" y="548"/>
                </a:cubicBezTo>
                <a:cubicBezTo>
                  <a:pt x="1561" y="554"/>
                  <a:pt x="1563" y="558"/>
                  <a:pt x="1565" y="563"/>
                </a:cubicBezTo>
                <a:cubicBezTo>
                  <a:pt x="700" y="563"/>
                  <a:pt x="700" y="563"/>
                  <a:pt x="700" y="563"/>
                </a:cubicBezTo>
                <a:cubicBezTo>
                  <a:pt x="719" y="563"/>
                  <a:pt x="734" y="548"/>
                  <a:pt x="734" y="528"/>
                </a:cubicBezTo>
                <a:cubicBezTo>
                  <a:pt x="734" y="507"/>
                  <a:pt x="734" y="507"/>
                  <a:pt x="734" y="507"/>
                </a:cubicBezTo>
                <a:cubicBezTo>
                  <a:pt x="734" y="488"/>
                  <a:pt x="719" y="472"/>
                  <a:pt x="700" y="472"/>
                </a:cubicBezTo>
                <a:cubicBezTo>
                  <a:pt x="313" y="472"/>
                  <a:pt x="313" y="472"/>
                  <a:pt x="313" y="472"/>
                </a:cubicBezTo>
                <a:cubicBezTo>
                  <a:pt x="269" y="472"/>
                  <a:pt x="233" y="438"/>
                  <a:pt x="233" y="395"/>
                </a:cubicBezTo>
                <a:cubicBezTo>
                  <a:pt x="233" y="317"/>
                  <a:pt x="233" y="317"/>
                  <a:pt x="233" y="317"/>
                </a:cubicBezTo>
                <a:cubicBezTo>
                  <a:pt x="233" y="287"/>
                  <a:pt x="209" y="263"/>
                  <a:pt x="179" y="263"/>
                </a:cubicBezTo>
                <a:cubicBezTo>
                  <a:pt x="100" y="263"/>
                  <a:pt x="100" y="263"/>
                  <a:pt x="100" y="263"/>
                </a:cubicBezTo>
                <a:cubicBezTo>
                  <a:pt x="44" y="263"/>
                  <a:pt x="0" y="219"/>
                  <a:pt x="0" y="163"/>
                </a:cubicBezTo>
                <a:cubicBezTo>
                  <a:pt x="0" y="101"/>
                  <a:pt x="0" y="101"/>
                  <a:pt x="0" y="101"/>
                </a:cubicBezTo>
                <a:cubicBezTo>
                  <a:pt x="0" y="45"/>
                  <a:pt x="44" y="0"/>
                  <a:pt x="100" y="0"/>
                </a:cubicBezTo>
                <a:cubicBezTo>
                  <a:pt x="700" y="0"/>
                  <a:pt x="700" y="0"/>
                  <a:pt x="700" y="0"/>
                </a:cubicBezTo>
                <a:cubicBezTo>
                  <a:pt x="1701" y="0"/>
                  <a:pt x="1701" y="0"/>
                  <a:pt x="1701" y="0"/>
                </a:cubicBezTo>
                <a:cubicBezTo>
                  <a:pt x="1701" y="0"/>
                  <a:pt x="1701" y="0"/>
                  <a:pt x="170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37" name="Freeform 19"/>
          <p:cNvSpPr>
            <a:spLocks/>
          </p:cNvSpPr>
          <p:nvPr/>
        </p:nvSpPr>
        <p:spPr bwMode="auto">
          <a:xfrm>
            <a:off x="1220025" y="1773238"/>
            <a:ext cx="5411788" cy="1787525"/>
          </a:xfrm>
          <a:custGeom>
            <a:avLst/>
            <a:gdLst>
              <a:gd name="T0" fmla="*/ 734 w 1701"/>
              <a:gd name="T1" fmla="*/ 528 h 562"/>
              <a:gd name="T2" fmla="*/ 734 w 1701"/>
              <a:gd name="T3" fmla="*/ 507 h 562"/>
              <a:gd name="T4" fmla="*/ 700 w 1701"/>
              <a:gd name="T5" fmla="*/ 472 h 562"/>
              <a:gd name="T6" fmla="*/ 313 w 1701"/>
              <a:gd name="T7" fmla="*/ 472 h 562"/>
              <a:gd name="T8" fmla="*/ 233 w 1701"/>
              <a:gd name="T9" fmla="*/ 395 h 562"/>
              <a:gd name="T10" fmla="*/ 233 w 1701"/>
              <a:gd name="T11" fmla="*/ 316 h 562"/>
              <a:gd name="T12" fmla="*/ 179 w 1701"/>
              <a:gd name="T13" fmla="*/ 263 h 562"/>
              <a:gd name="T14" fmla="*/ 100 w 1701"/>
              <a:gd name="T15" fmla="*/ 263 h 562"/>
              <a:gd name="T16" fmla="*/ 0 w 1701"/>
              <a:gd name="T17" fmla="*/ 162 h 562"/>
              <a:gd name="T18" fmla="*/ 0 w 1701"/>
              <a:gd name="T19" fmla="*/ 100 h 562"/>
              <a:gd name="T20" fmla="*/ 100 w 1701"/>
              <a:gd name="T21" fmla="*/ 0 h 562"/>
              <a:gd name="T22" fmla="*/ 700 w 1701"/>
              <a:gd name="T23" fmla="*/ 0 h 562"/>
              <a:gd name="T24" fmla="*/ 700 w 1701"/>
              <a:gd name="T25" fmla="*/ 0 h 562"/>
              <a:gd name="T26" fmla="*/ 705 w 1701"/>
              <a:gd name="T27" fmla="*/ 0 h 562"/>
              <a:gd name="T28" fmla="*/ 1601 w 1701"/>
              <a:gd name="T29" fmla="*/ 0 h 562"/>
              <a:gd name="T30" fmla="*/ 1624 w 1701"/>
              <a:gd name="T31" fmla="*/ 145 h 562"/>
              <a:gd name="T32" fmla="*/ 1625 w 1701"/>
              <a:gd name="T33" fmla="*/ 161 h 562"/>
              <a:gd name="T34" fmla="*/ 1633 w 1701"/>
              <a:gd name="T35" fmla="*/ 252 h 562"/>
              <a:gd name="T36" fmla="*/ 1610 w 1701"/>
              <a:gd name="T37" fmla="*/ 328 h 562"/>
              <a:gd name="T38" fmla="*/ 1603 w 1701"/>
              <a:gd name="T39" fmla="*/ 402 h 562"/>
              <a:gd name="T40" fmla="*/ 1701 w 1701"/>
              <a:gd name="T41" fmla="*/ 562 h 562"/>
              <a:gd name="T42" fmla="*/ 700 w 1701"/>
              <a:gd name="T43" fmla="*/ 562 h 562"/>
              <a:gd name="T44" fmla="*/ 734 w 1701"/>
              <a:gd name="T45" fmla="*/ 52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1" h="562">
                <a:moveTo>
                  <a:pt x="734" y="528"/>
                </a:moveTo>
                <a:cubicBezTo>
                  <a:pt x="734" y="507"/>
                  <a:pt x="734" y="507"/>
                  <a:pt x="734" y="507"/>
                </a:cubicBezTo>
                <a:cubicBezTo>
                  <a:pt x="734" y="488"/>
                  <a:pt x="719" y="472"/>
                  <a:pt x="700" y="472"/>
                </a:cubicBezTo>
                <a:cubicBezTo>
                  <a:pt x="313" y="472"/>
                  <a:pt x="313" y="472"/>
                  <a:pt x="313" y="472"/>
                </a:cubicBezTo>
                <a:cubicBezTo>
                  <a:pt x="269" y="472"/>
                  <a:pt x="233" y="438"/>
                  <a:pt x="233" y="395"/>
                </a:cubicBezTo>
                <a:cubicBezTo>
                  <a:pt x="233" y="316"/>
                  <a:pt x="233" y="316"/>
                  <a:pt x="233" y="316"/>
                </a:cubicBezTo>
                <a:cubicBezTo>
                  <a:pt x="233" y="287"/>
                  <a:pt x="209" y="263"/>
                  <a:pt x="179" y="263"/>
                </a:cubicBezTo>
                <a:cubicBezTo>
                  <a:pt x="100" y="263"/>
                  <a:pt x="100" y="263"/>
                  <a:pt x="100" y="263"/>
                </a:cubicBezTo>
                <a:cubicBezTo>
                  <a:pt x="44" y="263"/>
                  <a:pt x="0" y="218"/>
                  <a:pt x="0" y="162"/>
                </a:cubicBezTo>
                <a:cubicBezTo>
                  <a:pt x="0" y="100"/>
                  <a:pt x="0" y="100"/>
                  <a:pt x="0" y="100"/>
                </a:cubicBezTo>
                <a:cubicBezTo>
                  <a:pt x="0" y="45"/>
                  <a:pt x="44" y="0"/>
                  <a:pt x="100" y="0"/>
                </a:cubicBezTo>
                <a:cubicBezTo>
                  <a:pt x="700" y="0"/>
                  <a:pt x="700" y="0"/>
                  <a:pt x="700" y="0"/>
                </a:cubicBezTo>
                <a:cubicBezTo>
                  <a:pt x="700" y="0"/>
                  <a:pt x="700" y="0"/>
                  <a:pt x="700" y="0"/>
                </a:cubicBezTo>
                <a:cubicBezTo>
                  <a:pt x="701" y="0"/>
                  <a:pt x="703" y="0"/>
                  <a:pt x="705" y="0"/>
                </a:cubicBezTo>
                <a:cubicBezTo>
                  <a:pt x="1601" y="0"/>
                  <a:pt x="1601" y="0"/>
                  <a:pt x="1601" y="0"/>
                </a:cubicBezTo>
                <a:cubicBezTo>
                  <a:pt x="1615" y="60"/>
                  <a:pt x="1621" y="111"/>
                  <a:pt x="1624" y="145"/>
                </a:cubicBezTo>
                <a:cubicBezTo>
                  <a:pt x="1624" y="151"/>
                  <a:pt x="1625" y="157"/>
                  <a:pt x="1625" y="161"/>
                </a:cubicBezTo>
                <a:cubicBezTo>
                  <a:pt x="1630" y="198"/>
                  <a:pt x="1633" y="228"/>
                  <a:pt x="1633" y="252"/>
                </a:cubicBezTo>
                <a:cubicBezTo>
                  <a:pt x="1633" y="287"/>
                  <a:pt x="1627" y="312"/>
                  <a:pt x="1610" y="328"/>
                </a:cubicBezTo>
                <a:cubicBezTo>
                  <a:pt x="1585" y="353"/>
                  <a:pt x="1584" y="376"/>
                  <a:pt x="1603" y="402"/>
                </a:cubicBezTo>
                <a:cubicBezTo>
                  <a:pt x="1633" y="445"/>
                  <a:pt x="1672" y="511"/>
                  <a:pt x="1701" y="562"/>
                </a:cubicBezTo>
                <a:cubicBezTo>
                  <a:pt x="700" y="562"/>
                  <a:pt x="700" y="562"/>
                  <a:pt x="700" y="562"/>
                </a:cubicBezTo>
                <a:cubicBezTo>
                  <a:pt x="719" y="562"/>
                  <a:pt x="734" y="546"/>
                  <a:pt x="734" y="5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dirty="0"/>
          </a:p>
        </p:txBody>
      </p:sp>
      <p:cxnSp>
        <p:nvCxnSpPr>
          <p:cNvPr id="88" name="Straight Connector 87"/>
          <p:cNvCxnSpPr/>
          <p:nvPr/>
        </p:nvCxnSpPr>
        <p:spPr>
          <a:xfrm>
            <a:off x="6818757" y="680757"/>
            <a:ext cx="70612" cy="5654565"/>
          </a:xfrm>
          <a:prstGeom prst="line">
            <a:avLst/>
          </a:prstGeom>
          <a:ln w="12700">
            <a:solidFill>
              <a:schemeClr val="tx1">
                <a:lumMod val="50000"/>
                <a:lumOff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437240" y="106511"/>
            <a:ext cx="4150760" cy="1220579"/>
            <a:chOff x="1437240" y="106511"/>
            <a:chExt cx="4150760" cy="1220579"/>
          </a:xfrm>
        </p:grpSpPr>
        <p:sp>
          <p:nvSpPr>
            <p:cNvPr id="68" name="TextBox 67"/>
            <p:cNvSpPr txBox="1"/>
            <p:nvPr/>
          </p:nvSpPr>
          <p:spPr>
            <a:xfrm>
              <a:off x="2275919" y="200791"/>
              <a:ext cx="1335622" cy="400110"/>
            </a:xfrm>
            <a:prstGeom prst="rect">
              <a:avLst/>
            </a:prstGeom>
            <a:noFill/>
          </p:spPr>
          <p:txBody>
            <a:bodyPr wrap="none" rtlCol="0">
              <a:spAutoFit/>
            </a:bodyPr>
            <a:lstStyle/>
            <a:p>
              <a:r>
                <a:rPr lang="en-US" sz="2000" b="1" dirty="0">
                  <a:solidFill>
                    <a:schemeClr val="bg1"/>
                  </a:solidFill>
                  <a:latin typeface="+mj-lt"/>
                </a:rPr>
                <a:t>Objectives</a:t>
              </a:r>
              <a:endParaRPr lang="id-ID" sz="2000" b="1" dirty="0">
                <a:solidFill>
                  <a:schemeClr val="bg1"/>
                </a:solidFill>
                <a:latin typeface="+mj-lt"/>
              </a:endParaRPr>
            </a:p>
          </p:txBody>
        </p:sp>
        <p:pic>
          <p:nvPicPr>
            <p:cNvPr id="1026" name="Picture 2" descr="Related image">
              <a:extLst>
                <a:ext uri="{FF2B5EF4-FFF2-40B4-BE49-F238E27FC236}">
                  <a16:creationId xmlns:a16="http://schemas.microsoft.com/office/drawing/2014/main" xmlns="" id="{F8226B14-CECF-40AB-9843-7E50B682CA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7240" y="106511"/>
              <a:ext cx="574248" cy="574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41A197A-289F-4643-A27F-250D6360660E}"/>
                </a:ext>
              </a:extLst>
            </p:cNvPr>
            <p:cNvSpPr txBox="1"/>
            <p:nvPr/>
          </p:nvSpPr>
          <p:spPr>
            <a:xfrm>
              <a:off x="2275919" y="680759"/>
              <a:ext cx="3312081" cy="646331"/>
            </a:xfrm>
            <a:prstGeom prst="rect">
              <a:avLst/>
            </a:prstGeom>
            <a:noFill/>
          </p:spPr>
          <p:txBody>
            <a:bodyPr wrap="square" rtlCol="0">
              <a:spAutoFit/>
            </a:bodyPr>
            <a:lstStyle/>
            <a:p>
              <a:r>
                <a:rPr lang="en-US" dirty="0">
                  <a:solidFill>
                    <a:schemeClr val="bg1"/>
                  </a:solidFill>
                </a:rPr>
                <a:t>All objectives proposed have met.</a:t>
              </a:r>
            </a:p>
          </p:txBody>
        </p:sp>
      </p:grpSp>
      <p:grpSp>
        <p:nvGrpSpPr>
          <p:cNvPr id="11" name="Group 10"/>
          <p:cNvGrpSpPr/>
          <p:nvPr/>
        </p:nvGrpSpPr>
        <p:grpSpPr>
          <a:xfrm>
            <a:off x="1455072" y="1853096"/>
            <a:ext cx="4144619" cy="988593"/>
            <a:chOff x="1455072" y="1853096"/>
            <a:chExt cx="4144619" cy="988593"/>
          </a:xfrm>
        </p:grpSpPr>
        <p:sp>
          <p:nvSpPr>
            <p:cNvPr id="69" name="TextBox 68"/>
            <p:cNvSpPr txBox="1"/>
            <p:nvPr/>
          </p:nvSpPr>
          <p:spPr>
            <a:xfrm>
              <a:off x="2275919" y="1995431"/>
              <a:ext cx="3146246" cy="400110"/>
            </a:xfrm>
            <a:prstGeom prst="rect">
              <a:avLst/>
            </a:prstGeom>
            <a:noFill/>
          </p:spPr>
          <p:txBody>
            <a:bodyPr wrap="none" rtlCol="0">
              <a:spAutoFit/>
            </a:bodyPr>
            <a:lstStyle/>
            <a:p>
              <a:r>
                <a:rPr lang="en-US" sz="2000" b="1" dirty="0">
                  <a:solidFill>
                    <a:schemeClr val="bg1"/>
                  </a:solidFill>
                  <a:latin typeface="+mj-lt"/>
                </a:rPr>
                <a:t>Knowledge and Experience</a:t>
              </a:r>
              <a:endParaRPr lang="id-ID" sz="2000" b="1" dirty="0">
                <a:solidFill>
                  <a:schemeClr val="bg1"/>
                </a:solidFill>
                <a:latin typeface="+mj-lt"/>
              </a:endParaRPr>
            </a:p>
          </p:txBody>
        </p:sp>
        <p:pic>
          <p:nvPicPr>
            <p:cNvPr id="59" name="Picture 4" descr="Image result for experience icon png">
              <a:extLst>
                <a:ext uri="{FF2B5EF4-FFF2-40B4-BE49-F238E27FC236}">
                  <a16:creationId xmlns:a16="http://schemas.microsoft.com/office/drawing/2014/main" xmlns="" id="{838590DE-13F4-4F2B-82A7-F4FC8D220DFB}"/>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455072" y="1853096"/>
              <a:ext cx="645916" cy="6459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83493C5E-3D6C-4459-8EB5-E6E981777258}"/>
                </a:ext>
              </a:extLst>
            </p:cNvPr>
            <p:cNvSpPr txBox="1"/>
            <p:nvPr/>
          </p:nvSpPr>
          <p:spPr>
            <a:xfrm>
              <a:off x="2275919" y="2472357"/>
              <a:ext cx="3323772" cy="369332"/>
            </a:xfrm>
            <a:prstGeom prst="rect">
              <a:avLst/>
            </a:prstGeom>
            <a:noFill/>
          </p:spPr>
          <p:txBody>
            <a:bodyPr wrap="square" rtlCol="0">
              <a:spAutoFit/>
            </a:bodyPr>
            <a:lstStyle/>
            <a:p>
              <a:r>
                <a:rPr lang="en-US" dirty="0">
                  <a:solidFill>
                    <a:schemeClr val="bg1"/>
                  </a:solidFill>
                </a:rPr>
                <a:t>Theories to practices.</a:t>
              </a:r>
            </a:p>
          </p:txBody>
        </p:sp>
      </p:grpSp>
      <p:grpSp>
        <p:nvGrpSpPr>
          <p:cNvPr id="12" name="Group 11"/>
          <p:cNvGrpSpPr/>
          <p:nvPr/>
        </p:nvGrpSpPr>
        <p:grpSpPr>
          <a:xfrm>
            <a:off x="1321440" y="3560763"/>
            <a:ext cx="4731017" cy="1118695"/>
            <a:chOff x="1321440" y="3560763"/>
            <a:chExt cx="4731017" cy="1118695"/>
          </a:xfrm>
        </p:grpSpPr>
        <p:sp>
          <p:nvSpPr>
            <p:cNvPr id="70" name="TextBox 69"/>
            <p:cNvSpPr txBox="1"/>
            <p:nvPr/>
          </p:nvSpPr>
          <p:spPr>
            <a:xfrm>
              <a:off x="2275919" y="3777805"/>
              <a:ext cx="1642437" cy="400110"/>
            </a:xfrm>
            <a:prstGeom prst="rect">
              <a:avLst/>
            </a:prstGeom>
            <a:noFill/>
          </p:spPr>
          <p:txBody>
            <a:bodyPr wrap="none" rtlCol="0">
              <a:spAutoFit/>
            </a:bodyPr>
            <a:lstStyle/>
            <a:p>
              <a:r>
                <a:rPr lang="en-US" sz="2000" b="1" dirty="0">
                  <a:solidFill>
                    <a:schemeClr val="bg1"/>
                  </a:solidFill>
                  <a:latin typeface="+mj-lt"/>
                </a:rPr>
                <a:t>Technologies</a:t>
              </a:r>
              <a:endParaRPr lang="id-ID" sz="2000" b="1" dirty="0">
                <a:solidFill>
                  <a:schemeClr val="bg1"/>
                </a:solidFill>
                <a:latin typeface="+mj-lt"/>
              </a:endParaRPr>
            </a:p>
          </p:txBody>
        </p:sp>
        <p:pic>
          <p:nvPicPr>
            <p:cNvPr id="60" name="Picture 10" descr="Image result for technology png transparent">
              <a:extLst>
                <a:ext uri="{FF2B5EF4-FFF2-40B4-BE49-F238E27FC236}">
                  <a16:creationId xmlns:a16="http://schemas.microsoft.com/office/drawing/2014/main" xmlns="" id="{C159E3FF-4B2E-4B2C-ADB7-B8F8E2911B7C}"/>
                </a:ext>
              </a:extLst>
            </p:cNvPr>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321440" y="3560763"/>
              <a:ext cx="816840" cy="7493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1C8205E4-A759-47F6-A93B-47FAA3566CBC}"/>
                </a:ext>
              </a:extLst>
            </p:cNvPr>
            <p:cNvSpPr txBox="1"/>
            <p:nvPr/>
          </p:nvSpPr>
          <p:spPr>
            <a:xfrm>
              <a:off x="2275919" y="4310126"/>
              <a:ext cx="3776538" cy="369332"/>
            </a:xfrm>
            <a:prstGeom prst="rect">
              <a:avLst/>
            </a:prstGeom>
            <a:noFill/>
          </p:spPr>
          <p:txBody>
            <a:bodyPr wrap="square" rtlCol="0">
              <a:spAutoFit/>
            </a:bodyPr>
            <a:lstStyle/>
            <a:p>
              <a:r>
                <a:rPr lang="en-US" dirty="0">
                  <a:solidFill>
                    <a:schemeClr val="bg1"/>
                  </a:solidFill>
                </a:rPr>
                <a:t>Frameworks and Tools.</a:t>
              </a:r>
            </a:p>
          </p:txBody>
        </p:sp>
      </p:grpSp>
      <p:grpSp>
        <p:nvGrpSpPr>
          <p:cNvPr id="13" name="Group 12"/>
          <p:cNvGrpSpPr/>
          <p:nvPr/>
        </p:nvGrpSpPr>
        <p:grpSpPr>
          <a:xfrm>
            <a:off x="1437240" y="5430649"/>
            <a:ext cx="2670445" cy="1227840"/>
            <a:chOff x="1437240" y="5430649"/>
            <a:chExt cx="2670445" cy="1227840"/>
          </a:xfrm>
        </p:grpSpPr>
        <p:sp>
          <p:nvSpPr>
            <p:cNvPr id="71" name="TextBox 70"/>
            <p:cNvSpPr txBox="1"/>
            <p:nvPr/>
          </p:nvSpPr>
          <p:spPr>
            <a:xfrm>
              <a:off x="2275919" y="5547804"/>
              <a:ext cx="1568186" cy="400110"/>
            </a:xfrm>
            <a:prstGeom prst="rect">
              <a:avLst/>
            </a:prstGeom>
            <a:noFill/>
          </p:spPr>
          <p:txBody>
            <a:bodyPr wrap="none" rtlCol="0">
              <a:spAutoFit/>
            </a:bodyPr>
            <a:lstStyle/>
            <a:p>
              <a:r>
                <a:rPr lang="en-US" sz="2000" b="1" dirty="0">
                  <a:solidFill>
                    <a:schemeClr val="bg1"/>
                  </a:solidFill>
                  <a:latin typeface="+mj-lt"/>
                </a:rPr>
                <a:t>Competency</a:t>
              </a:r>
              <a:endParaRPr lang="id-ID" sz="2000" b="1" dirty="0">
                <a:solidFill>
                  <a:schemeClr val="bg1"/>
                </a:solidFill>
                <a:latin typeface="+mj-lt"/>
              </a:endParaRPr>
            </a:p>
          </p:txBody>
        </p:sp>
        <p:pic>
          <p:nvPicPr>
            <p:cNvPr id="61" name="Picture 8" descr="Related image">
              <a:extLst>
                <a:ext uri="{FF2B5EF4-FFF2-40B4-BE49-F238E27FC236}">
                  <a16:creationId xmlns:a16="http://schemas.microsoft.com/office/drawing/2014/main" xmlns="" id="{043109C4-882C-4B3E-9A69-1E59E095ADAA}"/>
                </a:ext>
              </a:extLst>
            </p:cNvPr>
            <p:cNvPicPr>
              <a:picLocks noChangeAspect="1" noChangeArrowheads="1"/>
            </p:cNvPicPr>
            <p:nvPr/>
          </p:nvPicPr>
          <p:blipFill>
            <a:blip r:embed="rId8" cstate="print">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437240" y="5430649"/>
              <a:ext cx="681580" cy="6748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17B0944-1502-4120-BE4F-6CC2EA41CFC3}"/>
                </a:ext>
              </a:extLst>
            </p:cNvPr>
            <p:cNvSpPr txBox="1"/>
            <p:nvPr/>
          </p:nvSpPr>
          <p:spPr>
            <a:xfrm>
              <a:off x="2336035" y="6012158"/>
              <a:ext cx="1771650" cy="646331"/>
            </a:xfrm>
            <a:prstGeom prst="rect">
              <a:avLst/>
            </a:prstGeom>
            <a:noFill/>
          </p:spPr>
          <p:txBody>
            <a:bodyPr wrap="square" rtlCol="0">
              <a:spAutoFit/>
            </a:bodyPr>
            <a:lstStyle/>
            <a:p>
              <a:r>
                <a:rPr lang="en-US" dirty="0">
                  <a:solidFill>
                    <a:schemeClr val="bg1"/>
                  </a:solidFill>
                </a:rPr>
                <a:t>Soft skills and technical skills</a:t>
              </a:r>
            </a:p>
          </p:txBody>
        </p:sp>
      </p:grpSp>
      <p:grpSp>
        <p:nvGrpSpPr>
          <p:cNvPr id="8" name="Group 7">
            <a:extLst>
              <a:ext uri="{FF2B5EF4-FFF2-40B4-BE49-F238E27FC236}">
                <a16:creationId xmlns:a16="http://schemas.microsoft.com/office/drawing/2014/main" xmlns="" id="{F0667B1E-70D3-4337-AB3E-90C040D96A2F}"/>
              </a:ext>
            </a:extLst>
          </p:cNvPr>
          <p:cNvGrpSpPr/>
          <p:nvPr/>
        </p:nvGrpSpPr>
        <p:grpSpPr>
          <a:xfrm>
            <a:off x="6895874" y="2195486"/>
            <a:ext cx="5208062" cy="2093072"/>
            <a:chOff x="7890497" y="1599628"/>
            <a:chExt cx="3995021" cy="1591826"/>
          </a:xfrm>
        </p:grpSpPr>
        <p:grpSp>
          <p:nvGrpSpPr>
            <p:cNvPr id="62" name="Group 61">
              <a:extLst>
                <a:ext uri="{FF2B5EF4-FFF2-40B4-BE49-F238E27FC236}">
                  <a16:creationId xmlns:a16="http://schemas.microsoft.com/office/drawing/2014/main" xmlns="" id="{3BA8EC93-C7C5-4FDF-98A2-B18C84190AE5}"/>
                </a:ext>
              </a:extLst>
            </p:cNvPr>
            <p:cNvGrpSpPr/>
            <p:nvPr/>
          </p:nvGrpSpPr>
          <p:grpSpPr>
            <a:xfrm>
              <a:off x="9031065" y="1599628"/>
              <a:ext cx="2854453" cy="1591826"/>
              <a:chOff x="718208" y="2254219"/>
              <a:chExt cx="4832361" cy="2694835"/>
            </a:xfrm>
          </p:grpSpPr>
          <p:grpSp>
            <p:nvGrpSpPr>
              <p:cNvPr id="63" name="Group 62">
                <a:extLst>
                  <a:ext uri="{FF2B5EF4-FFF2-40B4-BE49-F238E27FC236}">
                    <a16:creationId xmlns:a16="http://schemas.microsoft.com/office/drawing/2014/main" xmlns="" id="{ABF6E39B-FB56-4E8C-864C-EAE78B62851D}"/>
                  </a:ext>
                </a:extLst>
              </p:cNvPr>
              <p:cNvGrpSpPr/>
              <p:nvPr/>
            </p:nvGrpSpPr>
            <p:grpSpPr>
              <a:xfrm>
                <a:off x="718208" y="2254219"/>
                <a:ext cx="4832361" cy="2694835"/>
                <a:chOff x="1763688" y="1124743"/>
                <a:chExt cx="5652564" cy="3166095"/>
              </a:xfrm>
            </p:grpSpPr>
            <p:sp>
              <p:nvSpPr>
                <p:cNvPr id="65" name="Rectangle 64">
                  <a:extLst>
                    <a:ext uri="{FF2B5EF4-FFF2-40B4-BE49-F238E27FC236}">
                      <a16:creationId xmlns:a16="http://schemas.microsoft.com/office/drawing/2014/main" xmlns="" id="{D47C987E-1CAD-4BFE-81E8-BA7C33C6EED0}"/>
                    </a:ext>
                  </a:extLst>
                </p:cNvPr>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3" descr="F:\Trabajos\Envato\Graphic River\Duckson\Elements\laptop.png">
                  <a:extLst>
                    <a:ext uri="{FF2B5EF4-FFF2-40B4-BE49-F238E27FC236}">
                      <a16:creationId xmlns:a16="http://schemas.microsoft.com/office/drawing/2014/main" xmlns="" id="{410E5608-1738-4DB9-83B1-B6961C3EC4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1124743"/>
                  <a:ext cx="5652564" cy="3166095"/>
                </a:xfrm>
                <a:prstGeom prst="rect">
                  <a:avLst/>
                </a:prstGeom>
                <a:noFill/>
                <a:extLst>
                  <a:ext uri="{909E8E84-426E-40DD-AFC4-6F175D3DCCD1}">
                    <a14:hiddenFill xmlns:a14="http://schemas.microsoft.com/office/drawing/2010/main">
                      <a:solidFill>
                        <a:srgbClr val="FFFFFF"/>
                      </a:solidFill>
                    </a14:hiddenFill>
                  </a:ext>
                </a:extLst>
              </p:spPr>
            </p:pic>
          </p:grpSp>
          <p:pic>
            <p:nvPicPr>
              <p:cNvPr id="64" name="Picture 63">
                <a:extLst>
                  <a:ext uri="{FF2B5EF4-FFF2-40B4-BE49-F238E27FC236}">
                    <a16:creationId xmlns:a16="http://schemas.microsoft.com/office/drawing/2014/main" xmlns="" id="{32769251-B044-4D33-A3D2-FA527B09ED6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50423" y="2477648"/>
                <a:ext cx="2932144" cy="1785325"/>
              </a:xfrm>
              <a:prstGeom prst="rect">
                <a:avLst/>
              </a:prstGeom>
            </p:spPr>
          </p:pic>
        </p:grpSp>
        <p:pic>
          <p:nvPicPr>
            <p:cNvPr id="1028" name="Picture 4" descr="Image result for release flat icon png">
              <a:extLst>
                <a:ext uri="{FF2B5EF4-FFF2-40B4-BE49-F238E27FC236}">
                  <a16:creationId xmlns:a16="http://schemas.microsoft.com/office/drawing/2014/main" xmlns="" id="{8C538CF9-8B17-4F08-BEF0-F1BC2620809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90497" y="1599628"/>
              <a:ext cx="1232864" cy="1232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xmlns="" id="{CBE6F5B2-3473-465B-B91B-033B6BB7166B}"/>
              </a:ext>
            </a:extLst>
          </p:cNvPr>
          <p:cNvGrpSpPr/>
          <p:nvPr/>
        </p:nvGrpSpPr>
        <p:grpSpPr>
          <a:xfrm>
            <a:off x="7784545" y="1700912"/>
            <a:ext cx="2632144" cy="2632144"/>
            <a:chOff x="6946037" y="1952821"/>
            <a:chExt cx="2632144" cy="2632144"/>
          </a:xfrm>
        </p:grpSpPr>
        <p:pic>
          <p:nvPicPr>
            <p:cNvPr id="1036" name="Picture 12" descr="Image result for compare icon png">
              <a:extLst>
                <a:ext uri="{FF2B5EF4-FFF2-40B4-BE49-F238E27FC236}">
                  <a16:creationId xmlns:a16="http://schemas.microsoft.com/office/drawing/2014/main" xmlns="" id="{8F0CC0B8-8BF9-4E8F-ADD3-C3F896EA83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6037" y="1952821"/>
              <a:ext cx="2632144" cy="26321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ractice flat png">
              <a:extLst>
                <a:ext uri="{FF2B5EF4-FFF2-40B4-BE49-F238E27FC236}">
                  <a16:creationId xmlns:a16="http://schemas.microsoft.com/office/drawing/2014/main" xmlns="" id="{18E672B7-06A6-44B3-81B1-769AC24FC36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52584" y="2895490"/>
              <a:ext cx="897951" cy="89795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xmlns="" id="{A9113FF2-C80C-471A-8FB2-BD0915872116}"/>
                </a:ext>
              </a:extLst>
            </p:cNvPr>
            <p:cNvGrpSpPr/>
            <p:nvPr/>
          </p:nvGrpSpPr>
          <p:grpSpPr>
            <a:xfrm>
              <a:off x="8521761" y="2944991"/>
              <a:ext cx="798948" cy="798948"/>
              <a:chOff x="8511161" y="2711909"/>
              <a:chExt cx="1512525" cy="1512525"/>
            </a:xfrm>
          </p:grpSpPr>
          <p:pic>
            <p:nvPicPr>
              <p:cNvPr id="1034" name="Picture 10" descr="Image result for yellow circle png">
                <a:extLst>
                  <a:ext uri="{FF2B5EF4-FFF2-40B4-BE49-F238E27FC236}">
                    <a16:creationId xmlns:a16="http://schemas.microsoft.com/office/drawing/2014/main" xmlns="" id="{FED4EC00-05BB-423F-9BE4-BE87918BBD2F}"/>
                  </a:ext>
                </a:extLst>
              </p:cNvPr>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1161" y="2711909"/>
                <a:ext cx="1512525" cy="1512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xmlns="" id="{2C2CD793-BFDB-4852-A9B3-FCE2D71E7EE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39516" y="2937710"/>
                <a:ext cx="1064675" cy="10646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6" name="Group 25"/>
          <p:cNvGrpSpPr/>
          <p:nvPr/>
        </p:nvGrpSpPr>
        <p:grpSpPr>
          <a:xfrm>
            <a:off x="7198500" y="2693082"/>
            <a:ext cx="4323537" cy="2196685"/>
            <a:chOff x="7133328" y="2677335"/>
            <a:chExt cx="4323537" cy="2293175"/>
          </a:xfrm>
        </p:grpSpPr>
        <p:pic>
          <p:nvPicPr>
            <p:cNvPr id="72" name="Picture 71">
              <a:extLst>
                <a:ext uri="{FF2B5EF4-FFF2-40B4-BE49-F238E27FC236}">
                  <a16:creationId xmlns:a16="http://schemas.microsoft.com/office/drawing/2014/main" xmlns="" id="{04074840-0008-48DD-864C-D4379B325762}"/>
                </a:ext>
              </a:extLst>
            </p:cNvPr>
            <p:cNvPicPr>
              <a:picLocks noChangeAspect="1"/>
            </p:cNvPicPr>
            <p:nvPr/>
          </p:nvPicPr>
          <p:blipFill>
            <a:blip r:embed="rId17">
              <a:clrChange>
                <a:clrFrom>
                  <a:srgbClr val="F1F1F1"/>
                </a:clrFrom>
                <a:clrTo>
                  <a:srgbClr val="F1F1F1">
                    <a:alpha val="0"/>
                  </a:srgbClr>
                </a:clrTo>
              </a:clrChange>
              <a:extLst>
                <a:ext uri="{28A0092B-C50C-407E-A947-70E740481C1C}">
                  <a14:useLocalDpi xmlns:a14="http://schemas.microsoft.com/office/drawing/2010/main" val="0"/>
                </a:ext>
              </a:extLst>
            </a:blip>
            <a:stretch>
              <a:fillRect/>
            </a:stretch>
          </p:blipFill>
          <p:spPr>
            <a:xfrm>
              <a:off x="8576089" y="3235558"/>
              <a:ext cx="1221349" cy="1221349"/>
            </a:xfrm>
            <a:prstGeom prst="rect">
              <a:avLst/>
            </a:prstGeom>
          </p:spPr>
        </p:pic>
        <p:pic>
          <p:nvPicPr>
            <p:cNvPr id="90" name="Picture 10" descr="Kết quả hình ảnh cho jmeter icon">
              <a:extLst>
                <a:ext uri="{FF2B5EF4-FFF2-40B4-BE49-F238E27FC236}">
                  <a16:creationId xmlns:a16="http://schemas.microsoft.com/office/drawing/2014/main" xmlns="" id="{6B9046E8-ACE2-4004-BAA2-6B68EFD64623}"/>
                </a:ext>
              </a:extLst>
            </p:cNvPr>
            <p:cNvPicPr>
              <a:picLocks noChangeAspect="1" noChangeArrowheads="1"/>
            </p:cNvPicPr>
            <p:nvPr/>
          </p:nvPicPr>
          <p:blipFill rotWithShape="1">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55"/>
            <a:stretch/>
          </p:blipFill>
          <p:spPr bwMode="auto">
            <a:xfrm>
              <a:off x="8462603" y="2893097"/>
              <a:ext cx="1562654" cy="88470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xmlns="" id="{A1DE15AE-6CBC-465A-8CDE-63E45AB438FE}"/>
                </a:ext>
              </a:extLst>
            </p:cNvPr>
            <p:cNvPicPr>
              <a:picLocks noChangeAspect="1"/>
            </p:cNvPicPr>
            <p:nvPr/>
          </p:nvPicPr>
          <p:blipFill>
            <a:blip r:embed="rId19"/>
            <a:stretch>
              <a:fillRect/>
            </a:stretch>
          </p:blipFill>
          <p:spPr>
            <a:xfrm>
              <a:off x="7991092" y="4425581"/>
              <a:ext cx="2347246" cy="544929"/>
            </a:xfrm>
            <a:prstGeom prst="rect">
              <a:avLst/>
            </a:prstGeom>
          </p:spPr>
        </p:pic>
        <p:pic>
          <p:nvPicPr>
            <p:cNvPr id="92" name="Picture 91">
              <a:extLst>
                <a:ext uri="{FF2B5EF4-FFF2-40B4-BE49-F238E27FC236}">
                  <a16:creationId xmlns:a16="http://schemas.microsoft.com/office/drawing/2014/main" xmlns="" id="{AE8C3BC5-4E37-4BFB-B6E0-4744384CD84F}"/>
                </a:ext>
              </a:extLst>
            </p:cNvPr>
            <p:cNvPicPr>
              <a:picLocks noChangeAspect="1"/>
            </p:cNvPicPr>
            <p:nvPr/>
          </p:nvPicPr>
          <p:blipFill>
            <a:blip r:embed="rId20">
              <a:clrChange>
                <a:clrFrom>
                  <a:srgbClr val="000000"/>
                </a:clrFrom>
                <a:clrTo>
                  <a:srgbClr val="000000">
                    <a:alpha val="0"/>
                  </a:srgbClr>
                </a:clrTo>
              </a:clrChange>
            </a:blip>
            <a:stretch>
              <a:fillRect/>
            </a:stretch>
          </p:blipFill>
          <p:spPr>
            <a:xfrm>
              <a:off x="10091905" y="2677335"/>
              <a:ext cx="1364960" cy="706366"/>
            </a:xfrm>
            <a:prstGeom prst="rect">
              <a:avLst/>
            </a:prstGeom>
          </p:spPr>
        </p:pic>
        <p:pic>
          <p:nvPicPr>
            <p:cNvPr id="93" name="Picture 92">
              <a:extLst>
                <a:ext uri="{FF2B5EF4-FFF2-40B4-BE49-F238E27FC236}">
                  <a16:creationId xmlns:a16="http://schemas.microsoft.com/office/drawing/2014/main" xmlns="" id="{ED80CCBC-3494-4DF7-9ECB-13467985EC05}"/>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7133328" y="2992664"/>
              <a:ext cx="1132299" cy="472828"/>
            </a:xfrm>
            <a:prstGeom prst="rect">
              <a:avLst/>
            </a:prstGeom>
          </p:spPr>
        </p:pic>
        <p:pic>
          <p:nvPicPr>
            <p:cNvPr id="94" name="Picture 93">
              <a:extLst>
                <a:ext uri="{FF2B5EF4-FFF2-40B4-BE49-F238E27FC236}">
                  <a16:creationId xmlns:a16="http://schemas.microsoft.com/office/drawing/2014/main" xmlns="" id="{9FB8C3FE-76EA-4FB0-896A-437F8B93CE3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43349" y="3447578"/>
              <a:ext cx="1158158" cy="963587"/>
            </a:xfrm>
            <a:prstGeom prst="rect">
              <a:avLst/>
            </a:prstGeom>
          </p:spPr>
        </p:pic>
        <p:pic>
          <p:nvPicPr>
            <p:cNvPr id="95" name="Picture 94">
              <a:extLst>
                <a:ext uri="{FF2B5EF4-FFF2-40B4-BE49-F238E27FC236}">
                  <a16:creationId xmlns:a16="http://schemas.microsoft.com/office/drawing/2014/main" xmlns="" id="{5D8C5567-00B4-41C6-8477-6F00877691F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133328" y="3648729"/>
              <a:ext cx="1238478" cy="725671"/>
            </a:xfrm>
            <a:prstGeom prst="rect">
              <a:avLst/>
            </a:prstGeom>
          </p:spPr>
        </p:pic>
      </p:grpSp>
      <p:cxnSp>
        <p:nvCxnSpPr>
          <p:cNvPr id="21" name="Straight Connector 20"/>
          <p:cNvCxnSpPr/>
          <p:nvPr/>
        </p:nvCxnSpPr>
        <p:spPr>
          <a:xfrm>
            <a:off x="6876999" y="4160514"/>
            <a:ext cx="4566031" cy="17401"/>
          </a:xfrm>
          <a:prstGeom prst="line">
            <a:avLst/>
          </a:prstGeom>
          <a:ln>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897992" y="4177915"/>
            <a:ext cx="4566031" cy="17401"/>
          </a:xfrm>
          <a:prstGeom prst="line">
            <a:avLst/>
          </a:prstGeom>
          <a:ln>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903749" y="4981503"/>
            <a:ext cx="4566031" cy="17401"/>
          </a:xfrm>
          <a:prstGeom prst="line">
            <a:avLst/>
          </a:prstGeom>
          <a:ln>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905204" y="6124593"/>
            <a:ext cx="4566031" cy="17401"/>
          </a:xfrm>
          <a:prstGeom prst="line">
            <a:avLst/>
          </a:prstGeom>
          <a:ln>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632252" y="4534754"/>
            <a:ext cx="5515980" cy="1589839"/>
            <a:chOff x="6631813" y="4707311"/>
            <a:chExt cx="5515980" cy="1589839"/>
          </a:xfrm>
        </p:grpSpPr>
        <p:grpSp>
          <p:nvGrpSpPr>
            <p:cNvPr id="27" name="Group 26"/>
            <p:cNvGrpSpPr/>
            <p:nvPr/>
          </p:nvGrpSpPr>
          <p:grpSpPr>
            <a:xfrm>
              <a:off x="6875042" y="4707311"/>
              <a:ext cx="5272751" cy="1268456"/>
              <a:chOff x="6951409" y="4617302"/>
              <a:chExt cx="5531123" cy="1330612"/>
            </a:xfrm>
          </p:grpSpPr>
          <p:pic>
            <p:nvPicPr>
              <p:cNvPr id="1038" name="Picture 14" descr="Image result for collaboration icon png">
                <a:extLst>
                  <a:ext uri="{FF2B5EF4-FFF2-40B4-BE49-F238E27FC236}">
                    <a16:creationId xmlns:a16="http://schemas.microsoft.com/office/drawing/2014/main" xmlns="" id="{1782220B-724A-4954-9CCC-D750B5D1185F}"/>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951409" y="4867501"/>
                <a:ext cx="1039683" cy="9293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nalysis icon png">
                <a:extLst>
                  <a:ext uri="{FF2B5EF4-FFF2-40B4-BE49-F238E27FC236}">
                    <a16:creationId xmlns:a16="http://schemas.microsoft.com/office/drawing/2014/main" xmlns="" id="{78003B1F-B0DE-4A39-9E9A-6EEC5EEE17AF}"/>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118418" y="4789702"/>
                <a:ext cx="1045686" cy="10456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analysis icon png">
                <a:extLst>
                  <a:ext uri="{FF2B5EF4-FFF2-40B4-BE49-F238E27FC236}">
                    <a16:creationId xmlns:a16="http://schemas.microsoft.com/office/drawing/2014/main" xmlns="" id="{D7697526-5090-4EF3-9223-20738C0B2E67}"/>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281028" y="4867501"/>
                <a:ext cx="805320" cy="80532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communication icon png">
                <a:extLst>
                  <a:ext uri="{FF2B5EF4-FFF2-40B4-BE49-F238E27FC236}">
                    <a16:creationId xmlns:a16="http://schemas.microsoft.com/office/drawing/2014/main" xmlns="" id="{929789C7-B622-4DF0-9733-5276D2A143F6}"/>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0204851" y="4617302"/>
                <a:ext cx="1057486" cy="10574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code icon">
                <a:extLst>
                  <a:ext uri="{FF2B5EF4-FFF2-40B4-BE49-F238E27FC236}">
                    <a16:creationId xmlns:a16="http://schemas.microsoft.com/office/drawing/2014/main" xmlns="" id="{1FB1D726-23BB-4227-87ED-B3260AB5F81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262337" y="4727719"/>
                <a:ext cx="1220195" cy="1220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6631813" y="5776123"/>
              <a:ext cx="5314638" cy="521027"/>
              <a:chOff x="6631813" y="5776123"/>
              <a:chExt cx="5314638" cy="521027"/>
            </a:xfrm>
          </p:grpSpPr>
          <p:sp>
            <p:nvSpPr>
              <p:cNvPr id="28" name="TextBox 27"/>
              <p:cNvSpPr txBox="1"/>
              <p:nvPr/>
            </p:nvSpPr>
            <p:spPr>
              <a:xfrm>
                <a:off x="6631813" y="5797748"/>
                <a:ext cx="1350050" cy="307777"/>
              </a:xfrm>
              <a:prstGeom prst="rect">
                <a:avLst/>
              </a:prstGeom>
              <a:noFill/>
            </p:spPr>
            <p:txBody>
              <a:bodyPr wrap="none" rtlCol="0">
                <a:spAutoFit/>
              </a:bodyPr>
              <a:lstStyle/>
              <a:p>
                <a:r>
                  <a:rPr lang="en-US" sz="1400" dirty="0" smtClean="0">
                    <a:solidFill>
                      <a:schemeClr val="tx1">
                        <a:lumMod val="65000"/>
                        <a:lumOff val="35000"/>
                      </a:schemeClr>
                    </a:solidFill>
                    <a:latin typeface="+mj-lt"/>
                  </a:rPr>
                  <a:t>Sovle Problem</a:t>
                </a:r>
                <a:endParaRPr lang="en-US" sz="1400" dirty="0">
                  <a:solidFill>
                    <a:schemeClr val="tx1">
                      <a:lumMod val="65000"/>
                      <a:lumOff val="35000"/>
                    </a:schemeClr>
                  </a:solidFill>
                  <a:latin typeface="+mj-lt"/>
                </a:endParaRPr>
              </a:p>
            </p:txBody>
          </p:sp>
          <p:sp>
            <p:nvSpPr>
              <p:cNvPr id="75" name="TextBox 74"/>
              <p:cNvSpPr txBox="1"/>
              <p:nvPr/>
            </p:nvSpPr>
            <p:spPr>
              <a:xfrm>
                <a:off x="7853714" y="5989373"/>
                <a:ext cx="1189749" cy="307777"/>
              </a:xfrm>
              <a:prstGeom prst="rect">
                <a:avLst/>
              </a:prstGeom>
              <a:noFill/>
            </p:spPr>
            <p:txBody>
              <a:bodyPr wrap="none" rtlCol="0">
                <a:spAutoFit/>
              </a:bodyPr>
              <a:lstStyle/>
              <a:p>
                <a:r>
                  <a:rPr lang="en-US" sz="1400" dirty="0" smtClean="0">
                    <a:solidFill>
                      <a:schemeClr val="tx1">
                        <a:lumMod val="65000"/>
                        <a:lumOff val="35000"/>
                      </a:schemeClr>
                    </a:solidFill>
                    <a:latin typeface="+mj-lt"/>
                  </a:rPr>
                  <a:t>Presentation</a:t>
                </a:r>
                <a:endParaRPr lang="en-US" sz="1400" dirty="0">
                  <a:solidFill>
                    <a:schemeClr val="tx1">
                      <a:lumMod val="65000"/>
                      <a:lumOff val="35000"/>
                    </a:schemeClr>
                  </a:solidFill>
                  <a:latin typeface="+mj-lt"/>
                </a:endParaRPr>
              </a:p>
            </p:txBody>
          </p:sp>
          <p:sp>
            <p:nvSpPr>
              <p:cNvPr id="76" name="TextBox 75"/>
              <p:cNvSpPr txBox="1"/>
              <p:nvPr/>
            </p:nvSpPr>
            <p:spPr>
              <a:xfrm>
                <a:off x="8914792" y="5776123"/>
                <a:ext cx="950901" cy="307777"/>
              </a:xfrm>
              <a:prstGeom prst="rect">
                <a:avLst/>
              </a:prstGeom>
              <a:noFill/>
            </p:spPr>
            <p:txBody>
              <a:bodyPr wrap="none" rtlCol="0">
                <a:spAutoFit/>
              </a:bodyPr>
              <a:lstStyle/>
              <a:p>
                <a:r>
                  <a:rPr lang="en-US" sz="1400" dirty="0" smtClean="0">
                    <a:solidFill>
                      <a:schemeClr val="tx1">
                        <a:lumMod val="65000"/>
                        <a:lumOff val="35000"/>
                      </a:schemeClr>
                    </a:solidFill>
                    <a:latin typeface="+mj-lt"/>
                  </a:rPr>
                  <a:t>Research</a:t>
                </a:r>
                <a:endParaRPr lang="en-US" sz="1400" dirty="0">
                  <a:solidFill>
                    <a:schemeClr val="tx1">
                      <a:lumMod val="65000"/>
                      <a:lumOff val="35000"/>
                    </a:schemeClr>
                  </a:solidFill>
                  <a:latin typeface="+mj-lt"/>
                </a:endParaRPr>
              </a:p>
            </p:txBody>
          </p:sp>
          <p:sp>
            <p:nvSpPr>
              <p:cNvPr id="77" name="TextBox 76"/>
              <p:cNvSpPr txBox="1"/>
              <p:nvPr/>
            </p:nvSpPr>
            <p:spPr>
              <a:xfrm>
                <a:off x="9910524" y="5975767"/>
                <a:ext cx="1140056" cy="307777"/>
              </a:xfrm>
              <a:prstGeom prst="rect">
                <a:avLst/>
              </a:prstGeom>
              <a:noFill/>
            </p:spPr>
            <p:txBody>
              <a:bodyPr wrap="none" rtlCol="0">
                <a:spAutoFit/>
              </a:bodyPr>
              <a:lstStyle/>
              <a:p>
                <a:r>
                  <a:rPr lang="en-US" sz="1400" dirty="0" smtClean="0">
                    <a:solidFill>
                      <a:schemeClr val="tx1">
                        <a:lumMod val="65000"/>
                        <a:lumOff val="35000"/>
                      </a:schemeClr>
                    </a:solidFill>
                    <a:latin typeface="+mj-lt"/>
                  </a:rPr>
                  <a:t>Comunicate</a:t>
                </a:r>
                <a:endParaRPr lang="en-US" sz="1400" dirty="0">
                  <a:solidFill>
                    <a:schemeClr val="tx1">
                      <a:lumMod val="65000"/>
                      <a:lumOff val="35000"/>
                    </a:schemeClr>
                  </a:solidFill>
                  <a:latin typeface="+mj-lt"/>
                </a:endParaRPr>
              </a:p>
            </p:txBody>
          </p:sp>
          <p:sp>
            <p:nvSpPr>
              <p:cNvPr id="78" name="TextBox 77"/>
              <p:cNvSpPr txBox="1"/>
              <p:nvPr/>
            </p:nvSpPr>
            <p:spPr>
              <a:xfrm>
                <a:off x="11194322" y="5797748"/>
                <a:ext cx="752129" cy="307777"/>
              </a:xfrm>
              <a:prstGeom prst="rect">
                <a:avLst/>
              </a:prstGeom>
              <a:noFill/>
            </p:spPr>
            <p:txBody>
              <a:bodyPr wrap="none" rtlCol="0">
                <a:spAutoFit/>
              </a:bodyPr>
              <a:lstStyle/>
              <a:p>
                <a:r>
                  <a:rPr lang="en-US" sz="1400" dirty="0" smtClean="0">
                    <a:solidFill>
                      <a:schemeClr val="tx1">
                        <a:lumMod val="65000"/>
                        <a:lumOff val="35000"/>
                      </a:schemeClr>
                    </a:solidFill>
                    <a:latin typeface="+mj-lt"/>
                  </a:rPr>
                  <a:t>Coding</a:t>
                </a:r>
                <a:endParaRPr lang="en-US" sz="1400" dirty="0">
                  <a:solidFill>
                    <a:schemeClr val="tx1">
                      <a:lumMod val="65000"/>
                      <a:lumOff val="35000"/>
                    </a:schemeClr>
                  </a:solidFill>
                  <a:latin typeface="+mj-lt"/>
                </a:endParaRPr>
              </a:p>
            </p:txBody>
          </p:sp>
        </p:grpSp>
      </p:grpSp>
    </p:spTree>
    <p:extLst>
      <p:ext uri="{BB962C8B-B14F-4D97-AF65-F5344CB8AC3E}">
        <p14:creationId xmlns:p14="http://schemas.microsoft.com/office/powerpoint/2010/main" val="33884709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0-#ppt_w/2"/>
                                          </p:val>
                                        </p:tav>
                                        <p:tav tm="100000">
                                          <p:val>
                                            <p:strVal val="#ppt_x"/>
                                          </p:val>
                                        </p:tav>
                                      </p:tavLst>
                                    </p:anim>
                                    <p:anim calcmode="lin" valueType="num">
                                      <p:cBhvr additive="base">
                                        <p:cTn id="18" dur="50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0-#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0-#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8"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0-#ppt_w/2"/>
                                          </p:val>
                                        </p:tav>
                                        <p:tav tm="100000">
                                          <p:val>
                                            <p:strVal val="#ppt_x"/>
                                          </p:val>
                                        </p:tav>
                                      </p:tavLst>
                                    </p:anim>
                                    <p:anim calcmode="lin" valueType="num">
                                      <p:cBhvr additive="base">
                                        <p:cTn id="32" dur="500" fill="hold"/>
                                        <p:tgtEl>
                                          <p:spTgt spid="4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0-#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0-#ppt_w/2"/>
                                          </p:val>
                                        </p:tav>
                                        <p:tav tm="100000">
                                          <p:val>
                                            <p:strVal val="#ppt_x"/>
                                          </p:val>
                                        </p:tav>
                                      </p:tavLst>
                                    </p:anim>
                                    <p:anim calcmode="lin" valueType="num">
                                      <p:cBhvr additive="base">
                                        <p:cTn id="45" dur="500" fill="hold"/>
                                        <p:tgtEl>
                                          <p:spTgt spid="34"/>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wipe(up)">
                                      <p:cBhvr>
                                        <p:cTn id="49" dur="500"/>
                                        <p:tgtEl>
                                          <p:spTgt spid="8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500"/>
                                        <p:tgtEl>
                                          <p:spTgt spid="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04037 -0.26204 L -0.02735 -0.05741 " pathEditMode="relative" rAng="0" ptsTypes="AA">
                                      <p:cBhvr>
                                        <p:cTn id="66" dur="2000" spd="-100000" fill="hold"/>
                                        <p:tgtEl>
                                          <p:spTgt spid="8"/>
                                        </p:tgtEl>
                                        <p:attrNameLst>
                                          <p:attrName>ppt_x</p:attrName>
                                          <p:attrName>ppt_y</p:attrName>
                                        </p:attrNameLst>
                                      </p:cBhvr>
                                      <p:rCtr x="651" y="10231"/>
                                    </p:animMotion>
                                  </p:childTnLst>
                                </p:cTn>
                              </p:par>
                              <p:par>
                                <p:cTn id="67" presetID="42" presetClass="path" presetSubtype="0" accel="50000" decel="50000" fill="hold" nodeType="withEffect">
                                  <p:stCondLst>
                                    <p:cond delay="0"/>
                                  </p:stCondLst>
                                  <p:childTnLst>
                                    <p:animMotion origin="layout" path="M 1.04167E-6 -7.40741E-7 L -0.00156 -0.34722 " pathEditMode="relative" rAng="0" ptsTypes="AA">
                                      <p:cBhvr>
                                        <p:cTn id="68" dur="2000" fill="hold"/>
                                        <p:tgtEl>
                                          <p:spTgt spid="21"/>
                                        </p:tgtEl>
                                        <p:attrNameLst>
                                          <p:attrName>ppt_x</p:attrName>
                                          <p:attrName>ppt_y</p:attrName>
                                        </p:attrNameLst>
                                      </p:cBhvr>
                                      <p:rCtr x="-78" y="-17361"/>
                                    </p:animMotion>
                                  </p:childTnLst>
                                </p:cTn>
                              </p:par>
                              <p:par>
                                <p:cTn id="69" presetID="6" presetClass="emph" presetSubtype="0" fill="hold" nodeType="withEffect">
                                  <p:stCondLst>
                                    <p:cond delay="0"/>
                                  </p:stCondLst>
                                  <p:childTnLst>
                                    <p:animScale>
                                      <p:cBhvr>
                                        <p:cTn id="70" dur="2000" fill="hold"/>
                                        <p:tgtEl>
                                          <p:spTgt spid="8"/>
                                        </p:tgtEl>
                                      </p:cBhvr>
                                      <p:by x="40000" y="40000"/>
                                    </p:animScale>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500"/>
                                        <p:tgtEl>
                                          <p:spTgt spid="11"/>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left)">
                                      <p:cBhvr>
                                        <p:cTn id="79" dur="500"/>
                                        <p:tgtEl>
                                          <p:spTgt spid="67"/>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3.125E-6 1.11022E-16 L 0.00104 -0.16994 " pathEditMode="fixed" rAng="0" ptsTypes="AA">
                                      <p:cBhvr>
                                        <p:cTn id="87" dur="2000" fill="hold"/>
                                        <p:tgtEl>
                                          <p:spTgt spid="67"/>
                                        </p:tgtEl>
                                        <p:attrNameLst>
                                          <p:attrName>ppt_x</p:attrName>
                                          <p:attrName>ppt_y</p:attrName>
                                        </p:attrNameLst>
                                      </p:cBhvr>
                                      <p:rCtr x="52" y="-8509"/>
                                    </p:animMotion>
                                  </p:childTnLst>
                                </p:cTn>
                              </p:par>
                              <p:par>
                                <p:cTn id="88" presetID="42" presetClass="path" presetSubtype="0" accel="50000" decel="50000" fill="hold" nodeType="withEffect">
                                  <p:stCondLst>
                                    <p:cond delay="0"/>
                                  </p:stCondLst>
                                  <p:childTnLst>
                                    <p:animMotion origin="layout" path="M 3.75E-6 3.64162E-6 L 0.00013 -0.077 " pathEditMode="fixed" rAng="0" ptsTypes="AA">
                                      <p:cBhvr>
                                        <p:cTn id="89" dur="2000" fill="hold"/>
                                        <p:tgtEl>
                                          <p:spTgt spid="10"/>
                                        </p:tgtEl>
                                        <p:attrNameLst>
                                          <p:attrName>ppt_x</p:attrName>
                                          <p:attrName>ppt_y</p:attrName>
                                        </p:attrNameLst>
                                      </p:cBhvr>
                                      <p:rCtr x="0" y="-3861"/>
                                    </p:animMotion>
                                  </p:childTnLst>
                                </p:cTn>
                              </p:par>
                              <p:par>
                                <p:cTn id="90" presetID="6" presetClass="emph" presetSubtype="0" fill="hold" nodeType="withEffect">
                                  <p:stCondLst>
                                    <p:cond delay="0"/>
                                  </p:stCondLst>
                                  <p:childTnLst>
                                    <p:animScale>
                                      <p:cBhvr>
                                        <p:cTn id="91" dur="2000" fill="hold"/>
                                        <p:tgtEl>
                                          <p:spTgt spid="10"/>
                                        </p:tgtEl>
                                      </p:cBhvr>
                                      <p:by x="40000" y="40000"/>
                                    </p:animScale>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wipe(left)">
                                      <p:cBhvr>
                                        <p:cTn id="96" dur="500"/>
                                        <p:tgtEl>
                                          <p:spTgt spid="12"/>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wipe(left)">
                                      <p:cBhvr>
                                        <p:cTn id="100" dur="500"/>
                                        <p:tgtEl>
                                          <p:spTgt spid="73"/>
                                        </p:tgtEl>
                                      </p:cBhvr>
                                    </p:animEffect>
                                  </p:childTnLst>
                                </p:cTn>
                              </p:par>
                              <p:par>
                                <p:cTn id="101" presetID="10" presetClass="entr" presetSubtype="0" fill="hold" nodeType="withEffect">
                                  <p:stCondLst>
                                    <p:cond delay="20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6" presetClass="emph" presetSubtype="0" fill="hold" nodeType="clickEffect">
                                  <p:stCondLst>
                                    <p:cond delay="0"/>
                                  </p:stCondLst>
                                  <p:childTnLst>
                                    <p:animScale>
                                      <p:cBhvr>
                                        <p:cTn id="107" dur="2000" fill="hold"/>
                                        <p:tgtEl>
                                          <p:spTgt spid="26"/>
                                        </p:tgtEl>
                                      </p:cBhvr>
                                      <p:by x="60000" y="60000"/>
                                    </p:animScale>
                                  </p:childTnLst>
                                </p:cTn>
                              </p:par>
                              <p:par>
                                <p:cTn id="108" presetID="42" presetClass="path" presetSubtype="0" accel="50000" decel="50000" fill="hold" nodeType="withEffect">
                                  <p:stCondLst>
                                    <p:cond delay="0"/>
                                  </p:stCondLst>
                                  <p:childTnLst>
                                    <p:animMotion origin="layout" path="M 2.08333E-6 3.12139E-6 L -0.04649 0.01734 " pathEditMode="relative" rAng="0" ptsTypes="AA">
                                      <p:cBhvr>
                                        <p:cTn id="109" dur="2000" fill="hold"/>
                                        <p:tgtEl>
                                          <p:spTgt spid="26"/>
                                        </p:tgtEl>
                                        <p:attrNameLst>
                                          <p:attrName>ppt_x</p:attrName>
                                          <p:attrName>ppt_y</p:attrName>
                                        </p:attrNameLst>
                                      </p:cBhvr>
                                      <p:rCtr x="-2331" y="855"/>
                                    </p:animMotion>
                                  </p:childTnLst>
                                </p:cTn>
                              </p:par>
                              <p:par>
                                <p:cTn id="110" presetID="42" presetClass="path" presetSubtype="0" accel="50000" decel="50000" fill="hold" nodeType="withEffect">
                                  <p:stCondLst>
                                    <p:cond delay="0"/>
                                  </p:stCondLst>
                                  <p:childTnLst>
                                    <p:animMotion origin="layout" path="M 3.33333E-6 4.79769E-6 L 3.33333E-6 -0.07029 " pathEditMode="relative" rAng="0" ptsTypes="AA">
                                      <p:cBhvr>
                                        <p:cTn id="111" dur="2000" fill="hold"/>
                                        <p:tgtEl>
                                          <p:spTgt spid="73"/>
                                        </p:tgtEl>
                                        <p:attrNameLst>
                                          <p:attrName>ppt_x</p:attrName>
                                          <p:attrName>ppt_y</p:attrName>
                                        </p:attrNameLst>
                                      </p:cBhvr>
                                      <p:rCtr x="0" y="-3514"/>
                                    </p:animMotion>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wipe(left)">
                                      <p:cBhvr>
                                        <p:cTn id="116" dur="500"/>
                                        <p:tgtEl>
                                          <p:spTgt spid="13"/>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wipe(left)">
                                      <p:cBhvr>
                                        <p:cTn id="120" dur="500"/>
                                        <p:tgtEl>
                                          <p:spTgt spid="74"/>
                                        </p:tgtEl>
                                      </p:cBhvr>
                                    </p:animEffect>
                                  </p:childTnLst>
                                </p:cTn>
                              </p:par>
                              <p:par>
                                <p:cTn id="121" presetID="10" presetClass="entr" presetSubtype="0" fill="hold" nodeType="withEffect">
                                  <p:stCondLst>
                                    <p:cond delay="20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3" grpId="0"/>
      <p:bldP spid="34" grpId="0" animBg="1"/>
      <p:bldP spid="35" grpId="0" animBg="1"/>
      <p:bldP spid="36"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rot="16200000">
            <a:off x="10344826" y="5905385"/>
            <a:ext cx="1666875" cy="2046070"/>
          </a:xfrm>
          <a:prstGeom prst="rect">
            <a:avLst/>
          </a:prstGeom>
          <a:solidFill>
            <a:srgbClr val="3E8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p:cNvSpPr txBox="1"/>
          <p:nvPr/>
        </p:nvSpPr>
        <p:spPr>
          <a:xfrm>
            <a:off x="3694597" y="2357159"/>
            <a:ext cx="4802853" cy="830997"/>
          </a:xfrm>
          <a:prstGeom prst="rect">
            <a:avLst/>
          </a:prstGeom>
          <a:noFill/>
        </p:spPr>
        <p:txBody>
          <a:bodyPr wrap="none" rtlCol="0">
            <a:spAutoFit/>
          </a:bodyPr>
          <a:lstStyle/>
          <a:p>
            <a:pPr algn="ctr"/>
            <a:r>
              <a:rPr lang="en-US" sz="4800" b="1" dirty="0" smtClean="0">
                <a:solidFill>
                  <a:schemeClr val="tx1">
                    <a:lumMod val="50000"/>
                    <a:lumOff val="50000"/>
                  </a:schemeClr>
                </a:solidFill>
              </a:rPr>
              <a:t>It’s time for Demo</a:t>
            </a:r>
            <a:endParaRPr lang="en-US" sz="4800" b="1" dirty="0">
              <a:solidFill>
                <a:schemeClr val="tx1">
                  <a:lumMod val="50000"/>
                  <a:lumOff val="50000"/>
                </a:schemeClr>
              </a:solidFill>
            </a:endParaRPr>
          </a:p>
        </p:txBody>
      </p:sp>
      <p:sp>
        <p:nvSpPr>
          <p:cNvPr id="26" name="Rectangle 25"/>
          <p:cNvSpPr/>
          <p:nvPr/>
        </p:nvSpPr>
        <p:spPr>
          <a:xfrm rot="16200000">
            <a:off x="8752949" y="5451600"/>
            <a:ext cx="759305" cy="2046070"/>
          </a:xfrm>
          <a:prstGeom prst="rect">
            <a:avLst/>
          </a:prstGeom>
          <a:solidFill>
            <a:srgbClr val="42B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rot="16200000">
            <a:off x="6727461" y="5449200"/>
            <a:ext cx="752478" cy="2046070"/>
          </a:xfrm>
          <a:prstGeom prst="rect">
            <a:avLst/>
          </a:prstGeom>
          <a:solidFill>
            <a:srgbClr val="27C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8" name="Straight Connector 27"/>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flipH="1">
            <a:off x="6095996" y="3952875"/>
            <a:ext cx="5041903" cy="1190625"/>
            <a:chOff x="3028787" y="3952875"/>
            <a:chExt cx="3067213" cy="1238249"/>
          </a:xfrm>
        </p:grpSpPr>
        <p:cxnSp>
          <p:nvCxnSpPr>
            <p:cNvPr id="30" name="Straight Connector 29"/>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rot="16200000">
            <a:off x="4677657" y="5458423"/>
            <a:ext cx="765434" cy="2040582"/>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630927" y="5438341"/>
            <a:ext cx="733550" cy="2048862"/>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2662636" y="5439739"/>
            <a:ext cx="733551" cy="204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9" name="Group 38"/>
          <p:cNvGrpSpPr/>
          <p:nvPr/>
        </p:nvGrpSpPr>
        <p:grpSpPr>
          <a:xfrm>
            <a:off x="-26730" y="6710356"/>
            <a:ext cx="12218730" cy="151076"/>
            <a:chOff x="2" y="2110197"/>
            <a:chExt cx="12191998" cy="134339"/>
          </a:xfrm>
        </p:grpSpPr>
        <p:sp>
          <p:nvSpPr>
            <p:cNvPr id="41" name="Rectangle 40"/>
            <p:cNvSpPr/>
            <p:nvPr/>
          </p:nvSpPr>
          <p:spPr>
            <a:xfrm rot="16200000">
              <a:off x="2983961" y="1158244"/>
              <a:ext cx="134333" cy="20382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rot="16200000">
              <a:off x="5014978" y="1165475"/>
              <a:ext cx="134333" cy="20237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rot="16200000">
              <a:off x="7047668" y="1156571"/>
              <a:ext cx="134335" cy="204159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45"/>
            <p:cNvSpPr/>
            <p:nvPr/>
          </p:nvSpPr>
          <p:spPr>
            <a:xfrm rot="16200000">
              <a:off x="9080647" y="1165180"/>
              <a:ext cx="134336" cy="20243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rot="16200000">
              <a:off x="11108832" y="1161366"/>
              <a:ext cx="134338" cy="2031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8568260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250"/>
                                        <p:tgtEl>
                                          <p:spTgt spid="39"/>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250"/>
                                        <p:tgtEl>
                                          <p:spTgt spid="34"/>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250"/>
                                        <p:tgtEl>
                                          <p:spTgt spid="37"/>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250"/>
                                        <p:tgtEl>
                                          <p:spTgt spid="33"/>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250"/>
                                        <p:tgtEl>
                                          <p:spTgt spid="27"/>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250"/>
                                        <p:tgtEl>
                                          <p:spTgt spid="26"/>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250"/>
                                        <p:tgtEl>
                                          <p:spTgt spid="49"/>
                                        </p:tgtEl>
                                      </p:cBhvr>
                                    </p:animEffect>
                                  </p:childTnLst>
                                </p:cTn>
                              </p:par>
                            </p:childTnLst>
                          </p:cTn>
                        </p:par>
                        <p:par>
                          <p:cTn id="32" fill="hold">
                            <p:stCondLst>
                              <p:cond delay="1750"/>
                            </p:stCondLst>
                            <p:childTnLst>
                              <p:par>
                                <p:cTn id="33" presetID="64" presetClass="path" presetSubtype="0" accel="50000" decel="50000" fill="hold" grpId="1" nodeType="afterEffect">
                                  <p:stCondLst>
                                    <p:cond delay="50"/>
                                  </p:stCondLst>
                                  <p:childTnLst>
                                    <p:animMotion origin="layout" path="M 3.125E-6 4.81481E-6 L 3.125E-6 -0.13843 " pathEditMode="relative" rAng="0" ptsTypes="AA">
                                      <p:cBhvr>
                                        <p:cTn id="34" dur="1000" fill="hold"/>
                                        <p:tgtEl>
                                          <p:spTgt spid="49"/>
                                        </p:tgtEl>
                                        <p:attrNameLst>
                                          <p:attrName>ppt_x</p:attrName>
                                          <p:attrName>ppt_y</p:attrName>
                                        </p:attrNameLst>
                                      </p:cBhvr>
                                      <p:rCtr x="0" y="-6921"/>
                                    </p:animMotion>
                                  </p:childTnLst>
                                </p:cTn>
                              </p:par>
                            </p:childTnLst>
                          </p:cTn>
                        </p:par>
                        <p:par>
                          <p:cTn id="35" fill="hold">
                            <p:stCondLst>
                              <p:cond delay="2800"/>
                            </p:stCondLst>
                            <p:childTnLst>
                              <p:par>
                                <p:cTn id="36" presetID="22" presetClass="entr" presetSubtype="4"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par>
                          <p:cTn id="39" fill="hold">
                            <p:stCondLst>
                              <p:cond delay="3300"/>
                            </p:stCondLst>
                            <p:childTnLst>
                              <p:par>
                                <p:cTn id="40" presetID="16" presetClass="entr" presetSubtype="37"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outVertical)">
                                      <p:cBhvr>
                                        <p:cTn id="42" dur="500"/>
                                        <p:tgtEl>
                                          <p:spTgt spid="28"/>
                                        </p:tgtEl>
                                      </p:cBhvr>
                                    </p:animEffect>
                                  </p:childTnLst>
                                </p:cTn>
                              </p:par>
                            </p:childTnLst>
                          </p:cTn>
                        </p:par>
                        <p:par>
                          <p:cTn id="43" fill="hold">
                            <p:stCondLst>
                              <p:cond delay="3800"/>
                            </p:stCondLst>
                            <p:childTnLst>
                              <p:par>
                                <p:cTn id="44" presetID="42"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0" grpId="0"/>
      <p:bldP spid="26" grpId="0" animBg="1"/>
      <p:bldP spid="27" grpId="0" animBg="1"/>
      <p:bldP spid="33" grpId="0" animBg="1"/>
      <p:bldP spid="34"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p:cNvSpPr>
            <a:spLocks/>
          </p:cNvSpPr>
          <p:nvPr/>
        </p:nvSpPr>
        <p:spPr bwMode="auto">
          <a:xfrm>
            <a:off x="10195328" y="4384648"/>
            <a:ext cx="2027498" cy="1058413"/>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14"/>
          <p:cNvSpPr>
            <a:spLocks noEditPoints="1"/>
          </p:cNvSpPr>
          <p:nvPr/>
        </p:nvSpPr>
        <p:spPr bwMode="auto">
          <a:xfrm>
            <a:off x="8159884" y="3655216"/>
            <a:ext cx="2035444" cy="1787845"/>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15"/>
          <p:cNvSpPr>
            <a:spLocks/>
          </p:cNvSpPr>
          <p:nvPr/>
        </p:nvSpPr>
        <p:spPr bwMode="auto">
          <a:xfrm>
            <a:off x="6129208" y="4089699"/>
            <a:ext cx="2030676" cy="135336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16"/>
          <p:cNvSpPr>
            <a:spLocks/>
          </p:cNvSpPr>
          <p:nvPr/>
        </p:nvSpPr>
        <p:spPr bwMode="auto">
          <a:xfrm>
            <a:off x="4101709" y="3828781"/>
            <a:ext cx="2027498" cy="1614279"/>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17"/>
          <p:cNvSpPr>
            <a:spLocks/>
          </p:cNvSpPr>
          <p:nvPr/>
        </p:nvSpPr>
        <p:spPr bwMode="auto">
          <a:xfrm>
            <a:off x="2066267" y="3483919"/>
            <a:ext cx="2035444" cy="195914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8"/>
          <p:cNvSpPr>
            <a:spLocks noEditPoints="1"/>
          </p:cNvSpPr>
          <p:nvPr/>
        </p:nvSpPr>
        <p:spPr bwMode="auto">
          <a:xfrm>
            <a:off x="34001" y="3547446"/>
            <a:ext cx="2032266" cy="1895615"/>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9"/>
          <p:cNvSpPr/>
          <p:nvPr/>
        </p:nvSpPr>
        <p:spPr>
          <a:xfrm>
            <a:off x="0" y="5434474"/>
            <a:ext cx="12192000" cy="13880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TextBox 38"/>
          <p:cNvSpPr txBox="1"/>
          <p:nvPr/>
        </p:nvSpPr>
        <p:spPr>
          <a:xfrm>
            <a:off x="779892" y="600081"/>
            <a:ext cx="3199915" cy="1569660"/>
          </a:xfrm>
          <a:prstGeom prst="rect">
            <a:avLst/>
          </a:prstGeom>
          <a:noFill/>
        </p:spPr>
        <p:txBody>
          <a:bodyPr wrap="none" rtlCol="0">
            <a:spAutoFit/>
          </a:bodyPr>
          <a:lstStyle/>
          <a:p>
            <a:r>
              <a:rPr lang="en-US" sz="9600" b="1" dirty="0" smtClean="0">
                <a:solidFill>
                  <a:schemeClr val="tx1">
                    <a:lumMod val="50000"/>
                    <a:lumOff val="50000"/>
                  </a:schemeClr>
                </a:solidFill>
              </a:rPr>
              <a:t>Q &amp; A</a:t>
            </a:r>
            <a:endParaRPr lang="id-ID" sz="9600" b="1" dirty="0">
              <a:solidFill>
                <a:schemeClr val="tx1">
                  <a:lumMod val="50000"/>
                  <a:lumOff val="50000"/>
                </a:schemeClr>
              </a:solidFill>
            </a:endParaRPr>
          </a:p>
        </p:txBody>
      </p:sp>
      <p:grpSp>
        <p:nvGrpSpPr>
          <p:cNvPr id="11" name="Group 10"/>
          <p:cNvGrpSpPr/>
          <p:nvPr/>
        </p:nvGrpSpPr>
        <p:grpSpPr>
          <a:xfrm>
            <a:off x="2804754" y="2293018"/>
            <a:ext cx="962815" cy="1019451"/>
            <a:chOff x="746837" y="3647550"/>
            <a:chExt cx="962815" cy="1019451"/>
          </a:xfrm>
        </p:grpSpPr>
        <p:grpSp>
          <p:nvGrpSpPr>
            <p:cNvPr id="12" name="Group 11"/>
            <p:cNvGrpSpPr/>
            <p:nvPr/>
          </p:nvGrpSpPr>
          <p:grpSpPr>
            <a:xfrm>
              <a:off x="746837" y="3647550"/>
              <a:ext cx="962815" cy="1019451"/>
              <a:chOff x="1664677" y="1949380"/>
              <a:chExt cx="1195754" cy="1266093"/>
            </a:xfrm>
          </p:grpSpPr>
          <p:sp>
            <p:nvSpPr>
              <p:cNvPr id="14" name="Rounded Rectangle 13"/>
              <p:cNvSpPr/>
              <p:nvPr/>
            </p:nvSpPr>
            <p:spPr>
              <a:xfrm>
                <a:off x="1664677" y="2019719"/>
                <a:ext cx="1195754" cy="119575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1664677" y="1949380"/>
                <a:ext cx="1195754" cy="11957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 name="TextBox 12"/>
            <p:cNvSpPr txBox="1"/>
            <p:nvPr/>
          </p:nvSpPr>
          <p:spPr>
            <a:xfrm>
              <a:off x="838270" y="3963193"/>
              <a:ext cx="775790" cy="369332"/>
            </a:xfrm>
            <a:prstGeom prst="rect">
              <a:avLst/>
            </a:prstGeom>
            <a:noFill/>
          </p:spPr>
          <p:txBody>
            <a:bodyPr wrap="none" rtlCol="0">
              <a:spAutoFit/>
            </a:bodyPr>
            <a:lstStyle/>
            <a:p>
              <a:pPr algn="ctr"/>
              <a:r>
                <a:rPr lang="id-ID" b="1" dirty="0">
                  <a:solidFill>
                    <a:schemeClr val="bg1"/>
                  </a:solidFill>
                </a:rPr>
                <a:t>WHAT</a:t>
              </a:r>
            </a:p>
          </p:txBody>
        </p:sp>
      </p:grpSp>
      <p:grpSp>
        <p:nvGrpSpPr>
          <p:cNvPr id="16" name="Group 15"/>
          <p:cNvGrpSpPr/>
          <p:nvPr/>
        </p:nvGrpSpPr>
        <p:grpSpPr>
          <a:xfrm>
            <a:off x="3901436" y="2293018"/>
            <a:ext cx="962815" cy="1019451"/>
            <a:chOff x="1843519" y="3647550"/>
            <a:chExt cx="962815" cy="1019451"/>
          </a:xfrm>
        </p:grpSpPr>
        <p:grpSp>
          <p:nvGrpSpPr>
            <p:cNvPr id="17" name="Group 16"/>
            <p:cNvGrpSpPr/>
            <p:nvPr/>
          </p:nvGrpSpPr>
          <p:grpSpPr>
            <a:xfrm>
              <a:off x="1843519" y="3647550"/>
              <a:ext cx="962815" cy="1019451"/>
              <a:chOff x="1664677" y="1949380"/>
              <a:chExt cx="1195754" cy="1266093"/>
            </a:xfrm>
          </p:grpSpPr>
          <p:sp>
            <p:nvSpPr>
              <p:cNvPr id="19" name="Rounded Rectangle 18"/>
              <p:cNvSpPr/>
              <p:nvPr/>
            </p:nvSpPr>
            <p:spPr>
              <a:xfrm>
                <a:off x="1664677" y="2019719"/>
                <a:ext cx="1195754" cy="119575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a:off x="1664677" y="1949380"/>
                <a:ext cx="1195754" cy="11957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p:cNvSpPr txBox="1"/>
            <p:nvPr/>
          </p:nvSpPr>
          <p:spPr>
            <a:xfrm>
              <a:off x="1994547" y="3963193"/>
              <a:ext cx="660758" cy="369332"/>
            </a:xfrm>
            <a:prstGeom prst="rect">
              <a:avLst/>
            </a:prstGeom>
            <a:noFill/>
          </p:spPr>
          <p:txBody>
            <a:bodyPr wrap="none" rtlCol="0">
              <a:spAutoFit/>
            </a:bodyPr>
            <a:lstStyle/>
            <a:p>
              <a:pPr algn="ctr"/>
              <a:r>
                <a:rPr lang="id-ID" b="1" dirty="0">
                  <a:solidFill>
                    <a:schemeClr val="bg1"/>
                  </a:solidFill>
                </a:rPr>
                <a:t>WHY</a:t>
              </a:r>
            </a:p>
          </p:txBody>
        </p:sp>
      </p:grpSp>
      <p:grpSp>
        <p:nvGrpSpPr>
          <p:cNvPr id="21" name="Group 20"/>
          <p:cNvGrpSpPr/>
          <p:nvPr/>
        </p:nvGrpSpPr>
        <p:grpSpPr>
          <a:xfrm>
            <a:off x="4992302" y="2293018"/>
            <a:ext cx="962815" cy="1019451"/>
            <a:chOff x="2958135" y="3647550"/>
            <a:chExt cx="962815" cy="1019451"/>
          </a:xfrm>
        </p:grpSpPr>
        <p:grpSp>
          <p:nvGrpSpPr>
            <p:cNvPr id="22" name="Group 21"/>
            <p:cNvGrpSpPr/>
            <p:nvPr/>
          </p:nvGrpSpPr>
          <p:grpSpPr>
            <a:xfrm>
              <a:off x="2958135" y="3647550"/>
              <a:ext cx="962815" cy="1019451"/>
              <a:chOff x="1664677" y="1949380"/>
              <a:chExt cx="1195754" cy="1266093"/>
            </a:xfrm>
          </p:grpSpPr>
          <p:sp>
            <p:nvSpPr>
              <p:cNvPr id="24" name="Rounded Rectangle 23"/>
              <p:cNvSpPr/>
              <p:nvPr/>
            </p:nvSpPr>
            <p:spPr>
              <a:xfrm>
                <a:off x="1664677" y="2019719"/>
                <a:ext cx="1195754" cy="119575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1664677" y="1949380"/>
                <a:ext cx="1195754" cy="119575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3" name="TextBox 22"/>
            <p:cNvSpPr txBox="1"/>
            <p:nvPr/>
          </p:nvSpPr>
          <p:spPr>
            <a:xfrm>
              <a:off x="2979993" y="3963193"/>
              <a:ext cx="894797" cy="369332"/>
            </a:xfrm>
            <a:prstGeom prst="rect">
              <a:avLst/>
            </a:prstGeom>
            <a:noFill/>
          </p:spPr>
          <p:txBody>
            <a:bodyPr wrap="none" rtlCol="0">
              <a:spAutoFit/>
            </a:bodyPr>
            <a:lstStyle/>
            <a:p>
              <a:pPr algn="ctr"/>
              <a:r>
                <a:rPr lang="id-ID" b="1" dirty="0">
                  <a:solidFill>
                    <a:schemeClr val="bg1"/>
                  </a:solidFill>
                </a:rPr>
                <a:t>WHERE</a:t>
              </a:r>
            </a:p>
          </p:txBody>
        </p:sp>
      </p:grpSp>
      <p:grpSp>
        <p:nvGrpSpPr>
          <p:cNvPr id="26" name="Group 25"/>
          <p:cNvGrpSpPr/>
          <p:nvPr/>
        </p:nvGrpSpPr>
        <p:grpSpPr>
          <a:xfrm>
            <a:off x="6108871" y="2293018"/>
            <a:ext cx="962815" cy="1019451"/>
            <a:chOff x="4536225" y="3647550"/>
            <a:chExt cx="962815" cy="1019451"/>
          </a:xfrm>
        </p:grpSpPr>
        <p:grpSp>
          <p:nvGrpSpPr>
            <p:cNvPr id="27" name="Group 26"/>
            <p:cNvGrpSpPr/>
            <p:nvPr/>
          </p:nvGrpSpPr>
          <p:grpSpPr>
            <a:xfrm>
              <a:off x="4536225" y="3647550"/>
              <a:ext cx="962815" cy="1019451"/>
              <a:chOff x="1664677" y="1949380"/>
              <a:chExt cx="1195754" cy="1266093"/>
            </a:xfrm>
          </p:grpSpPr>
          <p:sp>
            <p:nvSpPr>
              <p:cNvPr id="29" name="Rounded Rectangle 28"/>
              <p:cNvSpPr/>
              <p:nvPr/>
            </p:nvSpPr>
            <p:spPr>
              <a:xfrm>
                <a:off x="1664677" y="2019719"/>
                <a:ext cx="1195754" cy="119575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ounded Rectangle 29"/>
              <p:cNvSpPr/>
              <p:nvPr/>
            </p:nvSpPr>
            <p:spPr>
              <a:xfrm>
                <a:off x="1664677" y="1949380"/>
                <a:ext cx="1195754" cy="119575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8" name="TextBox 27"/>
            <p:cNvSpPr txBox="1"/>
            <p:nvPr/>
          </p:nvSpPr>
          <p:spPr>
            <a:xfrm>
              <a:off x="4624302" y="3963193"/>
              <a:ext cx="805029" cy="369332"/>
            </a:xfrm>
            <a:prstGeom prst="rect">
              <a:avLst/>
            </a:prstGeom>
            <a:noFill/>
          </p:spPr>
          <p:txBody>
            <a:bodyPr wrap="none" rtlCol="0">
              <a:spAutoFit/>
            </a:bodyPr>
            <a:lstStyle/>
            <a:p>
              <a:pPr algn="ctr"/>
              <a:r>
                <a:rPr lang="id-ID" b="1" dirty="0">
                  <a:solidFill>
                    <a:schemeClr val="bg1"/>
                  </a:solidFill>
                </a:rPr>
                <a:t>WHEN</a:t>
              </a:r>
            </a:p>
          </p:txBody>
        </p:sp>
      </p:grpSp>
      <p:grpSp>
        <p:nvGrpSpPr>
          <p:cNvPr id="31" name="Group 30"/>
          <p:cNvGrpSpPr/>
          <p:nvPr/>
        </p:nvGrpSpPr>
        <p:grpSpPr>
          <a:xfrm>
            <a:off x="7183112" y="2293018"/>
            <a:ext cx="962815" cy="1019451"/>
            <a:chOff x="5778906" y="3647550"/>
            <a:chExt cx="962815" cy="1019451"/>
          </a:xfrm>
        </p:grpSpPr>
        <p:grpSp>
          <p:nvGrpSpPr>
            <p:cNvPr id="32" name="Group 31"/>
            <p:cNvGrpSpPr/>
            <p:nvPr/>
          </p:nvGrpSpPr>
          <p:grpSpPr>
            <a:xfrm>
              <a:off x="5778906" y="3647550"/>
              <a:ext cx="962815" cy="1019451"/>
              <a:chOff x="1664677" y="1949380"/>
              <a:chExt cx="1195754" cy="1266093"/>
            </a:xfrm>
          </p:grpSpPr>
          <p:sp>
            <p:nvSpPr>
              <p:cNvPr id="34" name="Rounded Rectangle 33"/>
              <p:cNvSpPr/>
              <p:nvPr/>
            </p:nvSpPr>
            <p:spPr>
              <a:xfrm>
                <a:off x="1664677" y="2019719"/>
                <a:ext cx="1195754" cy="119575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ounded Rectangle 34"/>
              <p:cNvSpPr/>
              <p:nvPr/>
            </p:nvSpPr>
            <p:spPr>
              <a:xfrm>
                <a:off x="1664677" y="1949380"/>
                <a:ext cx="1195754" cy="119575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3" name="TextBox 32"/>
            <p:cNvSpPr txBox="1"/>
            <p:nvPr/>
          </p:nvSpPr>
          <p:spPr>
            <a:xfrm>
              <a:off x="5925074" y="3963193"/>
              <a:ext cx="696024" cy="369332"/>
            </a:xfrm>
            <a:prstGeom prst="rect">
              <a:avLst/>
            </a:prstGeom>
            <a:noFill/>
          </p:spPr>
          <p:txBody>
            <a:bodyPr wrap="none" rtlCol="0">
              <a:spAutoFit/>
            </a:bodyPr>
            <a:lstStyle/>
            <a:p>
              <a:pPr algn="ctr"/>
              <a:r>
                <a:rPr lang="id-ID" b="1" dirty="0">
                  <a:solidFill>
                    <a:schemeClr val="bg1"/>
                  </a:solidFill>
                </a:rPr>
                <a:t>WHO</a:t>
              </a:r>
            </a:p>
          </p:txBody>
        </p:sp>
      </p:grpSp>
      <p:grpSp>
        <p:nvGrpSpPr>
          <p:cNvPr id="36" name="Group 35"/>
          <p:cNvGrpSpPr/>
          <p:nvPr/>
        </p:nvGrpSpPr>
        <p:grpSpPr>
          <a:xfrm>
            <a:off x="8257353" y="2293018"/>
            <a:ext cx="962815" cy="1019451"/>
            <a:chOff x="7054873" y="3647550"/>
            <a:chExt cx="962815" cy="1019451"/>
          </a:xfrm>
        </p:grpSpPr>
        <p:grpSp>
          <p:nvGrpSpPr>
            <p:cNvPr id="37" name="Group 36"/>
            <p:cNvGrpSpPr/>
            <p:nvPr/>
          </p:nvGrpSpPr>
          <p:grpSpPr>
            <a:xfrm>
              <a:off x="7054873" y="3647550"/>
              <a:ext cx="962815" cy="1019451"/>
              <a:chOff x="1664677" y="1949380"/>
              <a:chExt cx="1195754" cy="1266093"/>
            </a:xfrm>
          </p:grpSpPr>
          <p:sp>
            <p:nvSpPr>
              <p:cNvPr id="40" name="Rounded Rectangle 39"/>
              <p:cNvSpPr/>
              <p:nvPr/>
            </p:nvSpPr>
            <p:spPr>
              <a:xfrm>
                <a:off x="1664677" y="2019719"/>
                <a:ext cx="1195754" cy="119575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ounded Rectangle 40"/>
              <p:cNvSpPr/>
              <p:nvPr/>
            </p:nvSpPr>
            <p:spPr>
              <a:xfrm>
                <a:off x="1664677" y="1949380"/>
                <a:ext cx="1195754" cy="119575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8" name="TextBox 37"/>
            <p:cNvSpPr txBox="1"/>
            <p:nvPr/>
          </p:nvSpPr>
          <p:spPr>
            <a:xfrm>
              <a:off x="7167990" y="3963193"/>
              <a:ext cx="693203" cy="369332"/>
            </a:xfrm>
            <a:prstGeom prst="rect">
              <a:avLst/>
            </a:prstGeom>
            <a:noFill/>
          </p:spPr>
          <p:txBody>
            <a:bodyPr wrap="none" rtlCol="0">
              <a:spAutoFit/>
            </a:bodyPr>
            <a:lstStyle/>
            <a:p>
              <a:pPr algn="ctr"/>
              <a:r>
                <a:rPr lang="id-ID" b="1" dirty="0">
                  <a:solidFill>
                    <a:schemeClr val="bg1"/>
                  </a:solidFill>
                </a:rPr>
                <a:t>HOW</a:t>
              </a:r>
            </a:p>
          </p:txBody>
        </p:sp>
      </p:grpSp>
    </p:spTree>
    <p:extLst>
      <p:ext uri="{BB962C8B-B14F-4D97-AF65-F5344CB8AC3E}">
        <p14:creationId xmlns:p14="http://schemas.microsoft.com/office/powerpoint/2010/main" val="16259901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60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1100"/>
                            </p:stCondLst>
                            <p:childTnLst>
                              <p:par>
                                <p:cTn id="34" presetID="10"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30" presetClass="entr" presetSubtype="0" fill="hold" nodeType="withEffect">
                                  <p:stCondLst>
                                    <p:cond delay="20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800" decel="100000"/>
                                        <p:tgtEl>
                                          <p:spTgt spid="11"/>
                                        </p:tgtEl>
                                      </p:cBhvr>
                                    </p:animEffect>
                                    <p:anim calcmode="lin" valueType="num">
                                      <p:cBhvr>
                                        <p:cTn id="40" dur="800" decel="100000" fill="hold"/>
                                        <p:tgtEl>
                                          <p:spTgt spid="11"/>
                                        </p:tgtEl>
                                        <p:attrNameLst>
                                          <p:attrName>style.rotation</p:attrName>
                                        </p:attrNameLst>
                                      </p:cBhvr>
                                      <p:tavLst>
                                        <p:tav tm="0">
                                          <p:val>
                                            <p:fltVal val="-90"/>
                                          </p:val>
                                        </p:tav>
                                        <p:tav tm="100000">
                                          <p:val>
                                            <p:fltVal val="0"/>
                                          </p:val>
                                        </p:tav>
                                      </p:tavLst>
                                    </p:anim>
                                    <p:anim calcmode="lin" valueType="num">
                                      <p:cBhvr>
                                        <p:cTn id="41" dur="800" decel="100000" fill="hold"/>
                                        <p:tgtEl>
                                          <p:spTgt spid="11"/>
                                        </p:tgtEl>
                                        <p:attrNameLst>
                                          <p:attrName>ppt_x</p:attrName>
                                        </p:attrNameLst>
                                      </p:cBhvr>
                                      <p:tavLst>
                                        <p:tav tm="0">
                                          <p:val>
                                            <p:strVal val="#ppt_x+0.4"/>
                                          </p:val>
                                        </p:tav>
                                        <p:tav tm="100000">
                                          <p:val>
                                            <p:strVal val="#ppt_x-0.05"/>
                                          </p:val>
                                        </p:tav>
                                      </p:tavLst>
                                    </p:anim>
                                    <p:anim calcmode="lin" valueType="num">
                                      <p:cBhvr>
                                        <p:cTn id="42" dur="800" decel="100000" fill="hold"/>
                                        <p:tgtEl>
                                          <p:spTgt spid="11"/>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par>
                                <p:cTn id="45" presetID="30" presetClass="entr" presetSubtype="0" fill="hold" nodeType="withEffect">
                                  <p:stCondLst>
                                    <p:cond delay="3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800" decel="100000"/>
                                        <p:tgtEl>
                                          <p:spTgt spid="16"/>
                                        </p:tgtEl>
                                      </p:cBhvr>
                                    </p:animEffect>
                                    <p:anim calcmode="lin" valueType="num">
                                      <p:cBhvr>
                                        <p:cTn id="48" dur="800" decel="100000" fill="hold"/>
                                        <p:tgtEl>
                                          <p:spTgt spid="16"/>
                                        </p:tgtEl>
                                        <p:attrNameLst>
                                          <p:attrName>style.rotation</p:attrName>
                                        </p:attrNameLst>
                                      </p:cBhvr>
                                      <p:tavLst>
                                        <p:tav tm="0">
                                          <p:val>
                                            <p:fltVal val="-90"/>
                                          </p:val>
                                        </p:tav>
                                        <p:tav tm="100000">
                                          <p:val>
                                            <p:fltVal val="0"/>
                                          </p:val>
                                        </p:tav>
                                      </p:tavLst>
                                    </p:anim>
                                    <p:anim calcmode="lin" valueType="num">
                                      <p:cBhvr>
                                        <p:cTn id="49" dur="800" decel="100000" fill="hold"/>
                                        <p:tgtEl>
                                          <p:spTgt spid="16"/>
                                        </p:tgtEl>
                                        <p:attrNameLst>
                                          <p:attrName>ppt_x</p:attrName>
                                        </p:attrNameLst>
                                      </p:cBhvr>
                                      <p:tavLst>
                                        <p:tav tm="0">
                                          <p:val>
                                            <p:strVal val="#ppt_x+0.4"/>
                                          </p:val>
                                        </p:tav>
                                        <p:tav tm="100000">
                                          <p:val>
                                            <p:strVal val="#ppt_x-0.05"/>
                                          </p:val>
                                        </p:tav>
                                      </p:tavLst>
                                    </p:anim>
                                    <p:anim calcmode="lin" valueType="num">
                                      <p:cBhvr>
                                        <p:cTn id="50" dur="800" decel="100000" fill="hold"/>
                                        <p:tgtEl>
                                          <p:spTgt spid="16"/>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53" presetID="30" presetClass="entr" presetSubtype="0" fill="hold" nodeType="withEffect">
                                  <p:stCondLst>
                                    <p:cond delay="40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800" decel="100000"/>
                                        <p:tgtEl>
                                          <p:spTgt spid="21"/>
                                        </p:tgtEl>
                                      </p:cBhvr>
                                    </p:animEffect>
                                    <p:anim calcmode="lin" valueType="num">
                                      <p:cBhvr>
                                        <p:cTn id="56" dur="800" decel="100000" fill="hold"/>
                                        <p:tgtEl>
                                          <p:spTgt spid="21"/>
                                        </p:tgtEl>
                                        <p:attrNameLst>
                                          <p:attrName>style.rotation</p:attrName>
                                        </p:attrNameLst>
                                      </p:cBhvr>
                                      <p:tavLst>
                                        <p:tav tm="0">
                                          <p:val>
                                            <p:fltVal val="-90"/>
                                          </p:val>
                                        </p:tav>
                                        <p:tav tm="100000">
                                          <p:val>
                                            <p:fltVal val="0"/>
                                          </p:val>
                                        </p:tav>
                                      </p:tavLst>
                                    </p:anim>
                                    <p:anim calcmode="lin" valueType="num">
                                      <p:cBhvr>
                                        <p:cTn id="57" dur="800" decel="100000" fill="hold"/>
                                        <p:tgtEl>
                                          <p:spTgt spid="21"/>
                                        </p:tgtEl>
                                        <p:attrNameLst>
                                          <p:attrName>ppt_x</p:attrName>
                                        </p:attrNameLst>
                                      </p:cBhvr>
                                      <p:tavLst>
                                        <p:tav tm="0">
                                          <p:val>
                                            <p:strVal val="#ppt_x+0.4"/>
                                          </p:val>
                                        </p:tav>
                                        <p:tav tm="100000">
                                          <p:val>
                                            <p:strVal val="#ppt_x-0.05"/>
                                          </p:val>
                                        </p:tav>
                                      </p:tavLst>
                                    </p:anim>
                                    <p:anim calcmode="lin" valueType="num">
                                      <p:cBhvr>
                                        <p:cTn id="58" dur="800" decel="100000" fill="hold"/>
                                        <p:tgtEl>
                                          <p:spTgt spid="21"/>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61" presetID="30" presetClass="entr" presetSubtype="0" fill="hold" nodeType="withEffect">
                                  <p:stCondLst>
                                    <p:cond delay="50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800" decel="100000"/>
                                        <p:tgtEl>
                                          <p:spTgt spid="26"/>
                                        </p:tgtEl>
                                      </p:cBhvr>
                                    </p:animEffect>
                                    <p:anim calcmode="lin" valueType="num">
                                      <p:cBhvr>
                                        <p:cTn id="64" dur="800" decel="100000" fill="hold"/>
                                        <p:tgtEl>
                                          <p:spTgt spid="26"/>
                                        </p:tgtEl>
                                        <p:attrNameLst>
                                          <p:attrName>style.rotation</p:attrName>
                                        </p:attrNameLst>
                                      </p:cBhvr>
                                      <p:tavLst>
                                        <p:tav tm="0">
                                          <p:val>
                                            <p:fltVal val="-90"/>
                                          </p:val>
                                        </p:tav>
                                        <p:tav tm="100000">
                                          <p:val>
                                            <p:fltVal val="0"/>
                                          </p:val>
                                        </p:tav>
                                      </p:tavLst>
                                    </p:anim>
                                    <p:anim calcmode="lin" valueType="num">
                                      <p:cBhvr>
                                        <p:cTn id="65" dur="800" decel="100000" fill="hold"/>
                                        <p:tgtEl>
                                          <p:spTgt spid="26"/>
                                        </p:tgtEl>
                                        <p:attrNameLst>
                                          <p:attrName>ppt_x</p:attrName>
                                        </p:attrNameLst>
                                      </p:cBhvr>
                                      <p:tavLst>
                                        <p:tav tm="0">
                                          <p:val>
                                            <p:strVal val="#ppt_x+0.4"/>
                                          </p:val>
                                        </p:tav>
                                        <p:tav tm="100000">
                                          <p:val>
                                            <p:strVal val="#ppt_x-0.05"/>
                                          </p:val>
                                        </p:tav>
                                      </p:tavLst>
                                    </p:anim>
                                    <p:anim calcmode="lin" valueType="num">
                                      <p:cBhvr>
                                        <p:cTn id="66" dur="800" decel="100000" fill="hold"/>
                                        <p:tgtEl>
                                          <p:spTgt spid="26"/>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par>
                                <p:cTn id="69" presetID="30" presetClass="entr" presetSubtype="0" fill="hold" nodeType="withEffect">
                                  <p:stCondLst>
                                    <p:cond delay="60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800" decel="100000"/>
                                        <p:tgtEl>
                                          <p:spTgt spid="31"/>
                                        </p:tgtEl>
                                      </p:cBhvr>
                                    </p:animEffect>
                                    <p:anim calcmode="lin" valueType="num">
                                      <p:cBhvr>
                                        <p:cTn id="72" dur="800" decel="100000" fill="hold"/>
                                        <p:tgtEl>
                                          <p:spTgt spid="31"/>
                                        </p:tgtEl>
                                        <p:attrNameLst>
                                          <p:attrName>style.rotation</p:attrName>
                                        </p:attrNameLst>
                                      </p:cBhvr>
                                      <p:tavLst>
                                        <p:tav tm="0">
                                          <p:val>
                                            <p:fltVal val="-90"/>
                                          </p:val>
                                        </p:tav>
                                        <p:tav tm="100000">
                                          <p:val>
                                            <p:fltVal val="0"/>
                                          </p:val>
                                        </p:tav>
                                      </p:tavLst>
                                    </p:anim>
                                    <p:anim calcmode="lin" valueType="num">
                                      <p:cBhvr>
                                        <p:cTn id="73" dur="800" decel="100000" fill="hold"/>
                                        <p:tgtEl>
                                          <p:spTgt spid="31"/>
                                        </p:tgtEl>
                                        <p:attrNameLst>
                                          <p:attrName>ppt_x</p:attrName>
                                        </p:attrNameLst>
                                      </p:cBhvr>
                                      <p:tavLst>
                                        <p:tav tm="0">
                                          <p:val>
                                            <p:strVal val="#ppt_x+0.4"/>
                                          </p:val>
                                        </p:tav>
                                        <p:tav tm="100000">
                                          <p:val>
                                            <p:strVal val="#ppt_x-0.05"/>
                                          </p:val>
                                        </p:tav>
                                      </p:tavLst>
                                    </p:anim>
                                    <p:anim calcmode="lin" valueType="num">
                                      <p:cBhvr>
                                        <p:cTn id="74" dur="800" decel="100000" fill="hold"/>
                                        <p:tgtEl>
                                          <p:spTgt spid="31"/>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par>
                                <p:cTn id="77" presetID="30" presetClass="entr" presetSubtype="0" fill="hold" nodeType="withEffect">
                                  <p:stCondLst>
                                    <p:cond delay="70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800" decel="100000"/>
                                        <p:tgtEl>
                                          <p:spTgt spid="36"/>
                                        </p:tgtEl>
                                      </p:cBhvr>
                                    </p:animEffect>
                                    <p:anim calcmode="lin" valueType="num">
                                      <p:cBhvr>
                                        <p:cTn id="80" dur="800" decel="100000" fill="hold"/>
                                        <p:tgtEl>
                                          <p:spTgt spid="36"/>
                                        </p:tgtEl>
                                        <p:attrNameLst>
                                          <p:attrName>style.rotation</p:attrName>
                                        </p:attrNameLst>
                                      </p:cBhvr>
                                      <p:tavLst>
                                        <p:tav tm="0">
                                          <p:val>
                                            <p:fltVal val="-90"/>
                                          </p:val>
                                        </p:tav>
                                        <p:tav tm="100000">
                                          <p:val>
                                            <p:fltVal val="0"/>
                                          </p:val>
                                        </p:tav>
                                      </p:tavLst>
                                    </p:anim>
                                    <p:anim calcmode="lin" valueType="num">
                                      <p:cBhvr>
                                        <p:cTn id="81" dur="800" decel="100000" fill="hold"/>
                                        <p:tgtEl>
                                          <p:spTgt spid="36"/>
                                        </p:tgtEl>
                                        <p:attrNameLst>
                                          <p:attrName>ppt_x</p:attrName>
                                        </p:attrNameLst>
                                      </p:cBhvr>
                                      <p:tavLst>
                                        <p:tav tm="0">
                                          <p:val>
                                            <p:strVal val="#ppt_x+0.4"/>
                                          </p:val>
                                        </p:tav>
                                        <p:tav tm="100000">
                                          <p:val>
                                            <p:strVal val="#ppt_x-0.05"/>
                                          </p:val>
                                        </p:tav>
                                      </p:tavLst>
                                    </p:anim>
                                    <p:anim calcmode="lin" valueType="num">
                                      <p:cBhvr>
                                        <p:cTn id="82" dur="800" decel="100000" fill="hold"/>
                                        <p:tgtEl>
                                          <p:spTgt spid="36"/>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136" name="Rectangle 135"/>
          <p:cNvSpPr/>
          <p:nvPr/>
        </p:nvSpPr>
        <p:spPr>
          <a:xfrm rot="16200000">
            <a:off x="-2412993" y="2413007"/>
            <a:ext cx="6857987" cy="2032000"/>
          </a:xfrm>
          <a:prstGeom prst="rect">
            <a:avLst/>
          </a:prstGeom>
          <a:gradFill>
            <a:gsLst>
              <a:gs pos="0">
                <a:schemeClr val="accent6">
                  <a:lumMod val="50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Rectangle 112"/>
          <p:cNvSpPr/>
          <p:nvPr/>
        </p:nvSpPr>
        <p:spPr>
          <a:xfrm rot="16200000">
            <a:off x="-380992" y="2413005"/>
            <a:ext cx="6857987" cy="2032000"/>
          </a:xfrm>
          <a:prstGeom prst="rect">
            <a:avLst/>
          </a:prstGeom>
          <a:gradFill>
            <a:gsLst>
              <a:gs pos="0">
                <a:schemeClr val="accent1">
                  <a:lumMod val="5000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p:cNvSpPr/>
          <p:nvPr/>
        </p:nvSpPr>
        <p:spPr>
          <a:xfrm rot="16200000">
            <a:off x="1651010" y="2413005"/>
            <a:ext cx="6857982" cy="2032000"/>
          </a:xfrm>
          <a:prstGeom prst="rect">
            <a:avLst/>
          </a:prstGeom>
          <a:gradFill>
            <a:gsLst>
              <a:gs pos="0">
                <a:schemeClr val="accent2">
                  <a:lumMod val="5000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Rectangle 114"/>
          <p:cNvSpPr/>
          <p:nvPr/>
        </p:nvSpPr>
        <p:spPr>
          <a:xfrm rot="16200000">
            <a:off x="3683002" y="2412998"/>
            <a:ext cx="6857998" cy="2032000"/>
          </a:xfrm>
          <a:prstGeom prst="rect">
            <a:avLst/>
          </a:prstGeom>
          <a:gradFill>
            <a:gsLst>
              <a:gs pos="0">
                <a:schemeClr val="accent3">
                  <a:lumMod val="50000"/>
                </a:schemeClr>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Rectangle 115"/>
          <p:cNvSpPr/>
          <p:nvPr/>
        </p:nvSpPr>
        <p:spPr>
          <a:xfrm rot="16200000">
            <a:off x="5715002" y="2412997"/>
            <a:ext cx="6857998" cy="2032000"/>
          </a:xfrm>
          <a:prstGeom prst="rect">
            <a:avLst/>
          </a:prstGeom>
          <a:gradFill>
            <a:gsLst>
              <a:gs pos="0">
                <a:schemeClr val="accent4">
                  <a:lumMod val="50000"/>
                </a:schemeClr>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7" name="Rectangle 116"/>
          <p:cNvSpPr/>
          <p:nvPr/>
        </p:nvSpPr>
        <p:spPr>
          <a:xfrm rot="16200000">
            <a:off x="7747042" y="2413040"/>
            <a:ext cx="6857916" cy="2032000"/>
          </a:xfrm>
          <a:prstGeom prst="rect">
            <a:avLst/>
          </a:prstGeom>
          <a:gradFill>
            <a:gsLst>
              <a:gs pos="0">
                <a:schemeClr val="accent5">
                  <a:lumMod val="50000"/>
                </a:schemeClr>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13"/>
          <p:cNvSpPr>
            <a:spLocks/>
          </p:cNvSpPr>
          <p:nvPr/>
        </p:nvSpPr>
        <p:spPr bwMode="auto">
          <a:xfrm>
            <a:off x="10164502" y="5621898"/>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14"/>
          <p:cNvSpPr>
            <a:spLocks noEditPoints="1"/>
          </p:cNvSpPr>
          <p:nvPr/>
        </p:nvSpPr>
        <p:spPr bwMode="auto">
          <a:xfrm>
            <a:off x="8129058" y="4600204"/>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15"/>
          <p:cNvSpPr>
            <a:spLocks/>
          </p:cNvSpPr>
          <p:nvPr/>
        </p:nvSpPr>
        <p:spPr bwMode="auto">
          <a:xfrm>
            <a:off x="6098382" y="5208772"/>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6"/>
          <p:cNvSpPr>
            <a:spLocks/>
          </p:cNvSpPr>
          <p:nvPr/>
        </p:nvSpPr>
        <p:spPr bwMode="auto">
          <a:xfrm>
            <a:off x="4070883" y="4843313"/>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2035441" y="4360273"/>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noEditPoints="1"/>
          </p:cNvSpPr>
          <p:nvPr/>
        </p:nvSpPr>
        <p:spPr bwMode="auto">
          <a:xfrm>
            <a:off x="3175" y="4449254"/>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1" name="Group 30"/>
          <p:cNvGrpSpPr/>
          <p:nvPr/>
        </p:nvGrpSpPr>
        <p:grpSpPr>
          <a:xfrm>
            <a:off x="2" y="6762305"/>
            <a:ext cx="12191999" cy="342082"/>
            <a:chOff x="2" y="2110197"/>
            <a:chExt cx="12191999" cy="134339"/>
          </a:xfrm>
        </p:grpSpPr>
        <p:sp>
          <p:nvSpPr>
            <p:cNvPr id="32" name="Rectangle 31"/>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extBox 1"/>
          <p:cNvSpPr txBox="1"/>
          <p:nvPr/>
        </p:nvSpPr>
        <p:spPr>
          <a:xfrm>
            <a:off x="3246406" y="2540024"/>
            <a:ext cx="6916381" cy="769441"/>
          </a:xfrm>
          <a:prstGeom prst="rect">
            <a:avLst/>
          </a:prstGeom>
          <a:noFill/>
        </p:spPr>
        <p:txBody>
          <a:bodyPr wrap="none" rtlCol="0">
            <a:spAutoFit/>
          </a:bodyPr>
          <a:lstStyle/>
          <a:p>
            <a:r>
              <a:rPr lang="id-ID" sz="4400" b="1" smtClean="0">
                <a:solidFill>
                  <a:schemeClr val="bg1"/>
                </a:solidFill>
              </a:rPr>
              <a:t>THANK</a:t>
            </a:r>
            <a:r>
              <a:rPr lang="en-US" sz="4400" b="1" smtClean="0">
                <a:solidFill>
                  <a:schemeClr val="bg1"/>
                </a:solidFill>
              </a:rPr>
              <a:t> YOU</a:t>
            </a:r>
            <a:r>
              <a:rPr lang="id-ID" sz="4400" b="1" smtClean="0">
                <a:solidFill>
                  <a:schemeClr val="bg1"/>
                </a:solidFill>
              </a:rPr>
              <a:t> FOR WATCH</a:t>
            </a:r>
            <a:r>
              <a:rPr lang="en-US" sz="4400" b="1" smtClean="0">
                <a:solidFill>
                  <a:schemeClr val="bg1"/>
                </a:solidFill>
              </a:rPr>
              <a:t>ING!</a:t>
            </a:r>
            <a:endParaRPr lang="id-ID" sz="4400" b="1" dirty="0">
              <a:solidFill>
                <a:schemeClr val="bg1"/>
              </a:solidFill>
            </a:endParaRPr>
          </a:p>
        </p:txBody>
      </p:sp>
    </p:spTree>
    <p:extLst>
      <p:ext uri="{BB962C8B-B14F-4D97-AF65-F5344CB8AC3E}">
        <p14:creationId xmlns:p14="http://schemas.microsoft.com/office/powerpoint/2010/main" val="20852696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6"/>
                                        </p:tgtEl>
                                        <p:attrNameLst>
                                          <p:attrName>style.visibility</p:attrName>
                                        </p:attrNameLst>
                                      </p:cBhvr>
                                      <p:to>
                                        <p:strVal val="visible"/>
                                      </p:to>
                                    </p:set>
                                    <p:animEffect transition="in" filter="fade">
                                      <p:cBhvr>
                                        <p:cTn id="13" dur="1000"/>
                                        <p:tgtEl>
                                          <p:spTgt spid="136"/>
                                        </p:tgtEl>
                                      </p:cBhvr>
                                    </p:animEffect>
                                    <p:anim calcmode="lin" valueType="num">
                                      <p:cBhvr>
                                        <p:cTn id="14" dur="1000" fill="hold"/>
                                        <p:tgtEl>
                                          <p:spTgt spid="136"/>
                                        </p:tgtEl>
                                        <p:attrNameLst>
                                          <p:attrName>ppt_x</p:attrName>
                                        </p:attrNameLst>
                                      </p:cBhvr>
                                      <p:tavLst>
                                        <p:tav tm="0">
                                          <p:val>
                                            <p:strVal val="#ppt_x"/>
                                          </p:val>
                                        </p:tav>
                                        <p:tav tm="100000">
                                          <p:val>
                                            <p:strVal val="#ppt_x"/>
                                          </p:val>
                                        </p:tav>
                                      </p:tavLst>
                                    </p:anim>
                                    <p:anim calcmode="lin" valueType="num">
                                      <p:cBhvr>
                                        <p:cTn id="15" dur="900" decel="100000" fill="hold"/>
                                        <p:tgtEl>
                                          <p:spTgt spid="13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900" decel="100000" fill="hold"/>
                                        <p:tgtEl>
                                          <p:spTgt spid="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300"/>
                                  </p:stCondLst>
                                  <p:childTnLst>
                                    <p:set>
                                      <p:cBhvr>
                                        <p:cTn id="24" dur="1" fill="hold">
                                          <p:stCondLst>
                                            <p:cond delay="0"/>
                                          </p:stCondLst>
                                        </p:cTn>
                                        <p:tgtEl>
                                          <p:spTgt spid="113"/>
                                        </p:tgtEl>
                                        <p:attrNameLst>
                                          <p:attrName>style.visibility</p:attrName>
                                        </p:attrNameLst>
                                      </p:cBhvr>
                                      <p:to>
                                        <p:strVal val="visible"/>
                                      </p:to>
                                    </p:set>
                                    <p:animEffect transition="in" filter="fade">
                                      <p:cBhvr>
                                        <p:cTn id="25" dur="1000"/>
                                        <p:tgtEl>
                                          <p:spTgt spid="113"/>
                                        </p:tgtEl>
                                      </p:cBhvr>
                                    </p:animEffect>
                                    <p:anim calcmode="lin" valueType="num">
                                      <p:cBhvr>
                                        <p:cTn id="26" dur="1000" fill="hold"/>
                                        <p:tgtEl>
                                          <p:spTgt spid="113"/>
                                        </p:tgtEl>
                                        <p:attrNameLst>
                                          <p:attrName>ppt_x</p:attrName>
                                        </p:attrNameLst>
                                      </p:cBhvr>
                                      <p:tavLst>
                                        <p:tav tm="0">
                                          <p:val>
                                            <p:strVal val="#ppt_x"/>
                                          </p:val>
                                        </p:tav>
                                        <p:tav tm="100000">
                                          <p:val>
                                            <p:strVal val="#ppt_x"/>
                                          </p:val>
                                        </p:tav>
                                      </p:tavLst>
                                    </p:anim>
                                    <p:anim calcmode="lin" valueType="num">
                                      <p:cBhvr>
                                        <p:cTn id="27" dur="900" decel="100000" fill="hold"/>
                                        <p:tgtEl>
                                          <p:spTgt spid="11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40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900" decel="100000" fill="hold"/>
                                        <p:tgtEl>
                                          <p:spTgt spid="2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1000"/>
                                        <p:tgtEl>
                                          <p:spTgt spid="114"/>
                                        </p:tgtEl>
                                      </p:cBhvr>
                                    </p:animEffect>
                                    <p:anim calcmode="lin" valueType="num">
                                      <p:cBhvr>
                                        <p:cTn id="38" dur="1000" fill="hold"/>
                                        <p:tgtEl>
                                          <p:spTgt spid="114"/>
                                        </p:tgtEl>
                                        <p:attrNameLst>
                                          <p:attrName>ppt_x</p:attrName>
                                        </p:attrNameLst>
                                      </p:cBhvr>
                                      <p:tavLst>
                                        <p:tav tm="0">
                                          <p:val>
                                            <p:strVal val="#ppt_x"/>
                                          </p:val>
                                        </p:tav>
                                        <p:tav tm="100000">
                                          <p:val>
                                            <p:strVal val="#ppt_x"/>
                                          </p:val>
                                        </p:tav>
                                      </p:tavLst>
                                    </p:anim>
                                    <p:anim calcmode="lin" valueType="num">
                                      <p:cBhvr>
                                        <p:cTn id="39" dur="900" decel="100000" fill="hold"/>
                                        <p:tgtEl>
                                          <p:spTgt spid="11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6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900" decel="100000" fill="hold"/>
                                        <p:tgtEl>
                                          <p:spTgt spid="2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700"/>
                                  </p:stCondLst>
                                  <p:childTnLst>
                                    <p:set>
                                      <p:cBhvr>
                                        <p:cTn id="48" dur="1" fill="hold">
                                          <p:stCondLst>
                                            <p:cond delay="0"/>
                                          </p:stCondLst>
                                        </p:cTn>
                                        <p:tgtEl>
                                          <p:spTgt spid="115"/>
                                        </p:tgtEl>
                                        <p:attrNameLst>
                                          <p:attrName>style.visibility</p:attrName>
                                        </p:attrNameLst>
                                      </p:cBhvr>
                                      <p:to>
                                        <p:strVal val="visible"/>
                                      </p:to>
                                    </p:set>
                                    <p:animEffect transition="in" filter="fade">
                                      <p:cBhvr>
                                        <p:cTn id="49" dur="1000"/>
                                        <p:tgtEl>
                                          <p:spTgt spid="115"/>
                                        </p:tgtEl>
                                      </p:cBhvr>
                                    </p:animEffect>
                                    <p:anim calcmode="lin" valueType="num">
                                      <p:cBhvr>
                                        <p:cTn id="50" dur="1000" fill="hold"/>
                                        <p:tgtEl>
                                          <p:spTgt spid="115"/>
                                        </p:tgtEl>
                                        <p:attrNameLst>
                                          <p:attrName>ppt_x</p:attrName>
                                        </p:attrNameLst>
                                      </p:cBhvr>
                                      <p:tavLst>
                                        <p:tav tm="0">
                                          <p:val>
                                            <p:strVal val="#ppt_x"/>
                                          </p:val>
                                        </p:tav>
                                        <p:tav tm="100000">
                                          <p:val>
                                            <p:strVal val="#ppt_x"/>
                                          </p:val>
                                        </p:tav>
                                      </p:tavLst>
                                    </p:anim>
                                    <p:anim calcmode="lin" valueType="num">
                                      <p:cBhvr>
                                        <p:cTn id="51" dur="900" decel="100000" fill="hold"/>
                                        <p:tgtEl>
                                          <p:spTgt spid="11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80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900" decel="100000" fill="hold"/>
                                        <p:tgtEl>
                                          <p:spTgt spid="2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900"/>
                                  </p:stCondLst>
                                  <p:childTnLst>
                                    <p:set>
                                      <p:cBhvr>
                                        <p:cTn id="60" dur="1" fill="hold">
                                          <p:stCondLst>
                                            <p:cond delay="0"/>
                                          </p:stCondLst>
                                        </p:cTn>
                                        <p:tgtEl>
                                          <p:spTgt spid="116"/>
                                        </p:tgtEl>
                                        <p:attrNameLst>
                                          <p:attrName>style.visibility</p:attrName>
                                        </p:attrNameLst>
                                      </p:cBhvr>
                                      <p:to>
                                        <p:strVal val="visible"/>
                                      </p:to>
                                    </p:set>
                                    <p:animEffect transition="in" filter="fade">
                                      <p:cBhvr>
                                        <p:cTn id="61" dur="1000"/>
                                        <p:tgtEl>
                                          <p:spTgt spid="116"/>
                                        </p:tgtEl>
                                      </p:cBhvr>
                                    </p:animEffect>
                                    <p:anim calcmode="lin" valueType="num">
                                      <p:cBhvr>
                                        <p:cTn id="62" dur="1000" fill="hold"/>
                                        <p:tgtEl>
                                          <p:spTgt spid="116"/>
                                        </p:tgtEl>
                                        <p:attrNameLst>
                                          <p:attrName>ppt_x</p:attrName>
                                        </p:attrNameLst>
                                      </p:cBhvr>
                                      <p:tavLst>
                                        <p:tav tm="0">
                                          <p:val>
                                            <p:strVal val="#ppt_x"/>
                                          </p:val>
                                        </p:tav>
                                        <p:tav tm="100000">
                                          <p:val>
                                            <p:strVal val="#ppt_x"/>
                                          </p:val>
                                        </p:tav>
                                      </p:tavLst>
                                    </p:anim>
                                    <p:anim calcmode="lin" valueType="num">
                                      <p:cBhvr>
                                        <p:cTn id="63" dur="900" decel="100000" fill="hold"/>
                                        <p:tgtEl>
                                          <p:spTgt spid="11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100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900" decel="100000" fill="hold"/>
                                        <p:tgtEl>
                                          <p:spTgt spid="25"/>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110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1000"/>
                                        <p:tgtEl>
                                          <p:spTgt spid="117"/>
                                        </p:tgtEl>
                                      </p:cBhvr>
                                    </p:animEffect>
                                    <p:anim calcmode="lin" valueType="num">
                                      <p:cBhvr>
                                        <p:cTn id="74" dur="1000" fill="hold"/>
                                        <p:tgtEl>
                                          <p:spTgt spid="117"/>
                                        </p:tgtEl>
                                        <p:attrNameLst>
                                          <p:attrName>ppt_x</p:attrName>
                                        </p:attrNameLst>
                                      </p:cBhvr>
                                      <p:tavLst>
                                        <p:tav tm="0">
                                          <p:val>
                                            <p:strVal val="#ppt_x"/>
                                          </p:val>
                                        </p:tav>
                                        <p:tav tm="100000">
                                          <p:val>
                                            <p:strVal val="#ppt_x"/>
                                          </p:val>
                                        </p:tav>
                                      </p:tavLst>
                                    </p:anim>
                                    <p:anim calcmode="lin" valueType="num">
                                      <p:cBhvr>
                                        <p:cTn id="75" dur="900" decel="100000" fill="hold"/>
                                        <p:tgtEl>
                                          <p:spTgt spid="117"/>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par>
                          <p:cTn id="77" fill="hold">
                            <p:stCondLst>
                              <p:cond delay="210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13" grpId="0" animBg="1"/>
      <p:bldP spid="114" grpId="0" animBg="1"/>
      <p:bldP spid="115" grpId="0" animBg="1"/>
      <p:bldP spid="116" grpId="0" animBg="1"/>
      <p:bldP spid="117" grpId="0" animBg="1"/>
      <p:bldP spid="25" grpId="0" animBg="1"/>
      <p:bldP spid="26" grpId="0" animBg="1"/>
      <p:bldP spid="27" grpId="0" animBg="1"/>
      <p:bldP spid="28" grpId="0" animBg="1"/>
      <p:bldP spid="29" grpId="0" animBg="1"/>
      <p:bldP spid="30"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01671" y="628466"/>
            <a:ext cx="2444901" cy="830997"/>
          </a:xfrm>
          <a:prstGeom prst="rect">
            <a:avLst/>
          </a:prstGeom>
          <a:noFill/>
        </p:spPr>
        <p:txBody>
          <a:bodyPr wrap="none" rtlCol="0">
            <a:spAutoFit/>
          </a:bodyPr>
          <a:lstStyle/>
          <a:p>
            <a:pPr algn="ctr"/>
            <a:r>
              <a:rPr lang="en-US" sz="4800" b="1" dirty="0" smtClean="0">
                <a:solidFill>
                  <a:schemeClr val="tx1">
                    <a:lumMod val="50000"/>
                    <a:lumOff val="50000"/>
                  </a:schemeClr>
                </a:solidFill>
                <a:latin typeface="+mj-lt"/>
              </a:rPr>
              <a:t>Agenda</a:t>
            </a:r>
            <a:endParaRPr lang="en-US" sz="4800" b="1" dirty="0">
              <a:solidFill>
                <a:schemeClr val="tx1">
                  <a:lumMod val="50000"/>
                  <a:lumOff val="50000"/>
                </a:schemeClr>
              </a:solidFill>
              <a:latin typeface="+mj-lt"/>
            </a:endParaRPr>
          </a:p>
        </p:txBody>
      </p:sp>
      <p:sp>
        <p:nvSpPr>
          <p:cNvPr id="43" name="TextBox 42"/>
          <p:cNvSpPr txBox="1"/>
          <p:nvPr/>
        </p:nvSpPr>
        <p:spPr>
          <a:xfrm>
            <a:off x="1016000" y="1567669"/>
            <a:ext cx="10362272" cy="4708981"/>
          </a:xfrm>
          <a:prstGeom prst="rect">
            <a:avLst/>
          </a:prstGeom>
          <a:noFill/>
        </p:spPr>
        <p:txBody>
          <a:bodyPr wrap="square" rtlCol="0">
            <a:spAutoFit/>
          </a:bodyPr>
          <a:lstStyle/>
          <a:p>
            <a:pPr marL="342900" indent="-342900">
              <a:buClr>
                <a:schemeClr val="accent2"/>
              </a:buClr>
              <a:buSzPct val="150000"/>
              <a:buFont typeface="+mj-lt"/>
              <a:buAutoNum type="arabicPeriod"/>
            </a:pPr>
            <a:r>
              <a:rPr lang="en-US" sz="2400" dirty="0" smtClean="0">
                <a:solidFill>
                  <a:schemeClr val="tx1">
                    <a:lumMod val="50000"/>
                    <a:lumOff val="50000"/>
                  </a:schemeClr>
                </a:solidFill>
              </a:rPr>
              <a:t>What are our goals?</a:t>
            </a:r>
          </a:p>
          <a:p>
            <a:pPr marL="342900" indent="-342900">
              <a:buClr>
                <a:schemeClr val="accent2"/>
              </a:buClr>
              <a:buSzPct val="150000"/>
              <a:buFont typeface="+mj-lt"/>
              <a:buAutoNum type="arabicPeriod"/>
            </a:pPr>
            <a:endParaRPr lang="en-US" sz="2400" dirty="0" smtClean="0">
              <a:solidFill>
                <a:schemeClr val="tx1">
                  <a:lumMod val="50000"/>
                  <a:lumOff val="50000"/>
                </a:schemeClr>
              </a:solidFill>
            </a:endParaRPr>
          </a:p>
          <a:p>
            <a:pPr marL="342900" indent="-342900">
              <a:buClr>
                <a:schemeClr val="accent2"/>
              </a:buClr>
              <a:buSzPct val="150000"/>
              <a:buFont typeface="+mj-lt"/>
              <a:buAutoNum type="arabicPeriod"/>
            </a:pPr>
            <a:r>
              <a:rPr lang="en-US" sz="2400" dirty="0">
                <a:solidFill>
                  <a:schemeClr val="tx1">
                    <a:lumMod val="50000"/>
                    <a:lumOff val="50000"/>
                  </a:schemeClr>
                </a:solidFill>
              </a:rPr>
              <a:t>What is the solution</a:t>
            </a:r>
            <a:r>
              <a:rPr lang="en-US" sz="2400" dirty="0" smtClean="0">
                <a:solidFill>
                  <a:schemeClr val="tx1">
                    <a:lumMod val="50000"/>
                    <a:lumOff val="50000"/>
                  </a:schemeClr>
                </a:solidFill>
              </a:rPr>
              <a:t>?</a:t>
            </a:r>
          </a:p>
          <a:p>
            <a:pPr marL="342900" indent="-342900">
              <a:buClr>
                <a:schemeClr val="accent2"/>
              </a:buClr>
              <a:buSzPct val="150000"/>
              <a:buFont typeface="+mj-lt"/>
              <a:buAutoNum type="arabicPeriod"/>
            </a:pPr>
            <a:endParaRPr lang="en-US" sz="2400" dirty="0">
              <a:solidFill>
                <a:schemeClr val="tx1">
                  <a:lumMod val="50000"/>
                  <a:lumOff val="50000"/>
                </a:schemeClr>
              </a:solidFill>
            </a:endParaRPr>
          </a:p>
          <a:p>
            <a:pPr marL="342900" indent="-342900">
              <a:buClr>
                <a:schemeClr val="accent2"/>
              </a:buClr>
              <a:buSzPct val="150000"/>
              <a:buFont typeface="+mj-lt"/>
              <a:buAutoNum type="arabicPeriod"/>
            </a:pPr>
            <a:r>
              <a:rPr lang="en-US" sz="2400" dirty="0" smtClean="0">
                <a:solidFill>
                  <a:schemeClr val="tx1">
                    <a:lumMod val="50000"/>
                    <a:lumOff val="50000"/>
                  </a:schemeClr>
                </a:solidFill>
              </a:rPr>
              <a:t>How do we do this?</a:t>
            </a:r>
            <a:endParaRPr lang="en-US" sz="2400" dirty="0">
              <a:solidFill>
                <a:schemeClr val="tx1">
                  <a:lumMod val="50000"/>
                  <a:lumOff val="50000"/>
                </a:schemeClr>
              </a:solidFill>
            </a:endParaRPr>
          </a:p>
          <a:p>
            <a:pPr marL="342900" indent="-342900">
              <a:buClr>
                <a:schemeClr val="accent2"/>
              </a:buClr>
              <a:buSzPct val="150000"/>
              <a:buFont typeface="+mj-lt"/>
              <a:buAutoNum type="arabicPeriod"/>
            </a:pPr>
            <a:endParaRPr lang="en-US" sz="2400" dirty="0">
              <a:solidFill>
                <a:schemeClr val="tx1">
                  <a:lumMod val="50000"/>
                  <a:lumOff val="50000"/>
                </a:schemeClr>
              </a:solidFill>
            </a:endParaRPr>
          </a:p>
          <a:p>
            <a:pPr marL="342900" indent="-342900">
              <a:buClr>
                <a:schemeClr val="accent2"/>
              </a:buClr>
              <a:buSzPct val="150000"/>
              <a:buFont typeface="+mj-lt"/>
              <a:buAutoNum type="arabicPeriod"/>
            </a:pPr>
            <a:r>
              <a:rPr lang="en-US" sz="2400" dirty="0" smtClean="0">
                <a:solidFill>
                  <a:schemeClr val="tx1">
                    <a:lumMod val="50000"/>
                    <a:lumOff val="50000"/>
                  </a:schemeClr>
                </a:solidFill>
              </a:rPr>
              <a:t>What are challenges?</a:t>
            </a:r>
          </a:p>
          <a:p>
            <a:pPr marL="342900" indent="-342900">
              <a:buClr>
                <a:schemeClr val="accent2"/>
              </a:buClr>
              <a:buSzPct val="150000"/>
              <a:buFont typeface="+mj-lt"/>
              <a:buAutoNum type="arabicPeriod"/>
            </a:pPr>
            <a:endParaRPr lang="en-US" sz="2400" dirty="0" smtClean="0">
              <a:solidFill>
                <a:schemeClr val="tx1">
                  <a:lumMod val="50000"/>
                  <a:lumOff val="50000"/>
                </a:schemeClr>
              </a:solidFill>
            </a:endParaRPr>
          </a:p>
          <a:p>
            <a:pPr marL="342900" indent="-342900">
              <a:buClr>
                <a:schemeClr val="accent2"/>
              </a:buClr>
              <a:buSzPct val="150000"/>
              <a:buFont typeface="+mj-lt"/>
              <a:buAutoNum type="arabicPeriod"/>
            </a:pPr>
            <a:r>
              <a:rPr lang="en-US" sz="2400" dirty="0">
                <a:solidFill>
                  <a:schemeClr val="tx1">
                    <a:lumMod val="50000"/>
                    <a:lumOff val="50000"/>
                  </a:schemeClr>
                </a:solidFill>
              </a:rPr>
              <a:t>What have we achieved</a:t>
            </a:r>
            <a:r>
              <a:rPr lang="en-US" sz="2400" dirty="0" smtClean="0">
                <a:solidFill>
                  <a:schemeClr val="tx1">
                    <a:lumMod val="50000"/>
                    <a:lumOff val="50000"/>
                  </a:schemeClr>
                </a:solidFill>
              </a:rPr>
              <a:t>?</a:t>
            </a:r>
          </a:p>
          <a:p>
            <a:pPr marL="342900" indent="-342900">
              <a:buClr>
                <a:schemeClr val="accent2"/>
              </a:buClr>
              <a:buSzPct val="150000"/>
              <a:buFont typeface="+mj-lt"/>
              <a:buAutoNum type="arabicPeriod"/>
            </a:pPr>
            <a:endParaRPr lang="en-US" sz="2400" dirty="0">
              <a:solidFill>
                <a:schemeClr val="tx1">
                  <a:lumMod val="50000"/>
                  <a:lumOff val="50000"/>
                </a:schemeClr>
              </a:solidFill>
            </a:endParaRPr>
          </a:p>
          <a:p>
            <a:pPr marL="342900" indent="-342900">
              <a:buClr>
                <a:schemeClr val="accent2"/>
              </a:buClr>
              <a:buSzPct val="150000"/>
              <a:buFont typeface="+mj-lt"/>
              <a:buAutoNum type="arabicPeriod"/>
            </a:pPr>
            <a:r>
              <a:rPr lang="en-US" sz="2400" dirty="0" smtClean="0">
                <a:solidFill>
                  <a:schemeClr val="tx1">
                    <a:lumMod val="50000"/>
                    <a:lumOff val="50000"/>
                  </a:schemeClr>
                </a:solidFill>
              </a:rPr>
              <a:t>Demo</a:t>
            </a:r>
          </a:p>
          <a:p>
            <a:pPr marL="342900" indent="-342900">
              <a:buClr>
                <a:schemeClr val="accent2"/>
              </a:buClr>
              <a:buSzPct val="150000"/>
              <a:buFont typeface="+mj-lt"/>
              <a:buAutoNum type="arabicPeriod"/>
            </a:pPr>
            <a:endParaRPr lang="en-US" sz="3600" b="1" dirty="0">
              <a:solidFill>
                <a:schemeClr val="tx1">
                  <a:lumMod val="50000"/>
                  <a:lumOff val="50000"/>
                </a:schemeClr>
              </a:solidFill>
            </a:endParaRPr>
          </a:p>
        </p:txBody>
      </p:sp>
      <p:grpSp>
        <p:nvGrpSpPr>
          <p:cNvPr id="4" name="Group 3"/>
          <p:cNvGrpSpPr/>
          <p:nvPr/>
        </p:nvGrpSpPr>
        <p:grpSpPr>
          <a:xfrm>
            <a:off x="0" y="6681537"/>
            <a:ext cx="12192000" cy="176463"/>
            <a:chOff x="0" y="6105525"/>
            <a:chExt cx="12192000" cy="752475"/>
          </a:xfrm>
        </p:grpSpPr>
        <p:sp>
          <p:nvSpPr>
            <p:cNvPr id="5" name="Rectangle 4"/>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5847046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00"/>
                                        <p:tgtEl>
                                          <p:spTgt spid="9"/>
                                        </p:tgtEl>
                                      </p:cBhvr>
                                    </p:animEffect>
                                    <p:anim calcmode="lin" valueType="num">
                                      <p:cBhvr>
                                        <p:cTn id="8" dur="900" fill="hold"/>
                                        <p:tgtEl>
                                          <p:spTgt spid="9"/>
                                        </p:tgtEl>
                                        <p:attrNameLst>
                                          <p:attrName>ppt_x</p:attrName>
                                        </p:attrNameLst>
                                      </p:cBhvr>
                                      <p:tavLst>
                                        <p:tav tm="0">
                                          <p:val>
                                            <p:strVal val="#ppt_x"/>
                                          </p:val>
                                        </p:tav>
                                        <p:tav tm="100000">
                                          <p:val>
                                            <p:strVal val="#ppt_x"/>
                                          </p:val>
                                        </p:tav>
                                      </p:tavLst>
                                    </p:anim>
                                    <p:anim calcmode="lin" valueType="num">
                                      <p:cBhvr>
                                        <p:cTn id="9" dur="9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900"/>
                            </p:stCondLst>
                            <p:childTnLst>
                              <p:par>
                                <p:cTn id="11" presetID="10" presetClass="entr" presetSubtype="0" fill="hold" grpId="0" nodeType="afterEffect">
                                  <p:stCondLst>
                                    <p:cond delay="0"/>
                                  </p:stCondLst>
                                  <p:childTnLst>
                                    <p:set>
                                      <p:cBhvr>
                                        <p:cTn id="12" dur="1" fill="hold">
                                          <p:stCondLst>
                                            <p:cond delay="0"/>
                                          </p:stCondLst>
                                        </p:cTn>
                                        <p:tgtEl>
                                          <p:spTgt spid="43">
                                            <p:txEl>
                                              <p:pRg st="0" end="0"/>
                                            </p:txEl>
                                          </p:spTgt>
                                        </p:tgtEl>
                                        <p:attrNameLst>
                                          <p:attrName>style.visibility</p:attrName>
                                        </p:attrNameLst>
                                      </p:cBhvr>
                                      <p:to>
                                        <p:strVal val="visible"/>
                                      </p:to>
                                    </p:set>
                                    <p:animEffect transition="in" filter="fade">
                                      <p:cBhvr>
                                        <p:cTn id="13" dur="1100"/>
                                        <p:tgtEl>
                                          <p:spTgt spid="43">
                                            <p:txEl>
                                              <p:pRg st="0" end="0"/>
                                            </p:txEl>
                                          </p:spTgt>
                                        </p:tgtEl>
                                      </p:cBhvr>
                                    </p:animEffect>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1100"/>
                                        <p:tgtEl>
                                          <p:spTgt spid="43">
                                            <p:txEl>
                                              <p:pRg st="2" end="2"/>
                                            </p:txEl>
                                          </p:spTgt>
                                        </p:tgtEl>
                                      </p:cBhvr>
                                    </p:animEffect>
                                  </p:childTnLst>
                                </p:cTn>
                              </p:par>
                            </p:childTnLst>
                          </p:cTn>
                        </p:par>
                        <p:par>
                          <p:cTn id="18" fill="hold">
                            <p:stCondLst>
                              <p:cond delay="3100"/>
                            </p:stCondLst>
                            <p:childTnLst>
                              <p:par>
                                <p:cTn id="19" presetID="10" presetClass="entr" presetSubtype="0" fill="hold" grpId="0" nodeType="afterEffect">
                                  <p:stCondLst>
                                    <p:cond delay="0"/>
                                  </p:stCondLst>
                                  <p:childTnLst>
                                    <p:set>
                                      <p:cBhvr>
                                        <p:cTn id="20" dur="1" fill="hold">
                                          <p:stCondLst>
                                            <p:cond delay="0"/>
                                          </p:stCondLst>
                                        </p:cTn>
                                        <p:tgtEl>
                                          <p:spTgt spid="43">
                                            <p:txEl>
                                              <p:pRg st="4" end="4"/>
                                            </p:txEl>
                                          </p:spTgt>
                                        </p:tgtEl>
                                        <p:attrNameLst>
                                          <p:attrName>style.visibility</p:attrName>
                                        </p:attrNameLst>
                                      </p:cBhvr>
                                      <p:to>
                                        <p:strVal val="visible"/>
                                      </p:to>
                                    </p:set>
                                    <p:animEffect transition="in" filter="fade">
                                      <p:cBhvr>
                                        <p:cTn id="21" dur="1000"/>
                                        <p:tgtEl>
                                          <p:spTgt spid="43">
                                            <p:txEl>
                                              <p:pRg st="4" end="4"/>
                                            </p:txEl>
                                          </p:spTgt>
                                        </p:tgtEl>
                                      </p:cBhvr>
                                    </p:animEffect>
                                  </p:childTnLst>
                                </p:cTn>
                              </p:par>
                            </p:childTnLst>
                          </p:cTn>
                        </p:par>
                        <p:par>
                          <p:cTn id="22" fill="hold">
                            <p:stCondLst>
                              <p:cond delay="4100"/>
                            </p:stCondLst>
                            <p:childTnLst>
                              <p:par>
                                <p:cTn id="23" presetID="10" presetClass="entr" presetSubtype="0" fill="hold" grpId="0" nodeType="afterEffect">
                                  <p:stCondLst>
                                    <p:cond delay="0"/>
                                  </p:stCondLst>
                                  <p:childTnLst>
                                    <p:set>
                                      <p:cBhvr>
                                        <p:cTn id="24" dur="1" fill="hold">
                                          <p:stCondLst>
                                            <p:cond delay="0"/>
                                          </p:stCondLst>
                                        </p:cTn>
                                        <p:tgtEl>
                                          <p:spTgt spid="43">
                                            <p:txEl>
                                              <p:pRg st="6" end="6"/>
                                            </p:txEl>
                                          </p:spTgt>
                                        </p:tgtEl>
                                        <p:attrNameLst>
                                          <p:attrName>style.visibility</p:attrName>
                                        </p:attrNameLst>
                                      </p:cBhvr>
                                      <p:to>
                                        <p:strVal val="visible"/>
                                      </p:to>
                                    </p:set>
                                    <p:animEffect transition="in" filter="fade">
                                      <p:cBhvr>
                                        <p:cTn id="25" dur="1000"/>
                                        <p:tgtEl>
                                          <p:spTgt spid="43">
                                            <p:txEl>
                                              <p:pRg st="6" end="6"/>
                                            </p:txEl>
                                          </p:spTgt>
                                        </p:tgtEl>
                                      </p:cBhvr>
                                    </p:animEffect>
                                  </p:childTnLst>
                                </p:cTn>
                              </p:par>
                            </p:childTnLst>
                          </p:cTn>
                        </p:par>
                        <p:par>
                          <p:cTn id="26" fill="hold">
                            <p:stCondLst>
                              <p:cond delay="5100"/>
                            </p:stCondLst>
                            <p:childTnLst>
                              <p:par>
                                <p:cTn id="27" presetID="10" presetClass="entr" presetSubtype="0" fill="hold" grpId="0" nodeType="afterEffect">
                                  <p:stCondLst>
                                    <p:cond delay="0"/>
                                  </p:stCondLst>
                                  <p:childTnLst>
                                    <p:set>
                                      <p:cBhvr>
                                        <p:cTn id="28" dur="1" fill="hold">
                                          <p:stCondLst>
                                            <p:cond delay="0"/>
                                          </p:stCondLst>
                                        </p:cTn>
                                        <p:tgtEl>
                                          <p:spTgt spid="43">
                                            <p:txEl>
                                              <p:pRg st="8" end="8"/>
                                            </p:txEl>
                                          </p:spTgt>
                                        </p:tgtEl>
                                        <p:attrNameLst>
                                          <p:attrName>style.visibility</p:attrName>
                                        </p:attrNameLst>
                                      </p:cBhvr>
                                      <p:to>
                                        <p:strVal val="visible"/>
                                      </p:to>
                                    </p:set>
                                    <p:animEffect transition="in" filter="fade">
                                      <p:cBhvr>
                                        <p:cTn id="29" dur="1000"/>
                                        <p:tgtEl>
                                          <p:spTgt spid="43">
                                            <p:txEl>
                                              <p:pRg st="8" end="8"/>
                                            </p:txEl>
                                          </p:spTgt>
                                        </p:tgtEl>
                                      </p:cBhvr>
                                    </p:animEffect>
                                  </p:childTnLst>
                                </p:cTn>
                              </p:par>
                            </p:childTnLst>
                          </p:cTn>
                        </p:par>
                        <p:par>
                          <p:cTn id="30" fill="hold">
                            <p:stCondLst>
                              <p:cond delay="6100"/>
                            </p:stCondLst>
                            <p:childTnLst>
                              <p:par>
                                <p:cTn id="31" presetID="10" presetClass="entr" presetSubtype="0" fill="hold" grpId="0" nodeType="afterEffect">
                                  <p:stCondLst>
                                    <p:cond delay="0"/>
                                  </p:stCondLst>
                                  <p:childTnLst>
                                    <p:set>
                                      <p:cBhvr>
                                        <p:cTn id="32" dur="1" fill="hold">
                                          <p:stCondLst>
                                            <p:cond delay="0"/>
                                          </p:stCondLst>
                                        </p:cTn>
                                        <p:tgtEl>
                                          <p:spTgt spid="43">
                                            <p:txEl>
                                              <p:pRg st="10" end="10"/>
                                            </p:txEl>
                                          </p:spTgt>
                                        </p:tgtEl>
                                        <p:attrNameLst>
                                          <p:attrName>style.visibility</p:attrName>
                                        </p:attrNameLst>
                                      </p:cBhvr>
                                      <p:to>
                                        <p:strVal val="visible"/>
                                      </p:to>
                                    </p:set>
                                    <p:animEffect transition="in" filter="fade">
                                      <p:cBhvr>
                                        <p:cTn id="33" dur="1000"/>
                                        <p:tgtEl>
                                          <p:spTgt spid="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rot="16200000">
            <a:off x="183584" y="5908592"/>
            <a:ext cx="1666876" cy="2034042"/>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p:cNvSpPr txBox="1"/>
          <p:nvPr/>
        </p:nvSpPr>
        <p:spPr>
          <a:xfrm>
            <a:off x="3440191" y="2357159"/>
            <a:ext cx="5311647" cy="830997"/>
          </a:xfrm>
          <a:prstGeom prst="rect">
            <a:avLst/>
          </a:prstGeom>
          <a:noFill/>
        </p:spPr>
        <p:txBody>
          <a:bodyPr wrap="none" rtlCol="0">
            <a:spAutoFit/>
          </a:bodyPr>
          <a:lstStyle/>
          <a:p>
            <a:pPr algn="ctr"/>
            <a:r>
              <a:rPr lang="en-US" sz="4800" b="1" dirty="0" smtClean="0">
                <a:solidFill>
                  <a:schemeClr val="tx1">
                    <a:lumMod val="50000"/>
                    <a:lumOff val="50000"/>
                  </a:schemeClr>
                </a:solidFill>
              </a:rPr>
              <a:t>What are our goals?</a:t>
            </a:r>
            <a:endParaRPr lang="id-ID" sz="4800" b="1" dirty="0">
              <a:solidFill>
                <a:schemeClr val="tx1">
                  <a:lumMod val="50000"/>
                  <a:lumOff val="50000"/>
                </a:schemeClr>
              </a:solidFill>
            </a:endParaRPr>
          </a:p>
        </p:txBody>
      </p:sp>
      <p:cxnSp>
        <p:nvCxnSpPr>
          <p:cNvPr id="42" name="Straight Connector 41"/>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27101" y="3952875"/>
            <a:ext cx="5168900" cy="1238249"/>
            <a:chOff x="3028787" y="3952875"/>
            <a:chExt cx="3067213" cy="1238249"/>
          </a:xfrm>
        </p:grpSpPr>
        <p:cxnSp>
          <p:nvCxnSpPr>
            <p:cNvPr id="35" name="Straight Connector 34"/>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rot="16200000">
            <a:off x="2681738" y="5442439"/>
            <a:ext cx="733548" cy="2033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0798" y="5453750"/>
            <a:ext cx="752468" cy="2033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169" y="5454793"/>
            <a:ext cx="752471" cy="20348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587" y="5456231"/>
            <a:ext cx="752474" cy="2031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10798570" y="5456764"/>
            <a:ext cx="752468" cy="20299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p:cNvGrpSpPr/>
          <p:nvPr/>
        </p:nvGrpSpPr>
        <p:grpSpPr>
          <a:xfrm>
            <a:off x="2" y="6710358"/>
            <a:ext cx="12191998" cy="151074"/>
            <a:chOff x="2" y="2110197"/>
            <a:chExt cx="12191998"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1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5602601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anim calcmode="lin" valueType="num">
                                      <p:cBhvr>
                                        <p:cTn id="8" dur="250" fill="hold"/>
                                        <p:tgtEl>
                                          <p:spTgt spid="26"/>
                                        </p:tgtEl>
                                        <p:attrNameLst>
                                          <p:attrName>ppt_x</p:attrName>
                                        </p:attrNameLst>
                                      </p:cBhvr>
                                      <p:tavLst>
                                        <p:tav tm="0">
                                          <p:val>
                                            <p:strVal val="#ppt_x"/>
                                          </p:val>
                                        </p:tav>
                                        <p:tav tm="100000">
                                          <p:val>
                                            <p:strVal val="#ppt_x"/>
                                          </p:val>
                                        </p:tav>
                                      </p:tavLst>
                                    </p:anim>
                                    <p:anim calcmode="lin" valueType="num">
                                      <p:cBhvr>
                                        <p:cTn id="9" dur="25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anim calcmode="lin" valueType="num">
                                      <p:cBhvr>
                                        <p:cTn id="14" dur="250" fill="hold"/>
                                        <p:tgtEl>
                                          <p:spTgt spid="12"/>
                                        </p:tgtEl>
                                        <p:attrNameLst>
                                          <p:attrName>ppt_x</p:attrName>
                                        </p:attrNameLst>
                                      </p:cBhvr>
                                      <p:tavLst>
                                        <p:tav tm="0">
                                          <p:val>
                                            <p:strVal val="#ppt_x"/>
                                          </p:val>
                                        </p:tav>
                                        <p:tav tm="100000">
                                          <p:val>
                                            <p:strVal val="#ppt_x"/>
                                          </p:val>
                                        </p:tav>
                                      </p:tavLst>
                                    </p:anim>
                                    <p:anim calcmode="lin" valueType="num">
                                      <p:cBhvr>
                                        <p:cTn id="15" dur="2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anim calcmode="lin" valueType="num">
                                      <p:cBhvr>
                                        <p:cTn id="20" dur="250" fill="hold"/>
                                        <p:tgtEl>
                                          <p:spTgt spid="13"/>
                                        </p:tgtEl>
                                        <p:attrNameLst>
                                          <p:attrName>ppt_x</p:attrName>
                                        </p:attrNameLst>
                                      </p:cBhvr>
                                      <p:tavLst>
                                        <p:tav tm="0">
                                          <p:val>
                                            <p:strVal val="#ppt_x"/>
                                          </p:val>
                                        </p:tav>
                                        <p:tav tm="100000">
                                          <p:val>
                                            <p:strVal val="#ppt_x"/>
                                          </p:val>
                                        </p:tav>
                                      </p:tavLst>
                                    </p:anim>
                                    <p:anim calcmode="lin" valueType="num">
                                      <p:cBhvr>
                                        <p:cTn id="21" dur="2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anim calcmode="lin" valueType="num">
                                      <p:cBhvr>
                                        <p:cTn id="26" dur="250" fill="hold"/>
                                        <p:tgtEl>
                                          <p:spTgt spid="14"/>
                                        </p:tgtEl>
                                        <p:attrNameLst>
                                          <p:attrName>ppt_x</p:attrName>
                                        </p:attrNameLst>
                                      </p:cBhvr>
                                      <p:tavLst>
                                        <p:tav tm="0">
                                          <p:val>
                                            <p:strVal val="#ppt_x"/>
                                          </p:val>
                                        </p:tav>
                                        <p:tav tm="100000">
                                          <p:val>
                                            <p:strVal val="#ppt_x"/>
                                          </p:val>
                                        </p:tav>
                                      </p:tavLst>
                                    </p:anim>
                                    <p:anim calcmode="lin" valueType="num">
                                      <p:cBhvr>
                                        <p:cTn id="27" dur="25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anim calcmode="lin" valueType="num">
                                      <p:cBhvr>
                                        <p:cTn id="32" dur="250" fill="hold"/>
                                        <p:tgtEl>
                                          <p:spTgt spid="15"/>
                                        </p:tgtEl>
                                        <p:attrNameLst>
                                          <p:attrName>ppt_x</p:attrName>
                                        </p:attrNameLst>
                                      </p:cBhvr>
                                      <p:tavLst>
                                        <p:tav tm="0">
                                          <p:val>
                                            <p:strVal val="#ppt_x"/>
                                          </p:val>
                                        </p:tav>
                                        <p:tav tm="100000">
                                          <p:val>
                                            <p:strVal val="#ppt_x"/>
                                          </p:val>
                                        </p:tav>
                                      </p:tavLst>
                                    </p:anim>
                                    <p:anim calcmode="lin" valueType="num">
                                      <p:cBhvr>
                                        <p:cTn id="33" dur="25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50"/>
                                        <p:tgtEl>
                                          <p:spTgt spid="16"/>
                                        </p:tgtEl>
                                      </p:cBhvr>
                                    </p:animEffect>
                                    <p:anim calcmode="lin" valueType="num">
                                      <p:cBhvr>
                                        <p:cTn id="38" dur="250" fill="hold"/>
                                        <p:tgtEl>
                                          <p:spTgt spid="16"/>
                                        </p:tgtEl>
                                        <p:attrNameLst>
                                          <p:attrName>ppt_x</p:attrName>
                                        </p:attrNameLst>
                                      </p:cBhvr>
                                      <p:tavLst>
                                        <p:tav tm="0">
                                          <p:val>
                                            <p:strVal val="#ppt_x"/>
                                          </p:val>
                                        </p:tav>
                                        <p:tav tm="100000">
                                          <p:val>
                                            <p:strVal val="#ppt_x"/>
                                          </p:val>
                                        </p:tav>
                                      </p:tavLst>
                                    </p:anim>
                                    <p:anim calcmode="lin" valueType="num">
                                      <p:cBhvr>
                                        <p:cTn id="39" dur="250" fill="hold"/>
                                        <p:tgtEl>
                                          <p:spTgt spid="16"/>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64" presetClass="path" presetSubtype="0" accel="50000" decel="50000" fill="hold" grpId="1" nodeType="afterEffect">
                                  <p:stCondLst>
                                    <p:cond delay="0"/>
                                  </p:stCondLst>
                                  <p:childTnLst>
                                    <p:animMotion origin="layout" path="M -3.54167E-6 -2.22222E-6 L -3.54167E-6 -0.1375 " pathEditMode="relative" rAng="0" ptsTypes="AA">
                                      <p:cBhvr>
                                        <p:cTn id="42" dur="500" fill="hold"/>
                                        <p:tgtEl>
                                          <p:spTgt spid="26"/>
                                        </p:tgtEl>
                                        <p:attrNameLst>
                                          <p:attrName>ppt_x</p:attrName>
                                          <p:attrName>ppt_y</p:attrName>
                                        </p:attrNameLst>
                                      </p:cBhvr>
                                      <p:rCtr x="0" y="-6875"/>
                                    </p:animMotion>
                                  </p:childTnLst>
                                </p:cTn>
                              </p:par>
                            </p:childTnLst>
                          </p:cTn>
                        </p:par>
                        <p:par>
                          <p:cTn id="43" fill="hold">
                            <p:stCondLst>
                              <p:cond delay="2000"/>
                            </p:stCondLst>
                            <p:childTnLst>
                              <p:par>
                                <p:cTn id="44" presetID="22" presetClass="entr" presetSubtype="4"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par>
                          <p:cTn id="47" fill="hold">
                            <p:stCondLst>
                              <p:cond delay="2500"/>
                            </p:stCondLst>
                            <p:childTnLst>
                              <p:par>
                                <p:cTn id="48" presetID="16" presetClass="entr" presetSubtype="37"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500"/>
                                        <p:tgtEl>
                                          <p:spTgt spid="42"/>
                                        </p:tgtEl>
                                      </p:cBhvr>
                                    </p:animEffect>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anim calcmode="lin" valueType="num">
                                      <p:cBhvr>
                                        <p:cTn id="55" dur="500" fill="hold"/>
                                        <p:tgtEl>
                                          <p:spTgt spid="40"/>
                                        </p:tgtEl>
                                        <p:attrNameLst>
                                          <p:attrName>ppt_x</p:attrName>
                                        </p:attrNameLst>
                                      </p:cBhvr>
                                      <p:tavLst>
                                        <p:tav tm="0">
                                          <p:val>
                                            <p:strVal val="#ppt_x"/>
                                          </p:val>
                                        </p:tav>
                                        <p:tav tm="100000">
                                          <p:val>
                                            <p:strVal val="#ppt_x"/>
                                          </p:val>
                                        </p:tav>
                                      </p:tavLst>
                                    </p:anim>
                                    <p:anim calcmode="lin" valueType="num">
                                      <p:cBhvr>
                                        <p:cTn id="56"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40" grpId="0"/>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3307383" y="346061"/>
            <a:ext cx="5186036" cy="830997"/>
          </a:xfrm>
          <a:prstGeom prst="rect">
            <a:avLst/>
          </a:prstGeom>
          <a:noFill/>
        </p:spPr>
        <p:txBody>
          <a:bodyPr wrap="none" rtlCol="0">
            <a:spAutoFit/>
          </a:bodyPr>
          <a:lstStyle/>
          <a:p>
            <a:pPr algn="ctr"/>
            <a:r>
              <a:rPr lang="en-US" sz="4800" b="1" dirty="0" smtClean="0">
                <a:solidFill>
                  <a:schemeClr val="bg1">
                    <a:lumMod val="50000"/>
                  </a:schemeClr>
                </a:solidFill>
                <a:latin typeface="+mj-lt"/>
              </a:rPr>
              <a:t>Project Overview</a:t>
            </a:r>
            <a:endParaRPr lang="en-US" sz="4800" b="1" dirty="0">
              <a:solidFill>
                <a:schemeClr val="bg1">
                  <a:lumMod val="50000"/>
                </a:schemeClr>
              </a:solidFill>
              <a:latin typeface="+mj-lt"/>
            </a:endParaRPr>
          </a:p>
        </p:txBody>
      </p:sp>
      <p:grpSp>
        <p:nvGrpSpPr>
          <p:cNvPr id="14" name="Group 13"/>
          <p:cNvGrpSpPr/>
          <p:nvPr/>
        </p:nvGrpSpPr>
        <p:grpSpPr>
          <a:xfrm>
            <a:off x="0" y="6681537"/>
            <a:ext cx="12192000" cy="176463"/>
            <a:chOff x="0" y="6105525"/>
            <a:chExt cx="12192000" cy="752475"/>
          </a:xfrm>
        </p:grpSpPr>
        <p:sp>
          <p:nvSpPr>
            <p:cNvPr id="15" name="Rectangle 14"/>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1" name="Picture 4" descr="https://upload.wikimedia.org/wikipedia/en/thumb/b/bf/Bosch-brand.svg/1280px-Bosch-bran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061" y="5227106"/>
            <a:ext cx="2321879" cy="5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Kết quả hình ảnh cho team flat"/>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7097"/>
          <a:stretch/>
        </p:blipFill>
        <p:spPr bwMode="auto">
          <a:xfrm>
            <a:off x="430389" y="1722249"/>
            <a:ext cx="3493099" cy="28958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9685" y="4618127"/>
            <a:ext cx="3353803" cy="584775"/>
          </a:xfrm>
          <a:prstGeom prst="rect">
            <a:avLst/>
          </a:prstGeom>
          <a:noFill/>
        </p:spPr>
        <p:txBody>
          <a:bodyPr wrap="none" rtlCol="0">
            <a:spAutoFit/>
          </a:bodyPr>
          <a:lstStyle/>
          <a:p>
            <a:r>
              <a:rPr lang="en-US" sz="3200" dirty="0" smtClean="0">
                <a:solidFill>
                  <a:schemeClr val="tx1">
                    <a:lumMod val="50000"/>
                    <a:lumOff val="50000"/>
                  </a:schemeClr>
                </a:solidFill>
                <a:latin typeface="Aharoni" panose="02010803020104030203" pitchFamily="2" charset="-79"/>
                <a:cs typeface="Aharoni" panose="02010803020104030203" pitchFamily="2" charset="-79"/>
              </a:rPr>
              <a:t>Validation Team</a:t>
            </a:r>
            <a:endParaRPr lang="en-US" sz="3200" dirty="0">
              <a:solidFill>
                <a:schemeClr val="tx1">
                  <a:lumMod val="50000"/>
                  <a:lumOff val="50000"/>
                </a:schemeClr>
              </a:solidFill>
              <a:latin typeface="Aharoni" panose="02010803020104030203" pitchFamily="2" charset="-79"/>
              <a:cs typeface="Aharoni" panose="02010803020104030203" pitchFamily="2" charset="-79"/>
            </a:endParaRPr>
          </a:p>
        </p:txBody>
      </p:sp>
      <p:grpSp>
        <p:nvGrpSpPr>
          <p:cNvPr id="21" name="Group 20"/>
          <p:cNvGrpSpPr/>
          <p:nvPr/>
        </p:nvGrpSpPr>
        <p:grpSpPr>
          <a:xfrm>
            <a:off x="4632873" y="2214010"/>
            <a:ext cx="6990256" cy="3395300"/>
            <a:chOff x="4564111" y="3065051"/>
            <a:chExt cx="6990256" cy="3395300"/>
          </a:xfrm>
        </p:grpSpPr>
        <p:grpSp>
          <p:nvGrpSpPr>
            <p:cNvPr id="13" name="Group 12"/>
            <p:cNvGrpSpPr/>
            <p:nvPr/>
          </p:nvGrpSpPr>
          <p:grpSpPr>
            <a:xfrm>
              <a:off x="4564111" y="3065051"/>
              <a:ext cx="6990256" cy="3395300"/>
              <a:chOff x="4564111" y="3065051"/>
              <a:chExt cx="6990256" cy="3395300"/>
            </a:xfrm>
          </p:grpSpPr>
          <p:sp>
            <p:nvSpPr>
              <p:cNvPr id="12" name="Rectangular Callout 11"/>
              <p:cNvSpPr/>
              <p:nvPr/>
            </p:nvSpPr>
            <p:spPr>
              <a:xfrm>
                <a:off x="4564111" y="3065051"/>
                <a:ext cx="6990256" cy="3395300"/>
              </a:xfrm>
              <a:prstGeom prst="wedgeRectCallout">
                <a:avLst>
                  <a:gd name="adj1" fmla="val -59635"/>
                  <a:gd name="adj2" fmla="val 39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45421" y="3170188"/>
                <a:ext cx="6635544" cy="3185027"/>
              </a:xfrm>
              <a:prstGeom prst="rect">
                <a:avLst/>
              </a:prstGeom>
              <a:solidFill>
                <a:schemeClr val="bg1"/>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5064596" y="3302981"/>
              <a:ext cx="5646097" cy="584775"/>
            </a:xfrm>
            <a:prstGeom prst="rect">
              <a:avLst/>
            </a:prstGeom>
            <a:noFill/>
          </p:spPr>
          <p:txBody>
            <a:bodyPr wrap="none" rtlCol="0">
              <a:spAutoFit/>
            </a:bodyPr>
            <a:lstStyle>
              <a:defPPr>
                <a:defRPr lang="id-ID"/>
              </a:defPPr>
              <a:lvl1pPr>
                <a:defRPr sz="3200">
                  <a:solidFill>
                    <a:schemeClr val="tx1">
                      <a:lumMod val="50000"/>
                      <a:lumOff val="50000"/>
                    </a:schemeClr>
                  </a:solidFill>
                  <a:latin typeface="Aharoni" panose="02010803020104030203" pitchFamily="2" charset="-79"/>
                  <a:cs typeface="Aharoni" panose="02010803020104030203" pitchFamily="2" charset="-79"/>
                </a:defRPr>
              </a:lvl1pPr>
            </a:lstStyle>
            <a:p>
              <a:r>
                <a:rPr lang="en-US" dirty="0"/>
                <a:t>Performance Testing Service</a:t>
              </a:r>
            </a:p>
          </p:txBody>
        </p:sp>
      </p:grpSp>
      <p:pic>
        <p:nvPicPr>
          <p:cNvPr id="1028" name="Picture 4_"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358" y="3127319"/>
            <a:ext cx="2114331" cy="212137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_" descr="Kết quả hình ảnh cho jme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77054" y="3508018"/>
            <a:ext cx="3698945" cy="106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444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150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2000"/>
                                        <p:tgtEl>
                                          <p:spTgt spid="1026"/>
                                        </p:tgtEl>
                                      </p:cBhvr>
                                    </p:animEffect>
                                    <p:anim calcmode="lin" valueType="num">
                                      <p:cBhvr>
                                        <p:cTn id="21" dur="2000" fill="hold"/>
                                        <p:tgtEl>
                                          <p:spTgt spid="1026"/>
                                        </p:tgtEl>
                                        <p:attrNameLst>
                                          <p:attrName>ppt_x</p:attrName>
                                        </p:attrNameLst>
                                      </p:cBhvr>
                                      <p:tavLst>
                                        <p:tav tm="0">
                                          <p:val>
                                            <p:strVal val="#ppt_x"/>
                                          </p:val>
                                        </p:tav>
                                        <p:tav tm="100000">
                                          <p:val>
                                            <p:strVal val="#ppt_x"/>
                                          </p:val>
                                        </p:tav>
                                      </p:tavLst>
                                    </p:anim>
                                    <p:anim calcmode="lin" valueType="num">
                                      <p:cBhvr>
                                        <p:cTn id="22" dur="2000" fill="hold"/>
                                        <p:tgtEl>
                                          <p:spTgt spid="1026"/>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ppt_x</p:attrName>
                                        </p:attrNameLst>
                                      </p:cBhvr>
                                      <p:tavLst>
                                        <p:tav tm="0">
                                          <p:val>
                                            <p:strVal val="#ppt_x"/>
                                          </p:val>
                                        </p:tav>
                                        <p:tav tm="100000">
                                          <p:val>
                                            <p:strVal val="#ppt_x"/>
                                          </p:val>
                                        </p:tav>
                                      </p:tavLst>
                                    </p:anim>
                                    <p:anim calcmode="lin" valueType="num">
                                      <p:cBhvr>
                                        <p:cTn id="27" dur="2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22" presetClass="entr" presetSubtype="8" fill="hold" nodeType="afterEffect">
                                  <p:stCondLst>
                                    <p:cond delay="250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3000"/>
                                        <p:tgtEl>
                                          <p:spTgt spid="21"/>
                                        </p:tgtEl>
                                      </p:cBhvr>
                                    </p:animEffect>
                                  </p:childTnLst>
                                </p:cTn>
                              </p:par>
                            </p:childTnLst>
                          </p:cTn>
                        </p:par>
                        <p:par>
                          <p:cTn id="32" fill="hold">
                            <p:stCondLst>
                              <p:cond delay="10000"/>
                            </p:stCondLst>
                            <p:childTnLst>
                              <p:par>
                                <p:cTn id="33" presetID="22" presetClass="entr" presetSubtype="8" fill="hold" nodeType="afterEffect">
                                  <p:stCondLst>
                                    <p:cond delay="4500"/>
                                  </p:stCondLst>
                                  <p:childTnLst>
                                    <p:set>
                                      <p:cBhvr>
                                        <p:cTn id="34" dur="1" fill="hold">
                                          <p:stCondLst>
                                            <p:cond delay="0"/>
                                          </p:stCondLst>
                                        </p:cTn>
                                        <p:tgtEl>
                                          <p:spTgt spid="1028"/>
                                        </p:tgtEl>
                                        <p:attrNameLst>
                                          <p:attrName>style.visibility</p:attrName>
                                        </p:attrNameLst>
                                      </p:cBhvr>
                                      <p:to>
                                        <p:strVal val="visible"/>
                                      </p:to>
                                    </p:set>
                                    <p:animEffect transition="in" filter="wipe(left)">
                                      <p:cBhvr>
                                        <p:cTn id="35" dur="2000"/>
                                        <p:tgtEl>
                                          <p:spTgt spid="1028"/>
                                        </p:tgtEl>
                                      </p:cBhvr>
                                    </p:animEffect>
                                  </p:childTnLst>
                                </p:cTn>
                              </p:par>
                            </p:childTnLst>
                          </p:cTn>
                        </p:par>
                        <p:par>
                          <p:cTn id="36" fill="hold">
                            <p:stCondLst>
                              <p:cond delay="16500"/>
                            </p:stCondLst>
                            <p:childTnLst>
                              <p:par>
                                <p:cTn id="37" presetID="22" presetClass="entr" presetSubtype="8" fill="hold" nodeType="afterEffect">
                                  <p:stCondLst>
                                    <p:cond delay="450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26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p:nvPr/>
        </p:nvCxnSpPr>
        <p:spPr>
          <a:xfrm flipH="1">
            <a:off x="1866896" y="4773432"/>
            <a:ext cx="3916050" cy="0"/>
          </a:xfrm>
          <a:prstGeom prst="line">
            <a:avLst/>
          </a:prstGeom>
          <a:ln>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32" name="Straight Connector 1031"/>
          <p:cNvCxnSpPr/>
          <p:nvPr/>
        </p:nvCxnSpPr>
        <p:spPr>
          <a:xfrm>
            <a:off x="1312478" y="2431994"/>
            <a:ext cx="3629525" cy="0"/>
          </a:xfrm>
          <a:prstGeom prst="line">
            <a:avLst/>
          </a:prstGeom>
          <a:ln>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0" y="6681537"/>
            <a:ext cx="12192000" cy="176463"/>
            <a:chOff x="0" y="6105525"/>
            <a:chExt cx="12192000" cy="752475"/>
          </a:xfrm>
        </p:grpSpPr>
        <p:sp>
          <p:nvSpPr>
            <p:cNvPr id="3" name="Rectangle 2"/>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2" name="TextBox 81"/>
          <p:cNvSpPr txBox="1"/>
          <p:nvPr/>
        </p:nvSpPr>
        <p:spPr>
          <a:xfrm>
            <a:off x="3134996" y="296620"/>
            <a:ext cx="6040436" cy="830997"/>
          </a:xfrm>
          <a:prstGeom prst="rect">
            <a:avLst/>
          </a:prstGeom>
          <a:noFill/>
        </p:spPr>
        <p:txBody>
          <a:bodyPr wrap="none" rtlCol="0">
            <a:spAutoFit/>
          </a:bodyPr>
          <a:lstStyle/>
          <a:p>
            <a:pPr algn="ctr"/>
            <a:r>
              <a:rPr lang="en-US" sz="4800" b="1" dirty="0" smtClean="0">
                <a:solidFill>
                  <a:srgbClr val="7F7F7F"/>
                </a:solidFill>
                <a:latin typeface="+mj-lt"/>
              </a:rPr>
              <a:t>Drawback of Jmeter</a:t>
            </a:r>
            <a:endParaRPr lang="en-US" sz="4800" b="1" dirty="0">
              <a:solidFill>
                <a:srgbClr val="7F7F7F"/>
              </a:solidFill>
              <a:latin typeface="+mj-lt"/>
            </a:endParaRPr>
          </a:p>
        </p:txBody>
      </p:sp>
      <p:grpSp>
        <p:nvGrpSpPr>
          <p:cNvPr id="62" name="Group 61"/>
          <p:cNvGrpSpPr/>
          <p:nvPr/>
        </p:nvGrpSpPr>
        <p:grpSpPr>
          <a:xfrm>
            <a:off x="9185193" y="5320081"/>
            <a:ext cx="930275" cy="930275"/>
            <a:chOff x="9180430" y="5869754"/>
            <a:chExt cx="930275" cy="930275"/>
          </a:xfrm>
        </p:grpSpPr>
        <p:sp>
          <p:nvSpPr>
            <p:cNvPr id="63" name="Freeform 243"/>
            <p:cNvSpPr>
              <a:spLocks/>
            </p:cNvSpPr>
            <p:nvPr/>
          </p:nvSpPr>
          <p:spPr bwMode="auto">
            <a:xfrm>
              <a:off x="9515392" y="6214241"/>
              <a:ext cx="254000" cy="236537"/>
            </a:xfrm>
            <a:custGeom>
              <a:avLst/>
              <a:gdLst>
                <a:gd name="T0" fmla="*/ 127 w 202"/>
                <a:gd name="T1" fmla="*/ 3 h 188"/>
                <a:gd name="T2" fmla="*/ 104 w 202"/>
                <a:gd name="T3" fmla="*/ 0 h 188"/>
                <a:gd name="T4" fmla="*/ 12 w 202"/>
                <a:gd name="T5" fmla="*/ 72 h 188"/>
                <a:gd name="T6" fmla="*/ 81 w 202"/>
                <a:gd name="T7" fmla="*/ 186 h 188"/>
                <a:gd name="T8" fmla="*/ 104 w 202"/>
                <a:gd name="T9" fmla="*/ 188 h 188"/>
                <a:gd name="T10" fmla="*/ 104 w 202"/>
                <a:gd name="T11" fmla="*/ 188 h 188"/>
                <a:gd name="T12" fmla="*/ 196 w 202"/>
                <a:gd name="T13" fmla="*/ 117 h 188"/>
                <a:gd name="T14" fmla="*/ 185 w 202"/>
                <a:gd name="T15" fmla="*/ 46 h 188"/>
                <a:gd name="T16" fmla="*/ 127 w 202"/>
                <a:gd name="T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88">
                  <a:moveTo>
                    <a:pt x="127" y="3"/>
                  </a:moveTo>
                  <a:cubicBezTo>
                    <a:pt x="119" y="1"/>
                    <a:pt x="112" y="0"/>
                    <a:pt x="104" y="0"/>
                  </a:cubicBezTo>
                  <a:cubicBezTo>
                    <a:pt x="60" y="0"/>
                    <a:pt x="23" y="30"/>
                    <a:pt x="12" y="72"/>
                  </a:cubicBezTo>
                  <a:cubicBezTo>
                    <a:pt x="0" y="122"/>
                    <a:pt x="30" y="173"/>
                    <a:pt x="81" y="186"/>
                  </a:cubicBezTo>
                  <a:cubicBezTo>
                    <a:pt x="89" y="188"/>
                    <a:pt x="96" y="188"/>
                    <a:pt x="104" y="188"/>
                  </a:cubicBezTo>
                  <a:cubicBezTo>
                    <a:pt x="104" y="188"/>
                    <a:pt x="104" y="188"/>
                    <a:pt x="104" y="188"/>
                  </a:cubicBezTo>
                  <a:cubicBezTo>
                    <a:pt x="147" y="188"/>
                    <a:pt x="185" y="159"/>
                    <a:pt x="196" y="117"/>
                  </a:cubicBezTo>
                  <a:cubicBezTo>
                    <a:pt x="202" y="93"/>
                    <a:pt x="198" y="68"/>
                    <a:pt x="185" y="46"/>
                  </a:cubicBezTo>
                  <a:cubicBezTo>
                    <a:pt x="172" y="24"/>
                    <a:pt x="151" y="9"/>
                    <a:pt x="127" y="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Freeform 244"/>
            <p:cNvSpPr>
              <a:spLocks noEditPoints="1"/>
            </p:cNvSpPr>
            <p:nvPr/>
          </p:nvSpPr>
          <p:spPr bwMode="auto">
            <a:xfrm>
              <a:off x="9180430" y="5869754"/>
              <a:ext cx="930275" cy="930275"/>
            </a:xfrm>
            <a:custGeom>
              <a:avLst/>
              <a:gdLst>
                <a:gd name="T0" fmla="*/ 730 w 738"/>
                <a:gd name="T1" fmla="*/ 444 h 738"/>
                <a:gd name="T2" fmla="*/ 738 w 738"/>
                <a:gd name="T3" fmla="*/ 357 h 738"/>
                <a:gd name="T4" fmla="*/ 646 w 738"/>
                <a:gd name="T5" fmla="*/ 318 h 738"/>
                <a:gd name="T6" fmla="*/ 624 w 738"/>
                <a:gd name="T7" fmla="*/ 249 h 738"/>
                <a:gd name="T8" fmla="*/ 677 w 738"/>
                <a:gd name="T9" fmla="*/ 167 h 738"/>
                <a:gd name="T10" fmla="*/ 621 w 738"/>
                <a:gd name="T11" fmla="*/ 99 h 738"/>
                <a:gd name="T12" fmla="*/ 530 w 738"/>
                <a:gd name="T13" fmla="*/ 137 h 738"/>
                <a:gd name="T14" fmla="*/ 468 w 738"/>
                <a:gd name="T15" fmla="*/ 104 h 738"/>
                <a:gd name="T16" fmla="*/ 447 w 738"/>
                <a:gd name="T17" fmla="*/ 8 h 738"/>
                <a:gd name="T18" fmla="*/ 360 w 738"/>
                <a:gd name="T19" fmla="*/ 0 h 738"/>
                <a:gd name="T20" fmla="*/ 322 w 738"/>
                <a:gd name="T21" fmla="*/ 90 h 738"/>
                <a:gd name="T22" fmla="*/ 252 w 738"/>
                <a:gd name="T23" fmla="*/ 112 h 738"/>
                <a:gd name="T24" fmla="*/ 169 w 738"/>
                <a:gd name="T25" fmla="*/ 58 h 738"/>
                <a:gd name="T26" fmla="*/ 102 w 738"/>
                <a:gd name="T27" fmla="*/ 114 h 738"/>
                <a:gd name="T28" fmla="*/ 139 w 738"/>
                <a:gd name="T29" fmla="*/ 205 h 738"/>
                <a:gd name="T30" fmla="*/ 105 w 738"/>
                <a:gd name="T31" fmla="*/ 270 h 738"/>
                <a:gd name="T32" fmla="*/ 8 w 738"/>
                <a:gd name="T33" fmla="*/ 291 h 738"/>
                <a:gd name="T34" fmla="*/ 0 w 738"/>
                <a:gd name="T35" fmla="*/ 379 h 738"/>
                <a:gd name="T36" fmla="*/ 92 w 738"/>
                <a:gd name="T37" fmla="*/ 417 h 738"/>
                <a:gd name="T38" fmla="*/ 113 w 738"/>
                <a:gd name="T39" fmla="*/ 485 h 738"/>
                <a:gd name="T40" fmla="*/ 59 w 738"/>
                <a:gd name="T41" fmla="*/ 569 h 738"/>
                <a:gd name="T42" fmla="*/ 115 w 738"/>
                <a:gd name="T43" fmla="*/ 637 h 738"/>
                <a:gd name="T44" fmla="*/ 208 w 738"/>
                <a:gd name="T45" fmla="*/ 599 h 738"/>
                <a:gd name="T46" fmla="*/ 269 w 738"/>
                <a:gd name="T47" fmla="*/ 631 h 738"/>
                <a:gd name="T48" fmla="*/ 290 w 738"/>
                <a:gd name="T49" fmla="*/ 729 h 738"/>
                <a:gd name="T50" fmla="*/ 378 w 738"/>
                <a:gd name="T51" fmla="*/ 738 h 738"/>
                <a:gd name="T52" fmla="*/ 417 w 738"/>
                <a:gd name="T53" fmla="*/ 645 h 738"/>
                <a:gd name="T54" fmla="*/ 484 w 738"/>
                <a:gd name="T55" fmla="*/ 625 h 738"/>
                <a:gd name="T56" fmla="*/ 568 w 738"/>
                <a:gd name="T57" fmla="*/ 679 h 738"/>
                <a:gd name="T58" fmla="*/ 636 w 738"/>
                <a:gd name="T59" fmla="*/ 623 h 738"/>
                <a:gd name="T60" fmla="*/ 599 w 738"/>
                <a:gd name="T61" fmla="*/ 531 h 738"/>
                <a:gd name="T62" fmla="*/ 633 w 738"/>
                <a:gd name="T63" fmla="*/ 465 h 738"/>
                <a:gd name="T64" fmla="*/ 730 w 738"/>
                <a:gd name="T65" fmla="*/ 444 h 738"/>
                <a:gd name="T66" fmla="*/ 503 w 738"/>
                <a:gd name="T67" fmla="*/ 401 h 738"/>
                <a:gd name="T68" fmla="*/ 369 w 738"/>
                <a:gd name="T69" fmla="*/ 505 h 738"/>
                <a:gd name="T70" fmla="*/ 369 w 738"/>
                <a:gd name="T71" fmla="*/ 505 h 738"/>
                <a:gd name="T72" fmla="*/ 335 w 738"/>
                <a:gd name="T73" fmla="*/ 502 h 738"/>
                <a:gd name="T74" fmla="*/ 234 w 738"/>
                <a:gd name="T75" fmla="*/ 334 h 738"/>
                <a:gd name="T76" fmla="*/ 369 w 738"/>
                <a:gd name="T77" fmla="*/ 229 h 738"/>
                <a:gd name="T78" fmla="*/ 403 w 738"/>
                <a:gd name="T79" fmla="*/ 233 h 738"/>
                <a:gd name="T80" fmla="*/ 488 w 738"/>
                <a:gd name="T81" fmla="*/ 297 h 738"/>
                <a:gd name="T82" fmla="*/ 503 w 738"/>
                <a:gd name="T83" fmla="*/ 40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738">
                  <a:moveTo>
                    <a:pt x="730" y="444"/>
                  </a:moveTo>
                  <a:cubicBezTo>
                    <a:pt x="738" y="357"/>
                    <a:pt x="738" y="357"/>
                    <a:pt x="738" y="357"/>
                  </a:cubicBezTo>
                  <a:cubicBezTo>
                    <a:pt x="646" y="318"/>
                    <a:pt x="646" y="318"/>
                    <a:pt x="646" y="318"/>
                  </a:cubicBezTo>
                  <a:cubicBezTo>
                    <a:pt x="642" y="294"/>
                    <a:pt x="635" y="271"/>
                    <a:pt x="624" y="249"/>
                  </a:cubicBezTo>
                  <a:cubicBezTo>
                    <a:pt x="677" y="167"/>
                    <a:pt x="677" y="167"/>
                    <a:pt x="677" y="167"/>
                  </a:cubicBezTo>
                  <a:cubicBezTo>
                    <a:pt x="621" y="99"/>
                    <a:pt x="621" y="99"/>
                    <a:pt x="621" y="99"/>
                  </a:cubicBezTo>
                  <a:cubicBezTo>
                    <a:pt x="530" y="137"/>
                    <a:pt x="530" y="137"/>
                    <a:pt x="530" y="137"/>
                  </a:cubicBezTo>
                  <a:cubicBezTo>
                    <a:pt x="511" y="124"/>
                    <a:pt x="490" y="113"/>
                    <a:pt x="468" y="104"/>
                  </a:cubicBezTo>
                  <a:cubicBezTo>
                    <a:pt x="447" y="8"/>
                    <a:pt x="447" y="8"/>
                    <a:pt x="447" y="8"/>
                  </a:cubicBezTo>
                  <a:cubicBezTo>
                    <a:pt x="360" y="0"/>
                    <a:pt x="360" y="0"/>
                    <a:pt x="360" y="0"/>
                  </a:cubicBezTo>
                  <a:cubicBezTo>
                    <a:pt x="322" y="90"/>
                    <a:pt x="322" y="90"/>
                    <a:pt x="322" y="90"/>
                  </a:cubicBezTo>
                  <a:cubicBezTo>
                    <a:pt x="298" y="94"/>
                    <a:pt x="274" y="102"/>
                    <a:pt x="252" y="112"/>
                  </a:cubicBezTo>
                  <a:cubicBezTo>
                    <a:pt x="169" y="58"/>
                    <a:pt x="169" y="58"/>
                    <a:pt x="169" y="58"/>
                  </a:cubicBezTo>
                  <a:cubicBezTo>
                    <a:pt x="102" y="114"/>
                    <a:pt x="102" y="114"/>
                    <a:pt x="102" y="114"/>
                  </a:cubicBezTo>
                  <a:cubicBezTo>
                    <a:pt x="139" y="205"/>
                    <a:pt x="139" y="205"/>
                    <a:pt x="139" y="205"/>
                  </a:cubicBezTo>
                  <a:cubicBezTo>
                    <a:pt x="125" y="225"/>
                    <a:pt x="113" y="247"/>
                    <a:pt x="105" y="270"/>
                  </a:cubicBezTo>
                  <a:cubicBezTo>
                    <a:pt x="8" y="291"/>
                    <a:pt x="8" y="291"/>
                    <a:pt x="8" y="291"/>
                  </a:cubicBezTo>
                  <a:cubicBezTo>
                    <a:pt x="0" y="379"/>
                    <a:pt x="0" y="379"/>
                    <a:pt x="0" y="379"/>
                  </a:cubicBezTo>
                  <a:cubicBezTo>
                    <a:pt x="92" y="417"/>
                    <a:pt x="92" y="417"/>
                    <a:pt x="92" y="417"/>
                  </a:cubicBezTo>
                  <a:cubicBezTo>
                    <a:pt x="96" y="441"/>
                    <a:pt x="103" y="464"/>
                    <a:pt x="113" y="485"/>
                  </a:cubicBezTo>
                  <a:cubicBezTo>
                    <a:pt x="59" y="569"/>
                    <a:pt x="59" y="569"/>
                    <a:pt x="59" y="569"/>
                  </a:cubicBezTo>
                  <a:cubicBezTo>
                    <a:pt x="115" y="637"/>
                    <a:pt x="115" y="637"/>
                    <a:pt x="115" y="637"/>
                  </a:cubicBezTo>
                  <a:cubicBezTo>
                    <a:pt x="208" y="599"/>
                    <a:pt x="208" y="599"/>
                    <a:pt x="208" y="599"/>
                  </a:cubicBezTo>
                  <a:cubicBezTo>
                    <a:pt x="226" y="612"/>
                    <a:pt x="247" y="623"/>
                    <a:pt x="269" y="631"/>
                  </a:cubicBezTo>
                  <a:cubicBezTo>
                    <a:pt x="290" y="729"/>
                    <a:pt x="290" y="729"/>
                    <a:pt x="290" y="729"/>
                  </a:cubicBezTo>
                  <a:cubicBezTo>
                    <a:pt x="378" y="738"/>
                    <a:pt x="378" y="738"/>
                    <a:pt x="378" y="738"/>
                  </a:cubicBezTo>
                  <a:cubicBezTo>
                    <a:pt x="417" y="645"/>
                    <a:pt x="417" y="645"/>
                    <a:pt x="417" y="645"/>
                  </a:cubicBezTo>
                  <a:cubicBezTo>
                    <a:pt x="440" y="641"/>
                    <a:pt x="463" y="634"/>
                    <a:pt x="484" y="625"/>
                  </a:cubicBezTo>
                  <a:cubicBezTo>
                    <a:pt x="568" y="679"/>
                    <a:pt x="568" y="679"/>
                    <a:pt x="568" y="679"/>
                  </a:cubicBezTo>
                  <a:cubicBezTo>
                    <a:pt x="636" y="623"/>
                    <a:pt x="636" y="623"/>
                    <a:pt x="636" y="623"/>
                  </a:cubicBezTo>
                  <a:cubicBezTo>
                    <a:pt x="599" y="531"/>
                    <a:pt x="599" y="531"/>
                    <a:pt x="599" y="531"/>
                  </a:cubicBezTo>
                  <a:cubicBezTo>
                    <a:pt x="613" y="511"/>
                    <a:pt x="624" y="489"/>
                    <a:pt x="633" y="465"/>
                  </a:cubicBezTo>
                  <a:lnTo>
                    <a:pt x="730" y="444"/>
                  </a:lnTo>
                  <a:close/>
                  <a:moveTo>
                    <a:pt x="503" y="401"/>
                  </a:moveTo>
                  <a:cubicBezTo>
                    <a:pt x="488" y="463"/>
                    <a:pt x="433" y="505"/>
                    <a:pt x="369" y="505"/>
                  </a:cubicBezTo>
                  <a:cubicBezTo>
                    <a:pt x="369" y="505"/>
                    <a:pt x="369" y="505"/>
                    <a:pt x="369" y="505"/>
                  </a:cubicBezTo>
                  <a:cubicBezTo>
                    <a:pt x="358" y="505"/>
                    <a:pt x="346" y="504"/>
                    <a:pt x="335" y="502"/>
                  </a:cubicBezTo>
                  <a:cubicBezTo>
                    <a:pt x="261" y="483"/>
                    <a:pt x="216" y="408"/>
                    <a:pt x="234" y="334"/>
                  </a:cubicBezTo>
                  <a:cubicBezTo>
                    <a:pt x="250" y="272"/>
                    <a:pt x="305" y="229"/>
                    <a:pt x="369" y="229"/>
                  </a:cubicBezTo>
                  <a:cubicBezTo>
                    <a:pt x="380" y="229"/>
                    <a:pt x="392" y="231"/>
                    <a:pt x="403" y="233"/>
                  </a:cubicBezTo>
                  <a:cubicBezTo>
                    <a:pt x="439" y="242"/>
                    <a:pt x="469" y="265"/>
                    <a:pt x="488" y="297"/>
                  </a:cubicBezTo>
                  <a:cubicBezTo>
                    <a:pt x="507" y="328"/>
                    <a:pt x="512" y="365"/>
                    <a:pt x="503" y="40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5" name="Group 64"/>
          <p:cNvGrpSpPr/>
          <p:nvPr/>
        </p:nvGrpSpPr>
        <p:grpSpPr>
          <a:xfrm>
            <a:off x="10879278" y="1845714"/>
            <a:ext cx="930275" cy="930275"/>
            <a:chOff x="10874515" y="2395387"/>
            <a:chExt cx="930275" cy="930275"/>
          </a:xfrm>
        </p:grpSpPr>
        <p:sp>
          <p:nvSpPr>
            <p:cNvPr id="66" name="Freeform 245"/>
            <p:cNvSpPr>
              <a:spLocks/>
            </p:cNvSpPr>
            <p:nvPr/>
          </p:nvSpPr>
          <p:spPr bwMode="auto">
            <a:xfrm>
              <a:off x="11209477" y="2741462"/>
              <a:ext cx="254000" cy="238125"/>
            </a:xfrm>
            <a:custGeom>
              <a:avLst/>
              <a:gdLst>
                <a:gd name="T0" fmla="*/ 128 w 202"/>
                <a:gd name="T1" fmla="*/ 3 h 189"/>
                <a:gd name="T2" fmla="*/ 104 w 202"/>
                <a:gd name="T3" fmla="*/ 0 h 189"/>
                <a:gd name="T4" fmla="*/ 13 w 202"/>
                <a:gd name="T5" fmla="*/ 71 h 189"/>
                <a:gd name="T6" fmla="*/ 82 w 202"/>
                <a:gd name="T7" fmla="*/ 186 h 189"/>
                <a:gd name="T8" fmla="*/ 105 w 202"/>
                <a:gd name="T9" fmla="*/ 189 h 189"/>
                <a:gd name="T10" fmla="*/ 196 w 202"/>
                <a:gd name="T11" fmla="*/ 117 h 189"/>
                <a:gd name="T12" fmla="*/ 186 w 202"/>
                <a:gd name="T13" fmla="*/ 46 h 189"/>
                <a:gd name="T14" fmla="*/ 128 w 202"/>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9">
                  <a:moveTo>
                    <a:pt x="128" y="3"/>
                  </a:moveTo>
                  <a:cubicBezTo>
                    <a:pt x="120" y="1"/>
                    <a:pt x="112" y="0"/>
                    <a:pt x="104" y="0"/>
                  </a:cubicBezTo>
                  <a:cubicBezTo>
                    <a:pt x="61" y="0"/>
                    <a:pt x="23" y="29"/>
                    <a:pt x="13" y="71"/>
                  </a:cubicBezTo>
                  <a:cubicBezTo>
                    <a:pt x="0" y="122"/>
                    <a:pt x="31" y="173"/>
                    <a:pt x="82" y="186"/>
                  </a:cubicBezTo>
                  <a:cubicBezTo>
                    <a:pt x="89" y="188"/>
                    <a:pt x="97" y="189"/>
                    <a:pt x="105" y="189"/>
                  </a:cubicBezTo>
                  <a:cubicBezTo>
                    <a:pt x="148" y="189"/>
                    <a:pt x="186" y="160"/>
                    <a:pt x="196" y="117"/>
                  </a:cubicBezTo>
                  <a:cubicBezTo>
                    <a:pt x="202" y="93"/>
                    <a:pt x="199" y="67"/>
                    <a:pt x="186" y="46"/>
                  </a:cubicBezTo>
                  <a:cubicBezTo>
                    <a:pt x="173" y="24"/>
                    <a:pt x="152" y="9"/>
                    <a:pt x="128" y="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246"/>
            <p:cNvSpPr>
              <a:spLocks noEditPoints="1"/>
            </p:cNvSpPr>
            <p:nvPr/>
          </p:nvSpPr>
          <p:spPr bwMode="auto">
            <a:xfrm>
              <a:off x="10874515" y="2395387"/>
              <a:ext cx="930275" cy="930275"/>
            </a:xfrm>
            <a:custGeom>
              <a:avLst/>
              <a:gdLst>
                <a:gd name="T0" fmla="*/ 730 w 738"/>
                <a:gd name="T1" fmla="*/ 445 h 738"/>
                <a:gd name="T2" fmla="*/ 738 w 738"/>
                <a:gd name="T3" fmla="*/ 357 h 738"/>
                <a:gd name="T4" fmla="*/ 647 w 738"/>
                <a:gd name="T5" fmla="*/ 319 h 738"/>
                <a:gd name="T6" fmla="*/ 625 w 738"/>
                <a:gd name="T7" fmla="*/ 250 h 738"/>
                <a:gd name="T8" fmla="*/ 678 w 738"/>
                <a:gd name="T9" fmla="*/ 168 h 738"/>
                <a:gd name="T10" fmla="*/ 622 w 738"/>
                <a:gd name="T11" fmla="*/ 100 h 738"/>
                <a:gd name="T12" fmla="*/ 530 w 738"/>
                <a:gd name="T13" fmla="*/ 137 h 738"/>
                <a:gd name="T14" fmla="*/ 469 w 738"/>
                <a:gd name="T15" fmla="*/ 105 h 738"/>
                <a:gd name="T16" fmla="*/ 448 w 738"/>
                <a:gd name="T17" fmla="*/ 9 h 738"/>
                <a:gd name="T18" fmla="*/ 360 w 738"/>
                <a:gd name="T19" fmla="*/ 0 h 738"/>
                <a:gd name="T20" fmla="*/ 322 w 738"/>
                <a:gd name="T21" fmla="*/ 91 h 738"/>
                <a:gd name="T22" fmla="*/ 253 w 738"/>
                <a:gd name="T23" fmla="*/ 112 h 738"/>
                <a:gd name="T24" fmla="*/ 170 w 738"/>
                <a:gd name="T25" fmla="*/ 59 h 738"/>
                <a:gd name="T26" fmla="*/ 102 w 738"/>
                <a:gd name="T27" fmla="*/ 115 h 738"/>
                <a:gd name="T28" fmla="*/ 139 w 738"/>
                <a:gd name="T29" fmla="*/ 206 h 738"/>
                <a:gd name="T30" fmla="*/ 105 w 738"/>
                <a:gd name="T31" fmla="*/ 271 h 738"/>
                <a:gd name="T32" fmla="*/ 8 w 738"/>
                <a:gd name="T33" fmla="*/ 292 h 738"/>
                <a:gd name="T34" fmla="*/ 0 w 738"/>
                <a:gd name="T35" fmla="*/ 379 h 738"/>
                <a:gd name="T36" fmla="*/ 92 w 738"/>
                <a:gd name="T37" fmla="*/ 418 h 738"/>
                <a:gd name="T38" fmla="*/ 113 w 738"/>
                <a:gd name="T39" fmla="*/ 486 h 738"/>
                <a:gd name="T40" fmla="*/ 59 w 738"/>
                <a:gd name="T41" fmla="*/ 570 h 738"/>
                <a:gd name="T42" fmla="*/ 116 w 738"/>
                <a:gd name="T43" fmla="*/ 637 h 738"/>
                <a:gd name="T44" fmla="*/ 208 w 738"/>
                <a:gd name="T45" fmla="*/ 599 h 738"/>
                <a:gd name="T46" fmla="*/ 270 w 738"/>
                <a:gd name="T47" fmla="*/ 632 h 738"/>
                <a:gd name="T48" fmla="*/ 291 w 738"/>
                <a:gd name="T49" fmla="*/ 730 h 738"/>
                <a:gd name="T50" fmla="*/ 379 w 738"/>
                <a:gd name="T51" fmla="*/ 738 h 738"/>
                <a:gd name="T52" fmla="*/ 417 w 738"/>
                <a:gd name="T53" fmla="*/ 646 h 738"/>
                <a:gd name="T54" fmla="*/ 485 w 738"/>
                <a:gd name="T55" fmla="*/ 625 h 738"/>
                <a:gd name="T56" fmla="*/ 569 w 738"/>
                <a:gd name="T57" fmla="*/ 680 h 738"/>
                <a:gd name="T58" fmla="*/ 637 w 738"/>
                <a:gd name="T59" fmla="*/ 623 h 738"/>
                <a:gd name="T60" fmla="*/ 599 w 738"/>
                <a:gd name="T61" fmla="*/ 532 h 738"/>
                <a:gd name="T62" fmla="*/ 634 w 738"/>
                <a:gd name="T63" fmla="*/ 466 h 738"/>
                <a:gd name="T64" fmla="*/ 730 w 738"/>
                <a:gd name="T65" fmla="*/ 445 h 738"/>
                <a:gd name="T66" fmla="*/ 504 w 738"/>
                <a:gd name="T67" fmla="*/ 402 h 738"/>
                <a:gd name="T68" fmla="*/ 370 w 738"/>
                <a:gd name="T69" fmla="*/ 507 h 738"/>
                <a:gd name="T70" fmla="*/ 336 w 738"/>
                <a:gd name="T71" fmla="*/ 503 h 738"/>
                <a:gd name="T72" fmla="*/ 235 w 738"/>
                <a:gd name="T73" fmla="*/ 335 h 738"/>
                <a:gd name="T74" fmla="*/ 369 w 738"/>
                <a:gd name="T75" fmla="*/ 230 h 738"/>
                <a:gd name="T76" fmla="*/ 403 w 738"/>
                <a:gd name="T77" fmla="*/ 234 h 738"/>
                <a:gd name="T78" fmla="*/ 488 w 738"/>
                <a:gd name="T79" fmla="*/ 297 h 738"/>
                <a:gd name="T80" fmla="*/ 504 w 738"/>
                <a:gd name="T81" fmla="*/ 4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738">
                  <a:moveTo>
                    <a:pt x="730" y="445"/>
                  </a:moveTo>
                  <a:cubicBezTo>
                    <a:pt x="738" y="357"/>
                    <a:pt x="738" y="357"/>
                    <a:pt x="738" y="357"/>
                  </a:cubicBezTo>
                  <a:cubicBezTo>
                    <a:pt x="647" y="319"/>
                    <a:pt x="647" y="319"/>
                    <a:pt x="647" y="319"/>
                  </a:cubicBezTo>
                  <a:cubicBezTo>
                    <a:pt x="643" y="295"/>
                    <a:pt x="635" y="272"/>
                    <a:pt x="625" y="250"/>
                  </a:cubicBezTo>
                  <a:cubicBezTo>
                    <a:pt x="678" y="168"/>
                    <a:pt x="678" y="168"/>
                    <a:pt x="678" y="168"/>
                  </a:cubicBezTo>
                  <a:cubicBezTo>
                    <a:pt x="622" y="100"/>
                    <a:pt x="622" y="100"/>
                    <a:pt x="622" y="100"/>
                  </a:cubicBezTo>
                  <a:cubicBezTo>
                    <a:pt x="530" y="137"/>
                    <a:pt x="530" y="137"/>
                    <a:pt x="530" y="137"/>
                  </a:cubicBezTo>
                  <a:cubicBezTo>
                    <a:pt x="512" y="124"/>
                    <a:pt x="491" y="113"/>
                    <a:pt x="469" y="105"/>
                  </a:cubicBezTo>
                  <a:cubicBezTo>
                    <a:pt x="448" y="9"/>
                    <a:pt x="448" y="9"/>
                    <a:pt x="448" y="9"/>
                  </a:cubicBezTo>
                  <a:cubicBezTo>
                    <a:pt x="360" y="0"/>
                    <a:pt x="360" y="0"/>
                    <a:pt x="360" y="0"/>
                  </a:cubicBezTo>
                  <a:cubicBezTo>
                    <a:pt x="322" y="91"/>
                    <a:pt x="322" y="91"/>
                    <a:pt x="322" y="91"/>
                  </a:cubicBezTo>
                  <a:cubicBezTo>
                    <a:pt x="298" y="95"/>
                    <a:pt x="275" y="102"/>
                    <a:pt x="253" y="112"/>
                  </a:cubicBezTo>
                  <a:cubicBezTo>
                    <a:pt x="170" y="59"/>
                    <a:pt x="170" y="59"/>
                    <a:pt x="170" y="59"/>
                  </a:cubicBezTo>
                  <a:cubicBezTo>
                    <a:pt x="102" y="115"/>
                    <a:pt x="102" y="115"/>
                    <a:pt x="102" y="115"/>
                  </a:cubicBezTo>
                  <a:cubicBezTo>
                    <a:pt x="139" y="206"/>
                    <a:pt x="139" y="206"/>
                    <a:pt x="139" y="206"/>
                  </a:cubicBezTo>
                  <a:cubicBezTo>
                    <a:pt x="125" y="226"/>
                    <a:pt x="114" y="247"/>
                    <a:pt x="105" y="271"/>
                  </a:cubicBezTo>
                  <a:cubicBezTo>
                    <a:pt x="8" y="292"/>
                    <a:pt x="8" y="292"/>
                    <a:pt x="8" y="292"/>
                  </a:cubicBezTo>
                  <a:cubicBezTo>
                    <a:pt x="0" y="379"/>
                    <a:pt x="0" y="379"/>
                    <a:pt x="0" y="379"/>
                  </a:cubicBezTo>
                  <a:cubicBezTo>
                    <a:pt x="92" y="418"/>
                    <a:pt x="92" y="418"/>
                    <a:pt x="92" y="418"/>
                  </a:cubicBezTo>
                  <a:cubicBezTo>
                    <a:pt x="97" y="441"/>
                    <a:pt x="104" y="464"/>
                    <a:pt x="113" y="486"/>
                  </a:cubicBezTo>
                  <a:cubicBezTo>
                    <a:pt x="59" y="570"/>
                    <a:pt x="59" y="570"/>
                    <a:pt x="59" y="570"/>
                  </a:cubicBezTo>
                  <a:cubicBezTo>
                    <a:pt x="116" y="637"/>
                    <a:pt x="116" y="637"/>
                    <a:pt x="116" y="637"/>
                  </a:cubicBezTo>
                  <a:cubicBezTo>
                    <a:pt x="208" y="599"/>
                    <a:pt x="208" y="599"/>
                    <a:pt x="208" y="599"/>
                  </a:cubicBezTo>
                  <a:cubicBezTo>
                    <a:pt x="227" y="612"/>
                    <a:pt x="248" y="623"/>
                    <a:pt x="270" y="632"/>
                  </a:cubicBezTo>
                  <a:cubicBezTo>
                    <a:pt x="291" y="730"/>
                    <a:pt x="291" y="730"/>
                    <a:pt x="291" y="730"/>
                  </a:cubicBezTo>
                  <a:cubicBezTo>
                    <a:pt x="379" y="738"/>
                    <a:pt x="379" y="738"/>
                    <a:pt x="379" y="738"/>
                  </a:cubicBezTo>
                  <a:cubicBezTo>
                    <a:pt x="417" y="646"/>
                    <a:pt x="417" y="646"/>
                    <a:pt x="417" y="646"/>
                  </a:cubicBezTo>
                  <a:cubicBezTo>
                    <a:pt x="441" y="642"/>
                    <a:pt x="463" y="635"/>
                    <a:pt x="485" y="625"/>
                  </a:cubicBezTo>
                  <a:cubicBezTo>
                    <a:pt x="569" y="680"/>
                    <a:pt x="569" y="680"/>
                    <a:pt x="569" y="680"/>
                  </a:cubicBezTo>
                  <a:cubicBezTo>
                    <a:pt x="637" y="623"/>
                    <a:pt x="637" y="623"/>
                    <a:pt x="637" y="623"/>
                  </a:cubicBezTo>
                  <a:cubicBezTo>
                    <a:pt x="599" y="532"/>
                    <a:pt x="599" y="532"/>
                    <a:pt x="599" y="532"/>
                  </a:cubicBezTo>
                  <a:cubicBezTo>
                    <a:pt x="613" y="512"/>
                    <a:pt x="625" y="490"/>
                    <a:pt x="634" y="466"/>
                  </a:cubicBezTo>
                  <a:lnTo>
                    <a:pt x="730" y="445"/>
                  </a:lnTo>
                  <a:close/>
                  <a:moveTo>
                    <a:pt x="504" y="402"/>
                  </a:moveTo>
                  <a:cubicBezTo>
                    <a:pt x="489" y="464"/>
                    <a:pt x="433" y="507"/>
                    <a:pt x="370" y="507"/>
                  </a:cubicBezTo>
                  <a:cubicBezTo>
                    <a:pt x="358" y="507"/>
                    <a:pt x="347" y="506"/>
                    <a:pt x="336" y="503"/>
                  </a:cubicBezTo>
                  <a:cubicBezTo>
                    <a:pt x="262" y="484"/>
                    <a:pt x="217" y="409"/>
                    <a:pt x="235" y="335"/>
                  </a:cubicBezTo>
                  <a:cubicBezTo>
                    <a:pt x="251" y="273"/>
                    <a:pt x="306" y="230"/>
                    <a:pt x="369" y="230"/>
                  </a:cubicBezTo>
                  <a:cubicBezTo>
                    <a:pt x="381" y="230"/>
                    <a:pt x="392" y="231"/>
                    <a:pt x="403" y="234"/>
                  </a:cubicBezTo>
                  <a:cubicBezTo>
                    <a:pt x="439" y="243"/>
                    <a:pt x="469" y="265"/>
                    <a:pt x="488" y="297"/>
                  </a:cubicBezTo>
                  <a:cubicBezTo>
                    <a:pt x="508" y="329"/>
                    <a:pt x="513" y="366"/>
                    <a:pt x="504" y="4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8" name="Group 67"/>
          <p:cNvGrpSpPr/>
          <p:nvPr/>
        </p:nvGrpSpPr>
        <p:grpSpPr>
          <a:xfrm>
            <a:off x="7493140" y="1629814"/>
            <a:ext cx="2319338" cy="2319337"/>
            <a:chOff x="7488377" y="2179487"/>
            <a:chExt cx="2319338" cy="2319337"/>
          </a:xfrm>
        </p:grpSpPr>
        <p:sp>
          <p:nvSpPr>
            <p:cNvPr id="69" name="Freeform 240"/>
            <p:cNvSpPr>
              <a:spLocks noEditPoints="1"/>
            </p:cNvSpPr>
            <p:nvPr/>
          </p:nvSpPr>
          <p:spPr bwMode="auto">
            <a:xfrm>
              <a:off x="7488377" y="2179487"/>
              <a:ext cx="2319338" cy="2319337"/>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247"/>
            <p:cNvSpPr>
              <a:spLocks noEditPoints="1"/>
            </p:cNvSpPr>
            <p:nvPr/>
          </p:nvSpPr>
          <p:spPr bwMode="auto">
            <a:xfrm>
              <a:off x="8332927" y="3025625"/>
              <a:ext cx="630238" cy="628650"/>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1" name="Group 70"/>
          <p:cNvGrpSpPr/>
          <p:nvPr/>
        </p:nvGrpSpPr>
        <p:grpSpPr>
          <a:xfrm>
            <a:off x="9372740" y="2615652"/>
            <a:ext cx="2667000" cy="2667000"/>
            <a:chOff x="9367977" y="3165325"/>
            <a:chExt cx="2667000" cy="2667000"/>
          </a:xfrm>
        </p:grpSpPr>
        <p:sp>
          <p:nvSpPr>
            <p:cNvPr id="72" name="Freeform 239"/>
            <p:cNvSpPr>
              <a:spLocks noEditPoints="1"/>
            </p:cNvSpPr>
            <p:nvPr/>
          </p:nvSpPr>
          <p:spPr bwMode="auto">
            <a:xfrm>
              <a:off x="9367977" y="3165325"/>
              <a:ext cx="2667000" cy="2667000"/>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248"/>
            <p:cNvSpPr>
              <a:spLocks noEditPoints="1"/>
            </p:cNvSpPr>
            <p:nvPr/>
          </p:nvSpPr>
          <p:spPr bwMode="auto">
            <a:xfrm>
              <a:off x="10353815" y="4136875"/>
              <a:ext cx="722313" cy="725487"/>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4" name="Group 73"/>
          <p:cNvGrpSpPr/>
          <p:nvPr/>
        </p:nvGrpSpPr>
        <p:grpSpPr>
          <a:xfrm>
            <a:off x="9423540" y="867815"/>
            <a:ext cx="1682750" cy="1682750"/>
            <a:chOff x="9418777" y="1417488"/>
            <a:chExt cx="1682750" cy="1682750"/>
          </a:xfrm>
        </p:grpSpPr>
        <p:sp>
          <p:nvSpPr>
            <p:cNvPr id="75" name="Freeform 241"/>
            <p:cNvSpPr>
              <a:spLocks noEditPoints="1"/>
            </p:cNvSpPr>
            <p:nvPr/>
          </p:nvSpPr>
          <p:spPr bwMode="auto">
            <a:xfrm>
              <a:off x="9418777" y="1417488"/>
              <a:ext cx="1682750" cy="1682750"/>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249"/>
            <p:cNvSpPr>
              <a:spLocks noEditPoints="1"/>
            </p:cNvSpPr>
            <p:nvPr/>
          </p:nvSpPr>
          <p:spPr bwMode="auto">
            <a:xfrm>
              <a:off x="10033140" y="2033437"/>
              <a:ext cx="457200" cy="457200"/>
            </a:xfrm>
            <a:custGeom>
              <a:avLst/>
              <a:gdLst>
                <a:gd name="T0" fmla="*/ 181 w 363"/>
                <a:gd name="T1" fmla="*/ 363 h 363"/>
                <a:gd name="T2" fmla="*/ 0 w 363"/>
                <a:gd name="T3" fmla="*/ 181 h 363"/>
                <a:gd name="T4" fmla="*/ 181 w 363"/>
                <a:gd name="T5" fmla="*/ 0 h 363"/>
                <a:gd name="T6" fmla="*/ 363 w 363"/>
                <a:gd name="T7" fmla="*/ 181 h 363"/>
                <a:gd name="T8" fmla="*/ 181 w 363"/>
                <a:gd name="T9" fmla="*/ 363 h 363"/>
                <a:gd name="T10" fmla="*/ 181 w 363"/>
                <a:gd name="T11" fmla="*/ 120 h 363"/>
                <a:gd name="T12" fmla="*/ 120 w 363"/>
                <a:gd name="T13" fmla="*/ 181 h 363"/>
                <a:gd name="T14" fmla="*/ 181 w 363"/>
                <a:gd name="T15" fmla="*/ 243 h 363"/>
                <a:gd name="T16" fmla="*/ 243 w 363"/>
                <a:gd name="T17" fmla="*/ 181 h 363"/>
                <a:gd name="T18" fmla="*/ 181 w 363"/>
                <a:gd name="T19" fmla="*/ 1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3">
                  <a:moveTo>
                    <a:pt x="181" y="363"/>
                  </a:moveTo>
                  <a:cubicBezTo>
                    <a:pt x="81" y="363"/>
                    <a:pt x="0" y="282"/>
                    <a:pt x="0" y="181"/>
                  </a:cubicBezTo>
                  <a:cubicBezTo>
                    <a:pt x="0" y="81"/>
                    <a:pt x="81" y="0"/>
                    <a:pt x="181" y="0"/>
                  </a:cubicBezTo>
                  <a:cubicBezTo>
                    <a:pt x="281" y="0"/>
                    <a:pt x="363" y="81"/>
                    <a:pt x="363" y="181"/>
                  </a:cubicBezTo>
                  <a:cubicBezTo>
                    <a:pt x="363" y="282"/>
                    <a:pt x="281" y="363"/>
                    <a:pt x="181" y="363"/>
                  </a:cubicBezTo>
                  <a:close/>
                  <a:moveTo>
                    <a:pt x="181" y="120"/>
                  </a:moveTo>
                  <a:cubicBezTo>
                    <a:pt x="147" y="120"/>
                    <a:pt x="120" y="147"/>
                    <a:pt x="120" y="181"/>
                  </a:cubicBezTo>
                  <a:cubicBezTo>
                    <a:pt x="120" y="215"/>
                    <a:pt x="147" y="243"/>
                    <a:pt x="181" y="243"/>
                  </a:cubicBezTo>
                  <a:cubicBezTo>
                    <a:pt x="215" y="243"/>
                    <a:pt x="243" y="215"/>
                    <a:pt x="243" y="181"/>
                  </a:cubicBezTo>
                  <a:cubicBezTo>
                    <a:pt x="243" y="147"/>
                    <a:pt x="215" y="120"/>
                    <a:pt x="181" y="1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7" name="Group 76"/>
          <p:cNvGrpSpPr/>
          <p:nvPr/>
        </p:nvGrpSpPr>
        <p:grpSpPr>
          <a:xfrm>
            <a:off x="8270793" y="4232643"/>
            <a:ext cx="1430338" cy="1428750"/>
            <a:chOff x="8266030" y="4782316"/>
            <a:chExt cx="1430338" cy="1428750"/>
          </a:xfrm>
        </p:grpSpPr>
        <p:sp>
          <p:nvSpPr>
            <p:cNvPr id="78" name="Freeform 242"/>
            <p:cNvSpPr>
              <a:spLocks noEditPoints="1"/>
            </p:cNvSpPr>
            <p:nvPr/>
          </p:nvSpPr>
          <p:spPr bwMode="auto">
            <a:xfrm>
              <a:off x="8266030" y="4782316"/>
              <a:ext cx="1430338" cy="1428750"/>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250"/>
            <p:cNvSpPr>
              <a:spLocks noEditPoints="1"/>
            </p:cNvSpPr>
            <p:nvPr/>
          </p:nvSpPr>
          <p:spPr bwMode="auto">
            <a:xfrm>
              <a:off x="8764505" y="5282379"/>
              <a:ext cx="431800" cy="433387"/>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80" name="Group 79"/>
          <p:cNvGrpSpPr/>
          <p:nvPr/>
        </p:nvGrpSpPr>
        <p:grpSpPr>
          <a:xfrm flipH="1">
            <a:off x="6512160" y="3571548"/>
            <a:ext cx="1474828" cy="2876809"/>
            <a:chOff x="6598421" y="4121221"/>
            <a:chExt cx="1474828" cy="2876809"/>
          </a:xfrm>
        </p:grpSpPr>
        <p:sp>
          <p:nvSpPr>
            <p:cNvPr id="81" name="Freeform 254"/>
            <p:cNvSpPr>
              <a:spLocks/>
            </p:cNvSpPr>
            <p:nvPr/>
          </p:nvSpPr>
          <p:spPr bwMode="auto">
            <a:xfrm flipH="1">
              <a:off x="7112037" y="4121221"/>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255"/>
            <p:cNvSpPr>
              <a:spLocks/>
            </p:cNvSpPr>
            <p:nvPr/>
          </p:nvSpPr>
          <p:spPr bwMode="auto">
            <a:xfrm flipH="1">
              <a:off x="6598421" y="4170929"/>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256"/>
            <p:cNvSpPr>
              <a:spLocks/>
            </p:cNvSpPr>
            <p:nvPr/>
          </p:nvSpPr>
          <p:spPr bwMode="auto">
            <a:xfrm flipH="1">
              <a:off x="7195557" y="4513916"/>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95" name="Group 94"/>
          <p:cNvGrpSpPr/>
          <p:nvPr/>
        </p:nvGrpSpPr>
        <p:grpSpPr>
          <a:xfrm>
            <a:off x="0" y="1560295"/>
            <a:ext cx="2328212" cy="3539826"/>
            <a:chOff x="5590688" y="2039516"/>
            <a:chExt cx="1555762" cy="2365389"/>
          </a:xfrm>
        </p:grpSpPr>
        <p:grpSp>
          <p:nvGrpSpPr>
            <p:cNvPr id="96" name="Group 95"/>
            <p:cNvGrpSpPr/>
            <p:nvPr/>
          </p:nvGrpSpPr>
          <p:grpSpPr>
            <a:xfrm>
              <a:off x="5697397" y="2039516"/>
              <a:ext cx="1341387" cy="2312800"/>
              <a:chOff x="354013" y="6578600"/>
              <a:chExt cx="5749924" cy="9913938"/>
            </a:xfrm>
          </p:grpSpPr>
          <p:sp>
            <p:nvSpPr>
              <p:cNvPr id="98" name="Freeform 7"/>
              <p:cNvSpPr>
                <a:spLocks/>
              </p:cNvSpPr>
              <p:nvPr/>
            </p:nvSpPr>
            <p:spPr bwMode="auto">
              <a:xfrm>
                <a:off x="1012825" y="6578600"/>
                <a:ext cx="4354512" cy="8561388"/>
              </a:xfrm>
              <a:custGeom>
                <a:avLst/>
                <a:gdLst>
                  <a:gd name="T0" fmla="*/ 1067 w 1159"/>
                  <a:gd name="T1" fmla="*/ 881 h 2280"/>
                  <a:gd name="T2" fmla="*/ 589 w 1159"/>
                  <a:gd name="T3" fmla="*/ 2280 h 2280"/>
                  <a:gd name="T4" fmla="*/ 53 w 1159"/>
                  <a:gd name="T5" fmla="*/ 945 h 2280"/>
                  <a:gd name="T6" fmla="*/ 773 w 1159"/>
                  <a:gd name="T7" fmla="*/ 204 h 2280"/>
                  <a:gd name="T8" fmla="*/ 1067 w 1159"/>
                  <a:gd name="T9" fmla="*/ 881 h 2280"/>
                </a:gdLst>
                <a:ahLst/>
                <a:cxnLst>
                  <a:cxn ang="0">
                    <a:pos x="T0" y="T1"/>
                  </a:cxn>
                  <a:cxn ang="0">
                    <a:pos x="T2" y="T3"/>
                  </a:cxn>
                  <a:cxn ang="0">
                    <a:pos x="T4" y="T5"/>
                  </a:cxn>
                  <a:cxn ang="0">
                    <a:pos x="T6" y="T7"/>
                  </a:cxn>
                  <a:cxn ang="0">
                    <a:pos x="T8" y="T9"/>
                  </a:cxn>
                </a:cxnLst>
                <a:rect l="0" t="0" r="r" b="b"/>
                <a:pathLst>
                  <a:path w="1159" h="2280">
                    <a:moveTo>
                      <a:pt x="1067" y="881"/>
                    </a:moveTo>
                    <a:cubicBezTo>
                      <a:pt x="960" y="1384"/>
                      <a:pt x="749" y="2280"/>
                      <a:pt x="589" y="2280"/>
                    </a:cubicBezTo>
                    <a:cubicBezTo>
                      <a:pt x="428" y="2280"/>
                      <a:pt x="114" y="1316"/>
                      <a:pt x="53" y="945"/>
                    </a:cubicBezTo>
                    <a:cubicBezTo>
                      <a:pt x="0" y="625"/>
                      <a:pt x="101" y="0"/>
                      <a:pt x="773" y="204"/>
                    </a:cubicBezTo>
                    <a:cubicBezTo>
                      <a:pt x="998" y="192"/>
                      <a:pt x="1159" y="444"/>
                      <a:pt x="1067" y="881"/>
                    </a:cubicBezTo>
                    <a:close/>
                  </a:path>
                </a:pathLst>
              </a:custGeom>
              <a:solidFill>
                <a:srgbClr val="603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6"/>
              <p:cNvSpPr>
                <a:spLocks/>
              </p:cNvSpPr>
              <p:nvPr/>
            </p:nvSpPr>
            <p:spPr bwMode="auto">
              <a:xfrm>
                <a:off x="4213225" y="11539538"/>
                <a:ext cx="1890712" cy="4854575"/>
              </a:xfrm>
              <a:custGeom>
                <a:avLst/>
                <a:gdLst>
                  <a:gd name="T0" fmla="*/ 1 w 503"/>
                  <a:gd name="T1" fmla="*/ 155 h 1293"/>
                  <a:gd name="T2" fmla="*/ 324 w 503"/>
                  <a:gd name="T3" fmla="*/ 140 h 1293"/>
                  <a:gd name="T4" fmla="*/ 493 w 503"/>
                  <a:gd name="T5" fmla="*/ 1113 h 1293"/>
                  <a:gd name="T6" fmla="*/ 454 w 503"/>
                  <a:gd name="T7" fmla="*/ 1229 h 1293"/>
                  <a:gd name="T8" fmla="*/ 106 w 503"/>
                  <a:gd name="T9" fmla="*/ 1293 h 1293"/>
                  <a:gd name="T10" fmla="*/ 0 w 503"/>
                  <a:gd name="T11" fmla="*/ 156 h 1293"/>
                  <a:gd name="T12" fmla="*/ 1 w 503"/>
                  <a:gd name="T13" fmla="*/ 155 h 1293"/>
                </a:gdLst>
                <a:ahLst/>
                <a:cxnLst>
                  <a:cxn ang="0">
                    <a:pos x="T0" y="T1"/>
                  </a:cxn>
                  <a:cxn ang="0">
                    <a:pos x="T2" y="T3"/>
                  </a:cxn>
                  <a:cxn ang="0">
                    <a:pos x="T4" y="T5"/>
                  </a:cxn>
                  <a:cxn ang="0">
                    <a:pos x="T6" y="T7"/>
                  </a:cxn>
                  <a:cxn ang="0">
                    <a:pos x="T8" y="T9"/>
                  </a:cxn>
                  <a:cxn ang="0">
                    <a:pos x="T10" y="T11"/>
                  </a:cxn>
                  <a:cxn ang="0">
                    <a:pos x="T12" y="T13"/>
                  </a:cxn>
                </a:cxnLst>
                <a:rect l="0" t="0" r="r" b="b"/>
                <a:pathLst>
                  <a:path w="503" h="1293">
                    <a:moveTo>
                      <a:pt x="1" y="155"/>
                    </a:moveTo>
                    <a:cubicBezTo>
                      <a:pt x="173" y="114"/>
                      <a:pt x="292" y="0"/>
                      <a:pt x="324" y="140"/>
                    </a:cubicBezTo>
                    <a:cubicBezTo>
                      <a:pt x="361" y="305"/>
                      <a:pt x="444" y="732"/>
                      <a:pt x="493" y="1113"/>
                    </a:cubicBezTo>
                    <a:cubicBezTo>
                      <a:pt x="503" y="1196"/>
                      <a:pt x="481" y="1221"/>
                      <a:pt x="454" y="1229"/>
                    </a:cubicBezTo>
                    <a:cubicBezTo>
                      <a:pt x="337" y="1264"/>
                      <a:pt x="236" y="1275"/>
                      <a:pt x="106" y="1293"/>
                    </a:cubicBezTo>
                    <a:cubicBezTo>
                      <a:pt x="0" y="156"/>
                      <a:pt x="0" y="156"/>
                      <a:pt x="0" y="156"/>
                    </a:cubicBezTo>
                    <a:cubicBezTo>
                      <a:pt x="0" y="155"/>
                      <a:pt x="1" y="155"/>
                      <a:pt x="1" y="155"/>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8"/>
              <p:cNvSpPr>
                <a:spLocks/>
              </p:cNvSpPr>
              <p:nvPr/>
            </p:nvSpPr>
            <p:spPr bwMode="auto">
              <a:xfrm>
                <a:off x="354013" y="11498263"/>
                <a:ext cx="1898650" cy="4895850"/>
              </a:xfrm>
              <a:custGeom>
                <a:avLst/>
                <a:gdLst>
                  <a:gd name="T0" fmla="*/ 504 w 505"/>
                  <a:gd name="T1" fmla="*/ 166 h 1304"/>
                  <a:gd name="T2" fmla="*/ 176 w 505"/>
                  <a:gd name="T3" fmla="*/ 171 h 1304"/>
                  <a:gd name="T4" fmla="*/ 12 w 505"/>
                  <a:gd name="T5" fmla="*/ 1127 h 1304"/>
                  <a:gd name="T6" fmla="*/ 64 w 505"/>
                  <a:gd name="T7" fmla="*/ 1243 h 1304"/>
                  <a:gd name="T8" fmla="*/ 399 w 505"/>
                  <a:gd name="T9" fmla="*/ 1304 h 1304"/>
                  <a:gd name="T10" fmla="*/ 505 w 505"/>
                  <a:gd name="T11" fmla="*/ 167 h 1304"/>
                  <a:gd name="T12" fmla="*/ 504 w 505"/>
                  <a:gd name="T13" fmla="*/ 166 h 1304"/>
                </a:gdLst>
                <a:ahLst/>
                <a:cxnLst>
                  <a:cxn ang="0">
                    <a:pos x="T0" y="T1"/>
                  </a:cxn>
                  <a:cxn ang="0">
                    <a:pos x="T2" y="T3"/>
                  </a:cxn>
                  <a:cxn ang="0">
                    <a:pos x="T4" y="T5"/>
                  </a:cxn>
                  <a:cxn ang="0">
                    <a:pos x="T6" y="T7"/>
                  </a:cxn>
                  <a:cxn ang="0">
                    <a:pos x="T8" y="T9"/>
                  </a:cxn>
                  <a:cxn ang="0">
                    <a:pos x="T10" y="T11"/>
                  </a:cxn>
                  <a:cxn ang="0">
                    <a:pos x="T12" y="T13"/>
                  </a:cxn>
                </a:cxnLst>
                <a:rect l="0" t="0" r="r" b="b"/>
                <a:pathLst>
                  <a:path w="505" h="1304">
                    <a:moveTo>
                      <a:pt x="504" y="166"/>
                    </a:moveTo>
                    <a:cubicBezTo>
                      <a:pt x="287" y="114"/>
                      <a:pt x="214" y="0"/>
                      <a:pt x="176" y="171"/>
                    </a:cubicBezTo>
                    <a:cubicBezTo>
                      <a:pt x="137" y="350"/>
                      <a:pt x="58" y="761"/>
                      <a:pt x="12" y="1127"/>
                    </a:cubicBezTo>
                    <a:cubicBezTo>
                      <a:pt x="0" y="1221"/>
                      <a:pt x="33" y="1235"/>
                      <a:pt x="64" y="1243"/>
                    </a:cubicBezTo>
                    <a:cubicBezTo>
                      <a:pt x="177" y="1273"/>
                      <a:pt x="274" y="1287"/>
                      <a:pt x="399" y="1304"/>
                    </a:cubicBezTo>
                    <a:cubicBezTo>
                      <a:pt x="505" y="167"/>
                      <a:pt x="505" y="167"/>
                      <a:pt x="505" y="167"/>
                    </a:cubicBezTo>
                    <a:cubicBezTo>
                      <a:pt x="505" y="166"/>
                      <a:pt x="505" y="166"/>
                      <a:pt x="504" y="166"/>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9"/>
              <p:cNvSpPr>
                <a:spLocks/>
              </p:cNvSpPr>
              <p:nvPr/>
            </p:nvSpPr>
            <p:spPr bwMode="auto">
              <a:xfrm>
                <a:off x="922338" y="11061700"/>
                <a:ext cx="4621212" cy="5430838"/>
              </a:xfrm>
              <a:custGeom>
                <a:avLst/>
                <a:gdLst>
                  <a:gd name="T0" fmla="*/ 169 w 1230"/>
                  <a:gd name="T1" fmla="*/ 1410 h 1446"/>
                  <a:gd name="T2" fmla="*/ 102 w 1230"/>
                  <a:gd name="T3" fmla="*/ 887 h 1446"/>
                  <a:gd name="T4" fmla="*/ 53 w 1230"/>
                  <a:gd name="T5" fmla="*/ 210 h 1446"/>
                  <a:gd name="T6" fmla="*/ 470 w 1230"/>
                  <a:gd name="T7" fmla="*/ 2 h 1446"/>
                  <a:gd name="T8" fmla="*/ 613 w 1230"/>
                  <a:gd name="T9" fmla="*/ 56 h 1446"/>
                  <a:gd name="T10" fmla="*/ 757 w 1230"/>
                  <a:gd name="T11" fmla="*/ 0 h 1446"/>
                  <a:gd name="T12" fmla="*/ 1178 w 1230"/>
                  <a:gd name="T13" fmla="*/ 210 h 1446"/>
                  <a:gd name="T14" fmla="*/ 1129 w 1230"/>
                  <a:gd name="T15" fmla="*/ 887 h 1446"/>
                  <a:gd name="T16" fmla="*/ 1045 w 1230"/>
                  <a:gd name="T17" fmla="*/ 1413 h 1446"/>
                  <a:gd name="T18" fmla="*/ 169 w 1230"/>
                  <a:gd name="T19" fmla="*/ 141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0" h="1446">
                    <a:moveTo>
                      <a:pt x="169" y="1410"/>
                    </a:moveTo>
                    <a:cubicBezTo>
                      <a:pt x="246" y="1190"/>
                      <a:pt x="202" y="1126"/>
                      <a:pt x="102" y="887"/>
                    </a:cubicBezTo>
                    <a:cubicBezTo>
                      <a:pt x="0" y="643"/>
                      <a:pt x="206" y="512"/>
                      <a:pt x="53" y="210"/>
                    </a:cubicBezTo>
                    <a:cubicBezTo>
                      <a:pt x="189" y="123"/>
                      <a:pt x="365" y="88"/>
                      <a:pt x="470" y="2"/>
                    </a:cubicBezTo>
                    <a:cubicBezTo>
                      <a:pt x="520" y="46"/>
                      <a:pt x="556" y="56"/>
                      <a:pt x="613" y="56"/>
                    </a:cubicBezTo>
                    <a:cubicBezTo>
                      <a:pt x="670" y="56"/>
                      <a:pt x="707" y="44"/>
                      <a:pt x="757" y="0"/>
                    </a:cubicBezTo>
                    <a:cubicBezTo>
                      <a:pt x="836" y="64"/>
                      <a:pt x="1036" y="118"/>
                      <a:pt x="1178" y="210"/>
                    </a:cubicBezTo>
                    <a:cubicBezTo>
                      <a:pt x="1032" y="520"/>
                      <a:pt x="1230" y="571"/>
                      <a:pt x="1129" y="887"/>
                    </a:cubicBezTo>
                    <a:cubicBezTo>
                      <a:pt x="1053" y="1127"/>
                      <a:pt x="933" y="1141"/>
                      <a:pt x="1045" y="1413"/>
                    </a:cubicBezTo>
                    <a:cubicBezTo>
                      <a:pt x="773" y="1446"/>
                      <a:pt x="439" y="1445"/>
                      <a:pt x="169" y="141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10"/>
              <p:cNvSpPr>
                <a:spLocks/>
              </p:cNvSpPr>
              <p:nvPr/>
            </p:nvSpPr>
            <p:spPr bwMode="auto">
              <a:xfrm>
                <a:off x="2173288" y="11061700"/>
                <a:ext cx="2105025" cy="4240213"/>
              </a:xfrm>
              <a:custGeom>
                <a:avLst/>
                <a:gdLst>
                  <a:gd name="T0" fmla="*/ 28 w 1326"/>
                  <a:gd name="T1" fmla="*/ 178 h 2671"/>
                  <a:gd name="T2" fmla="*/ 0 w 1326"/>
                  <a:gd name="T3" fmla="*/ 975 h 2671"/>
                  <a:gd name="T4" fmla="*/ 668 w 1326"/>
                  <a:gd name="T5" fmla="*/ 2671 h 2671"/>
                  <a:gd name="T6" fmla="*/ 1326 w 1326"/>
                  <a:gd name="T7" fmla="*/ 975 h 2671"/>
                  <a:gd name="T8" fmla="*/ 1285 w 1326"/>
                  <a:gd name="T9" fmla="*/ 154 h 2671"/>
                  <a:gd name="T10" fmla="*/ 1004 w 1326"/>
                  <a:gd name="T11" fmla="*/ 0 h 2671"/>
                  <a:gd name="T12" fmla="*/ 324 w 1326"/>
                  <a:gd name="T13" fmla="*/ 5 h 2671"/>
                  <a:gd name="T14" fmla="*/ 28 w 1326"/>
                  <a:gd name="T15" fmla="*/ 178 h 2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6" h="2671">
                    <a:moveTo>
                      <a:pt x="28" y="178"/>
                    </a:moveTo>
                    <a:lnTo>
                      <a:pt x="0" y="975"/>
                    </a:lnTo>
                    <a:lnTo>
                      <a:pt x="668" y="2671"/>
                    </a:lnTo>
                    <a:lnTo>
                      <a:pt x="1326" y="975"/>
                    </a:lnTo>
                    <a:lnTo>
                      <a:pt x="1285" y="154"/>
                    </a:lnTo>
                    <a:lnTo>
                      <a:pt x="1004" y="0"/>
                    </a:lnTo>
                    <a:lnTo>
                      <a:pt x="324" y="5"/>
                    </a:lnTo>
                    <a:lnTo>
                      <a:pt x="28" y="1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Rectangle 11"/>
              <p:cNvSpPr>
                <a:spLocks noChangeArrowheads="1"/>
              </p:cNvSpPr>
              <p:nvPr/>
            </p:nvSpPr>
            <p:spPr bwMode="auto">
              <a:xfrm>
                <a:off x="2687638" y="10626725"/>
                <a:ext cx="1060450" cy="1096963"/>
              </a:xfrm>
              <a:prstGeom prst="rect">
                <a:avLst/>
              </a:prstGeom>
              <a:solidFill>
                <a:srgbClr val="D2A9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12"/>
              <p:cNvSpPr>
                <a:spLocks/>
              </p:cNvSpPr>
              <p:nvPr/>
            </p:nvSpPr>
            <p:spPr bwMode="auto">
              <a:xfrm>
                <a:off x="1565275" y="7229475"/>
                <a:ext cx="3306762" cy="4043363"/>
              </a:xfrm>
              <a:custGeom>
                <a:avLst/>
                <a:gdLst>
                  <a:gd name="T0" fmla="*/ 442 w 880"/>
                  <a:gd name="T1" fmla="*/ 1077 h 1077"/>
                  <a:gd name="T2" fmla="*/ 783 w 880"/>
                  <a:gd name="T3" fmla="*/ 717 h 1077"/>
                  <a:gd name="T4" fmla="*/ 797 w 880"/>
                  <a:gd name="T5" fmla="*/ 725 h 1077"/>
                  <a:gd name="T6" fmla="*/ 869 w 880"/>
                  <a:gd name="T7" fmla="*/ 607 h 1077"/>
                  <a:gd name="T8" fmla="*/ 839 w 880"/>
                  <a:gd name="T9" fmla="*/ 472 h 1077"/>
                  <a:gd name="T10" fmla="*/ 833 w 880"/>
                  <a:gd name="T11" fmla="*/ 472 h 1077"/>
                  <a:gd name="T12" fmla="*/ 442 w 880"/>
                  <a:gd name="T13" fmla="*/ 0 h 1077"/>
                  <a:gd name="T14" fmla="*/ 51 w 880"/>
                  <a:gd name="T15" fmla="*/ 472 h 1077"/>
                  <a:gd name="T16" fmla="*/ 42 w 880"/>
                  <a:gd name="T17" fmla="*/ 472 h 1077"/>
                  <a:gd name="T18" fmla="*/ 12 w 880"/>
                  <a:gd name="T19" fmla="*/ 607 h 1077"/>
                  <a:gd name="T20" fmla="*/ 84 w 880"/>
                  <a:gd name="T21" fmla="*/ 725 h 1077"/>
                  <a:gd name="T22" fmla="*/ 100 w 880"/>
                  <a:gd name="T23" fmla="*/ 715 h 1077"/>
                  <a:gd name="T24" fmla="*/ 442 w 880"/>
                  <a:gd name="T25" fmla="*/ 1077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0" h="1077">
                    <a:moveTo>
                      <a:pt x="442" y="1077"/>
                    </a:moveTo>
                    <a:cubicBezTo>
                      <a:pt x="583" y="1077"/>
                      <a:pt x="714" y="915"/>
                      <a:pt x="783" y="717"/>
                    </a:cubicBezTo>
                    <a:cubicBezTo>
                      <a:pt x="787" y="721"/>
                      <a:pt x="792" y="724"/>
                      <a:pt x="797" y="725"/>
                    </a:cubicBezTo>
                    <a:cubicBezTo>
                      <a:pt x="825" y="730"/>
                      <a:pt x="857" y="677"/>
                      <a:pt x="869" y="607"/>
                    </a:cubicBezTo>
                    <a:cubicBezTo>
                      <a:pt x="880" y="537"/>
                      <a:pt x="867" y="477"/>
                      <a:pt x="839" y="472"/>
                    </a:cubicBezTo>
                    <a:cubicBezTo>
                      <a:pt x="837" y="472"/>
                      <a:pt x="835" y="472"/>
                      <a:pt x="833" y="472"/>
                    </a:cubicBezTo>
                    <a:cubicBezTo>
                      <a:pt x="847" y="226"/>
                      <a:pt x="745" y="0"/>
                      <a:pt x="442" y="0"/>
                    </a:cubicBezTo>
                    <a:cubicBezTo>
                      <a:pt x="139" y="0"/>
                      <a:pt x="37" y="227"/>
                      <a:pt x="51" y="472"/>
                    </a:cubicBezTo>
                    <a:cubicBezTo>
                      <a:pt x="48" y="472"/>
                      <a:pt x="45" y="471"/>
                      <a:pt x="42" y="472"/>
                    </a:cubicBezTo>
                    <a:cubicBezTo>
                      <a:pt x="14" y="477"/>
                      <a:pt x="0" y="537"/>
                      <a:pt x="12" y="607"/>
                    </a:cubicBezTo>
                    <a:cubicBezTo>
                      <a:pt x="24" y="677"/>
                      <a:pt x="56" y="730"/>
                      <a:pt x="84" y="725"/>
                    </a:cubicBezTo>
                    <a:cubicBezTo>
                      <a:pt x="90" y="724"/>
                      <a:pt x="95" y="720"/>
                      <a:pt x="100" y="715"/>
                    </a:cubicBezTo>
                    <a:cubicBezTo>
                      <a:pt x="169" y="914"/>
                      <a:pt x="300" y="1077"/>
                      <a:pt x="442" y="1077"/>
                    </a:cubicBezTo>
                    <a:close/>
                  </a:path>
                </a:pathLst>
              </a:custGeom>
              <a:solidFill>
                <a:srgbClr val="F2CB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13"/>
              <p:cNvSpPr>
                <a:spLocks/>
              </p:cNvSpPr>
              <p:nvPr/>
            </p:nvSpPr>
            <p:spPr bwMode="auto">
              <a:xfrm>
                <a:off x="2373313" y="11069638"/>
                <a:ext cx="852487" cy="1592263"/>
              </a:xfrm>
              <a:custGeom>
                <a:avLst/>
                <a:gdLst>
                  <a:gd name="T0" fmla="*/ 198 w 537"/>
                  <a:gd name="T1" fmla="*/ 0 h 1003"/>
                  <a:gd name="T2" fmla="*/ 537 w 537"/>
                  <a:gd name="T3" fmla="*/ 360 h 1003"/>
                  <a:gd name="T4" fmla="*/ 295 w 537"/>
                  <a:gd name="T5" fmla="*/ 1003 h 1003"/>
                  <a:gd name="T6" fmla="*/ 0 w 537"/>
                  <a:gd name="T7" fmla="*/ 133 h 1003"/>
                  <a:gd name="T8" fmla="*/ 198 w 537"/>
                  <a:gd name="T9" fmla="*/ 0 h 1003"/>
                </a:gdLst>
                <a:ahLst/>
                <a:cxnLst>
                  <a:cxn ang="0">
                    <a:pos x="T0" y="T1"/>
                  </a:cxn>
                  <a:cxn ang="0">
                    <a:pos x="T2" y="T3"/>
                  </a:cxn>
                  <a:cxn ang="0">
                    <a:pos x="T4" y="T5"/>
                  </a:cxn>
                  <a:cxn ang="0">
                    <a:pos x="T6" y="T7"/>
                  </a:cxn>
                  <a:cxn ang="0">
                    <a:pos x="T8" y="T9"/>
                  </a:cxn>
                </a:cxnLst>
                <a:rect l="0" t="0" r="r" b="b"/>
                <a:pathLst>
                  <a:path w="537" h="1003">
                    <a:moveTo>
                      <a:pt x="198" y="0"/>
                    </a:moveTo>
                    <a:lnTo>
                      <a:pt x="537" y="360"/>
                    </a:lnTo>
                    <a:lnTo>
                      <a:pt x="295" y="1003"/>
                    </a:lnTo>
                    <a:lnTo>
                      <a:pt x="0" y="133"/>
                    </a:lnTo>
                    <a:lnTo>
                      <a:pt x="198"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14"/>
              <p:cNvSpPr>
                <a:spLocks/>
              </p:cNvSpPr>
              <p:nvPr/>
            </p:nvSpPr>
            <p:spPr bwMode="auto">
              <a:xfrm>
                <a:off x="3225800" y="11061700"/>
                <a:ext cx="860425" cy="1600200"/>
              </a:xfrm>
              <a:custGeom>
                <a:avLst/>
                <a:gdLst>
                  <a:gd name="T0" fmla="*/ 341 w 542"/>
                  <a:gd name="T1" fmla="*/ 0 h 1008"/>
                  <a:gd name="T2" fmla="*/ 0 w 542"/>
                  <a:gd name="T3" fmla="*/ 365 h 1008"/>
                  <a:gd name="T4" fmla="*/ 241 w 542"/>
                  <a:gd name="T5" fmla="*/ 1008 h 1008"/>
                  <a:gd name="T6" fmla="*/ 542 w 542"/>
                  <a:gd name="T7" fmla="*/ 133 h 1008"/>
                  <a:gd name="T8" fmla="*/ 341 w 542"/>
                  <a:gd name="T9" fmla="*/ 0 h 1008"/>
                </a:gdLst>
                <a:ahLst/>
                <a:cxnLst>
                  <a:cxn ang="0">
                    <a:pos x="T0" y="T1"/>
                  </a:cxn>
                  <a:cxn ang="0">
                    <a:pos x="T2" y="T3"/>
                  </a:cxn>
                  <a:cxn ang="0">
                    <a:pos x="T4" y="T5"/>
                  </a:cxn>
                  <a:cxn ang="0">
                    <a:pos x="T6" y="T7"/>
                  </a:cxn>
                  <a:cxn ang="0">
                    <a:pos x="T8" y="T9"/>
                  </a:cxn>
                </a:cxnLst>
                <a:rect l="0" t="0" r="r" b="b"/>
                <a:pathLst>
                  <a:path w="542" h="1008">
                    <a:moveTo>
                      <a:pt x="341" y="0"/>
                    </a:moveTo>
                    <a:lnTo>
                      <a:pt x="0" y="365"/>
                    </a:lnTo>
                    <a:lnTo>
                      <a:pt x="241" y="1008"/>
                    </a:lnTo>
                    <a:lnTo>
                      <a:pt x="542" y="133"/>
                    </a:lnTo>
                    <a:lnTo>
                      <a:pt x="341" y="0"/>
                    </a:ln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15"/>
              <p:cNvSpPr>
                <a:spLocks/>
              </p:cNvSpPr>
              <p:nvPr/>
            </p:nvSpPr>
            <p:spPr bwMode="auto">
              <a:xfrm>
                <a:off x="2373313" y="11069638"/>
                <a:ext cx="852487" cy="1341438"/>
              </a:xfrm>
              <a:custGeom>
                <a:avLst/>
                <a:gdLst>
                  <a:gd name="T0" fmla="*/ 198 w 537"/>
                  <a:gd name="T1" fmla="*/ 0 h 845"/>
                  <a:gd name="T2" fmla="*/ 537 w 537"/>
                  <a:gd name="T3" fmla="*/ 360 h 845"/>
                  <a:gd name="T4" fmla="*/ 291 w 537"/>
                  <a:gd name="T5" fmla="*/ 845 h 845"/>
                  <a:gd name="T6" fmla="*/ 0 w 537"/>
                  <a:gd name="T7" fmla="*/ 133 h 845"/>
                  <a:gd name="T8" fmla="*/ 198 w 537"/>
                  <a:gd name="T9" fmla="*/ 0 h 845"/>
                </a:gdLst>
                <a:ahLst/>
                <a:cxnLst>
                  <a:cxn ang="0">
                    <a:pos x="T0" y="T1"/>
                  </a:cxn>
                  <a:cxn ang="0">
                    <a:pos x="T2" y="T3"/>
                  </a:cxn>
                  <a:cxn ang="0">
                    <a:pos x="T4" y="T5"/>
                  </a:cxn>
                  <a:cxn ang="0">
                    <a:pos x="T6" y="T7"/>
                  </a:cxn>
                  <a:cxn ang="0">
                    <a:pos x="T8" y="T9"/>
                  </a:cxn>
                </a:cxnLst>
                <a:rect l="0" t="0" r="r" b="b"/>
                <a:pathLst>
                  <a:path w="537" h="845">
                    <a:moveTo>
                      <a:pt x="198" y="0"/>
                    </a:moveTo>
                    <a:lnTo>
                      <a:pt x="537" y="360"/>
                    </a:lnTo>
                    <a:lnTo>
                      <a:pt x="291" y="845"/>
                    </a:lnTo>
                    <a:lnTo>
                      <a:pt x="0" y="133"/>
                    </a:lnTo>
                    <a:lnTo>
                      <a:pt x="1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16"/>
              <p:cNvSpPr>
                <a:spLocks/>
              </p:cNvSpPr>
              <p:nvPr/>
            </p:nvSpPr>
            <p:spPr bwMode="auto">
              <a:xfrm>
                <a:off x="3225800" y="11061700"/>
                <a:ext cx="860425" cy="1349375"/>
              </a:xfrm>
              <a:custGeom>
                <a:avLst/>
                <a:gdLst>
                  <a:gd name="T0" fmla="*/ 341 w 542"/>
                  <a:gd name="T1" fmla="*/ 0 h 850"/>
                  <a:gd name="T2" fmla="*/ 0 w 542"/>
                  <a:gd name="T3" fmla="*/ 365 h 850"/>
                  <a:gd name="T4" fmla="*/ 246 w 542"/>
                  <a:gd name="T5" fmla="*/ 850 h 850"/>
                  <a:gd name="T6" fmla="*/ 542 w 542"/>
                  <a:gd name="T7" fmla="*/ 133 h 850"/>
                  <a:gd name="T8" fmla="*/ 341 w 542"/>
                  <a:gd name="T9" fmla="*/ 0 h 850"/>
                </a:gdLst>
                <a:ahLst/>
                <a:cxnLst>
                  <a:cxn ang="0">
                    <a:pos x="T0" y="T1"/>
                  </a:cxn>
                  <a:cxn ang="0">
                    <a:pos x="T2" y="T3"/>
                  </a:cxn>
                  <a:cxn ang="0">
                    <a:pos x="T4" y="T5"/>
                  </a:cxn>
                  <a:cxn ang="0">
                    <a:pos x="T6" y="T7"/>
                  </a:cxn>
                  <a:cxn ang="0">
                    <a:pos x="T8" y="T9"/>
                  </a:cxn>
                </a:cxnLst>
                <a:rect l="0" t="0" r="r" b="b"/>
                <a:pathLst>
                  <a:path w="542" h="850">
                    <a:moveTo>
                      <a:pt x="341" y="0"/>
                    </a:moveTo>
                    <a:lnTo>
                      <a:pt x="0" y="365"/>
                    </a:lnTo>
                    <a:lnTo>
                      <a:pt x="246" y="850"/>
                    </a:lnTo>
                    <a:lnTo>
                      <a:pt x="542" y="133"/>
                    </a:lnTo>
                    <a:lnTo>
                      <a:pt x="3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17"/>
              <p:cNvSpPr>
                <a:spLocks/>
              </p:cNvSpPr>
              <p:nvPr/>
            </p:nvSpPr>
            <p:spPr bwMode="auto">
              <a:xfrm>
                <a:off x="2882900" y="11641138"/>
                <a:ext cx="695325" cy="3675063"/>
              </a:xfrm>
              <a:custGeom>
                <a:avLst/>
                <a:gdLst>
                  <a:gd name="T0" fmla="*/ 138 w 185"/>
                  <a:gd name="T1" fmla="*/ 309 h 979"/>
                  <a:gd name="T2" fmla="*/ 139 w 185"/>
                  <a:gd name="T3" fmla="*/ 199 h 979"/>
                  <a:gd name="T4" fmla="*/ 157 w 185"/>
                  <a:gd name="T5" fmla="*/ 161 h 979"/>
                  <a:gd name="T6" fmla="*/ 91 w 185"/>
                  <a:gd name="T7" fmla="*/ 0 h 979"/>
                  <a:gd name="T8" fmla="*/ 26 w 185"/>
                  <a:gd name="T9" fmla="*/ 159 h 979"/>
                  <a:gd name="T10" fmla="*/ 45 w 185"/>
                  <a:gd name="T11" fmla="*/ 199 h 979"/>
                  <a:gd name="T12" fmla="*/ 46 w 185"/>
                  <a:gd name="T13" fmla="*/ 309 h 979"/>
                  <a:gd name="T14" fmla="*/ 0 w 185"/>
                  <a:gd name="T15" fmla="*/ 761 h 979"/>
                  <a:gd name="T16" fmla="*/ 91 w 185"/>
                  <a:gd name="T17" fmla="*/ 979 h 979"/>
                  <a:gd name="T18" fmla="*/ 185 w 185"/>
                  <a:gd name="T19" fmla="*/ 761 h 979"/>
                  <a:gd name="T20" fmla="*/ 138 w 185"/>
                  <a:gd name="T21" fmla="*/ 309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979">
                    <a:moveTo>
                      <a:pt x="138" y="309"/>
                    </a:moveTo>
                    <a:cubicBezTo>
                      <a:pt x="156" y="275"/>
                      <a:pt x="158" y="239"/>
                      <a:pt x="139" y="199"/>
                    </a:cubicBezTo>
                    <a:cubicBezTo>
                      <a:pt x="157" y="161"/>
                      <a:pt x="157" y="161"/>
                      <a:pt x="157" y="161"/>
                    </a:cubicBezTo>
                    <a:cubicBezTo>
                      <a:pt x="91" y="0"/>
                      <a:pt x="91" y="0"/>
                      <a:pt x="91" y="0"/>
                    </a:cubicBezTo>
                    <a:cubicBezTo>
                      <a:pt x="26" y="159"/>
                      <a:pt x="26" y="159"/>
                      <a:pt x="26" y="159"/>
                    </a:cubicBezTo>
                    <a:cubicBezTo>
                      <a:pt x="45" y="199"/>
                      <a:pt x="45" y="199"/>
                      <a:pt x="45" y="199"/>
                    </a:cubicBezTo>
                    <a:cubicBezTo>
                      <a:pt x="26" y="239"/>
                      <a:pt x="28" y="275"/>
                      <a:pt x="46" y="309"/>
                    </a:cubicBezTo>
                    <a:cubicBezTo>
                      <a:pt x="0" y="761"/>
                      <a:pt x="0" y="761"/>
                      <a:pt x="0" y="761"/>
                    </a:cubicBezTo>
                    <a:cubicBezTo>
                      <a:pt x="91" y="979"/>
                      <a:pt x="91" y="979"/>
                      <a:pt x="91" y="979"/>
                    </a:cubicBezTo>
                    <a:cubicBezTo>
                      <a:pt x="185" y="761"/>
                      <a:pt x="185" y="761"/>
                      <a:pt x="185" y="761"/>
                    </a:cubicBezTo>
                    <a:lnTo>
                      <a:pt x="138" y="30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18"/>
              <p:cNvSpPr>
                <a:spLocks/>
              </p:cNvSpPr>
              <p:nvPr/>
            </p:nvSpPr>
            <p:spPr bwMode="auto">
              <a:xfrm>
                <a:off x="3176588" y="15271750"/>
                <a:ext cx="139700" cy="1185863"/>
              </a:xfrm>
              <a:custGeom>
                <a:avLst/>
                <a:gdLst>
                  <a:gd name="T0" fmla="*/ 0 w 37"/>
                  <a:gd name="T1" fmla="*/ 316 h 316"/>
                  <a:gd name="T2" fmla="*/ 18 w 37"/>
                  <a:gd name="T3" fmla="*/ 0 h 316"/>
                  <a:gd name="T4" fmla="*/ 37 w 37"/>
                  <a:gd name="T5" fmla="*/ 316 h 316"/>
                  <a:gd name="T6" fmla="*/ 0 w 37"/>
                  <a:gd name="T7" fmla="*/ 316 h 316"/>
                </a:gdLst>
                <a:ahLst/>
                <a:cxnLst>
                  <a:cxn ang="0">
                    <a:pos x="T0" y="T1"/>
                  </a:cxn>
                  <a:cxn ang="0">
                    <a:pos x="T2" y="T3"/>
                  </a:cxn>
                  <a:cxn ang="0">
                    <a:pos x="T4" y="T5"/>
                  </a:cxn>
                  <a:cxn ang="0">
                    <a:pos x="T6" y="T7"/>
                  </a:cxn>
                </a:cxnLst>
                <a:rect l="0" t="0" r="r" b="b"/>
                <a:pathLst>
                  <a:path w="37" h="316">
                    <a:moveTo>
                      <a:pt x="0" y="316"/>
                    </a:moveTo>
                    <a:cubicBezTo>
                      <a:pt x="3" y="236"/>
                      <a:pt x="8" y="142"/>
                      <a:pt x="18" y="0"/>
                    </a:cubicBezTo>
                    <a:cubicBezTo>
                      <a:pt x="28" y="142"/>
                      <a:pt x="34" y="236"/>
                      <a:pt x="37" y="316"/>
                    </a:cubicBezTo>
                    <a:cubicBezTo>
                      <a:pt x="25" y="316"/>
                      <a:pt x="13" y="316"/>
                      <a:pt x="0" y="316"/>
                    </a:cubicBezTo>
                    <a:close/>
                  </a:path>
                </a:pathLst>
              </a:custGeom>
              <a:solidFill>
                <a:srgbClr val="4E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19"/>
              <p:cNvSpPr>
                <a:spLocks/>
              </p:cNvSpPr>
              <p:nvPr/>
            </p:nvSpPr>
            <p:spPr bwMode="auto">
              <a:xfrm>
                <a:off x="4278313" y="7540625"/>
                <a:ext cx="3175" cy="14288"/>
              </a:xfrm>
              <a:custGeom>
                <a:avLst/>
                <a:gdLst>
                  <a:gd name="T0" fmla="*/ 0 w 1"/>
                  <a:gd name="T1" fmla="*/ 0 h 4"/>
                  <a:gd name="T2" fmla="*/ 0 w 1"/>
                  <a:gd name="T3" fmla="*/ 4 h 4"/>
                  <a:gd name="T4" fmla="*/ 0 w 1"/>
                  <a:gd name="T5" fmla="*/ 0 h 4"/>
                </a:gdLst>
                <a:ahLst/>
                <a:cxnLst>
                  <a:cxn ang="0">
                    <a:pos x="T0" y="T1"/>
                  </a:cxn>
                  <a:cxn ang="0">
                    <a:pos x="T2" y="T3"/>
                  </a:cxn>
                  <a:cxn ang="0">
                    <a:pos x="T4" y="T5"/>
                  </a:cxn>
                </a:cxnLst>
                <a:rect l="0" t="0" r="r" b="b"/>
                <a:pathLst>
                  <a:path w="1" h="4">
                    <a:moveTo>
                      <a:pt x="0" y="0"/>
                    </a:moveTo>
                    <a:cubicBezTo>
                      <a:pt x="0" y="1"/>
                      <a:pt x="0" y="3"/>
                      <a:pt x="0" y="4"/>
                    </a:cubicBezTo>
                    <a:cubicBezTo>
                      <a:pt x="1" y="3"/>
                      <a:pt x="1" y="1"/>
                      <a:pt x="0" y="0"/>
                    </a:cubicBezTo>
                    <a:close/>
                  </a:path>
                </a:pathLst>
              </a:custGeom>
              <a:solidFill>
                <a:srgbClr val="603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20"/>
              <p:cNvSpPr>
                <a:spLocks/>
              </p:cNvSpPr>
              <p:nvPr/>
            </p:nvSpPr>
            <p:spPr bwMode="auto">
              <a:xfrm>
                <a:off x="1346200" y="7229475"/>
                <a:ext cx="3765550" cy="2654300"/>
              </a:xfrm>
              <a:custGeom>
                <a:avLst/>
                <a:gdLst>
                  <a:gd name="T0" fmla="*/ 780 w 1002"/>
                  <a:gd name="T1" fmla="*/ 93 h 707"/>
                  <a:gd name="T2" fmla="*/ 780 w 1002"/>
                  <a:gd name="T3" fmla="*/ 87 h 707"/>
                  <a:gd name="T4" fmla="*/ 777 w 1002"/>
                  <a:gd name="T5" fmla="*/ 92 h 707"/>
                  <a:gd name="T6" fmla="*/ 769 w 1002"/>
                  <a:gd name="T7" fmla="*/ 89 h 707"/>
                  <a:gd name="T8" fmla="*/ 498 w 1002"/>
                  <a:gd name="T9" fmla="*/ 0 h 707"/>
                  <a:gd name="T10" fmla="*/ 132 w 1002"/>
                  <a:gd name="T11" fmla="*/ 232 h 707"/>
                  <a:gd name="T12" fmla="*/ 21 w 1002"/>
                  <a:gd name="T13" fmla="*/ 690 h 707"/>
                  <a:gd name="T14" fmla="*/ 572 w 1002"/>
                  <a:gd name="T15" fmla="*/ 267 h 707"/>
                  <a:gd name="T16" fmla="*/ 426 w 1002"/>
                  <a:gd name="T17" fmla="*/ 589 h 707"/>
                  <a:gd name="T18" fmla="*/ 672 w 1002"/>
                  <a:gd name="T19" fmla="*/ 358 h 707"/>
                  <a:gd name="T20" fmla="*/ 941 w 1002"/>
                  <a:gd name="T21" fmla="*/ 707 h 707"/>
                  <a:gd name="T22" fmla="*/ 780 w 1002"/>
                  <a:gd name="T23" fmla="*/ 93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2" h="707">
                    <a:moveTo>
                      <a:pt x="780" y="93"/>
                    </a:moveTo>
                    <a:cubicBezTo>
                      <a:pt x="780" y="91"/>
                      <a:pt x="780" y="89"/>
                      <a:pt x="780" y="87"/>
                    </a:cubicBezTo>
                    <a:cubicBezTo>
                      <a:pt x="780" y="89"/>
                      <a:pt x="778" y="90"/>
                      <a:pt x="777" y="92"/>
                    </a:cubicBezTo>
                    <a:cubicBezTo>
                      <a:pt x="774" y="91"/>
                      <a:pt x="772" y="90"/>
                      <a:pt x="769" y="89"/>
                    </a:cubicBezTo>
                    <a:cubicBezTo>
                      <a:pt x="706" y="33"/>
                      <a:pt x="617" y="0"/>
                      <a:pt x="498" y="0"/>
                    </a:cubicBezTo>
                    <a:cubicBezTo>
                      <a:pt x="297" y="0"/>
                      <a:pt x="183" y="97"/>
                      <a:pt x="132" y="232"/>
                    </a:cubicBezTo>
                    <a:cubicBezTo>
                      <a:pt x="55" y="288"/>
                      <a:pt x="0" y="412"/>
                      <a:pt x="21" y="690"/>
                    </a:cubicBezTo>
                    <a:cubicBezTo>
                      <a:pt x="144" y="673"/>
                      <a:pt x="421" y="445"/>
                      <a:pt x="572" y="267"/>
                    </a:cubicBezTo>
                    <a:cubicBezTo>
                      <a:pt x="566" y="400"/>
                      <a:pt x="507" y="544"/>
                      <a:pt x="426" y="589"/>
                    </a:cubicBezTo>
                    <a:cubicBezTo>
                      <a:pt x="506" y="554"/>
                      <a:pt x="600" y="460"/>
                      <a:pt x="672" y="358"/>
                    </a:cubicBezTo>
                    <a:cubicBezTo>
                      <a:pt x="749" y="518"/>
                      <a:pt x="855" y="675"/>
                      <a:pt x="941" y="707"/>
                    </a:cubicBezTo>
                    <a:cubicBezTo>
                      <a:pt x="1002" y="200"/>
                      <a:pt x="870" y="134"/>
                      <a:pt x="780" y="93"/>
                    </a:cubicBezTo>
                    <a:close/>
                  </a:path>
                </a:pathLst>
              </a:custGeom>
              <a:solidFill>
                <a:srgbClr val="603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21"/>
              <p:cNvSpPr>
                <a:spLocks/>
              </p:cNvSpPr>
              <p:nvPr/>
            </p:nvSpPr>
            <p:spPr bwMode="auto">
              <a:xfrm>
                <a:off x="1323975" y="7146925"/>
                <a:ext cx="3817937" cy="3074988"/>
              </a:xfrm>
              <a:custGeom>
                <a:avLst/>
                <a:gdLst>
                  <a:gd name="T0" fmla="*/ 942 w 1016"/>
                  <a:gd name="T1" fmla="*/ 377 h 819"/>
                  <a:gd name="T2" fmla="*/ 818 w 1016"/>
                  <a:gd name="T3" fmla="*/ 130 h 819"/>
                  <a:gd name="T4" fmla="*/ 510 w 1016"/>
                  <a:gd name="T5" fmla="*/ 0 h 819"/>
                  <a:gd name="T6" fmla="*/ 202 w 1016"/>
                  <a:gd name="T7" fmla="*/ 130 h 819"/>
                  <a:gd name="T8" fmla="*/ 79 w 1016"/>
                  <a:gd name="T9" fmla="*/ 374 h 819"/>
                  <a:gd name="T10" fmla="*/ 0 w 1016"/>
                  <a:gd name="T11" fmla="*/ 423 h 819"/>
                  <a:gd name="T12" fmla="*/ 0 w 1016"/>
                  <a:gd name="T13" fmla="*/ 762 h 819"/>
                  <a:gd name="T14" fmla="*/ 125 w 1016"/>
                  <a:gd name="T15" fmla="*/ 819 h 819"/>
                  <a:gd name="T16" fmla="*/ 192 w 1016"/>
                  <a:gd name="T17" fmla="*/ 804 h 819"/>
                  <a:gd name="T18" fmla="*/ 192 w 1016"/>
                  <a:gd name="T19" fmla="*/ 381 h 819"/>
                  <a:gd name="T20" fmla="*/ 144 w 1016"/>
                  <a:gd name="T21" fmla="*/ 368 h 819"/>
                  <a:gd name="T22" fmla="*/ 246 w 1016"/>
                  <a:gd name="T23" fmla="*/ 175 h 819"/>
                  <a:gd name="T24" fmla="*/ 510 w 1016"/>
                  <a:gd name="T25" fmla="*/ 64 h 819"/>
                  <a:gd name="T26" fmla="*/ 774 w 1016"/>
                  <a:gd name="T27" fmla="*/ 175 h 819"/>
                  <a:gd name="T28" fmla="*/ 876 w 1016"/>
                  <a:gd name="T29" fmla="*/ 367 h 819"/>
                  <a:gd name="T30" fmla="*/ 814 w 1016"/>
                  <a:gd name="T31" fmla="*/ 381 h 819"/>
                  <a:gd name="T32" fmla="*/ 814 w 1016"/>
                  <a:gd name="T33" fmla="*/ 804 h 819"/>
                  <a:gd name="T34" fmla="*/ 884 w 1016"/>
                  <a:gd name="T35" fmla="*/ 819 h 819"/>
                  <a:gd name="T36" fmla="*/ 1016 w 1016"/>
                  <a:gd name="T37" fmla="*/ 762 h 819"/>
                  <a:gd name="T38" fmla="*/ 1016 w 1016"/>
                  <a:gd name="T39" fmla="*/ 423 h 819"/>
                  <a:gd name="T40" fmla="*/ 942 w 1016"/>
                  <a:gd name="T41" fmla="*/ 377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6" h="819">
                    <a:moveTo>
                      <a:pt x="942" y="377"/>
                    </a:moveTo>
                    <a:cubicBezTo>
                      <a:pt x="928" y="281"/>
                      <a:pt x="883" y="195"/>
                      <a:pt x="818" y="130"/>
                    </a:cubicBezTo>
                    <a:cubicBezTo>
                      <a:pt x="739" y="49"/>
                      <a:pt x="630" y="0"/>
                      <a:pt x="510" y="0"/>
                    </a:cubicBezTo>
                    <a:cubicBezTo>
                      <a:pt x="390" y="0"/>
                      <a:pt x="281" y="49"/>
                      <a:pt x="202" y="130"/>
                    </a:cubicBezTo>
                    <a:cubicBezTo>
                      <a:pt x="138" y="194"/>
                      <a:pt x="94" y="279"/>
                      <a:pt x="79" y="374"/>
                    </a:cubicBezTo>
                    <a:cubicBezTo>
                      <a:pt x="49" y="383"/>
                      <a:pt x="22" y="400"/>
                      <a:pt x="0" y="423"/>
                    </a:cubicBezTo>
                    <a:cubicBezTo>
                      <a:pt x="0" y="762"/>
                      <a:pt x="0" y="762"/>
                      <a:pt x="0" y="762"/>
                    </a:cubicBezTo>
                    <a:cubicBezTo>
                      <a:pt x="34" y="797"/>
                      <a:pt x="77" y="819"/>
                      <a:pt x="125" y="819"/>
                    </a:cubicBezTo>
                    <a:cubicBezTo>
                      <a:pt x="149" y="819"/>
                      <a:pt x="171" y="814"/>
                      <a:pt x="192" y="804"/>
                    </a:cubicBezTo>
                    <a:cubicBezTo>
                      <a:pt x="192" y="381"/>
                      <a:pt x="192" y="381"/>
                      <a:pt x="192" y="381"/>
                    </a:cubicBezTo>
                    <a:cubicBezTo>
                      <a:pt x="177" y="374"/>
                      <a:pt x="161" y="370"/>
                      <a:pt x="144" y="368"/>
                    </a:cubicBezTo>
                    <a:cubicBezTo>
                      <a:pt x="159" y="294"/>
                      <a:pt x="195" y="227"/>
                      <a:pt x="246" y="175"/>
                    </a:cubicBezTo>
                    <a:cubicBezTo>
                      <a:pt x="314" y="106"/>
                      <a:pt x="407" y="64"/>
                      <a:pt x="510" y="64"/>
                    </a:cubicBezTo>
                    <a:cubicBezTo>
                      <a:pt x="613" y="64"/>
                      <a:pt x="706" y="106"/>
                      <a:pt x="774" y="175"/>
                    </a:cubicBezTo>
                    <a:cubicBezTo>
                      <a:pt x="825" y="227"/>
                      <a:pt x="861" y="293"/>
                      <a:pt x="876" y="367"/>
                    </a:cubicBezTo>
                    <a:cubicBezTo>
                      <a:pt x="854" y="368"/>
                      <a:pt x="834" y="373"/>
                      <a:pt x="814" y="381"/>
                    </a:cubicBezTo>
                    <a:cubicBezTo>
                      <a:pt x="814" y="804"/>
                      <a:pt x="814" y="804"/>
                      <a:pt x="814" y="804"/>
                    </a:cubicBezTo>
                    <a:cubicBezTo>
                      <a:pt x="836" y="814"/>
                      <a:pt x="860" y="819"/>
                      <a:pt x="884" y="819"/>
                    </a:cubicBezTo>
                    <a:cubicBezTo>
                      <a:pt x="935" y="819"/>
                      <a:pt x="981" y="797"/>
                      <a:pt x="1016" y="762"/>
                    </a:cubicBezTo>
                    <a:cubicBezTo>
                      <a:pt x="1016" y="423"/>
                      <a:pt x="1016" y="423"/>
                      <a:pt x="1016" y="423"/>
                    </a:cubicBezTo>
                    <a:cubicBezTo>
                      <a:pt x="995" y="402"/>
                      <a:pt x="969" y="386"/>
                      <a:pt x="942" y="377"/>
                    </a:cubicBezTo>
                    <a:close/>
                  </a:path>
                </a:pathLst>
              </a:custGeom>
              <a:solidFill>
                <a:srgbClr val="B4C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22"/>
              <p:cNvSpPr>
                <a:spLocks/>
              </p:cNvSpPr>
              <p:nvPr/>
            </p:nvSpPr>
            <p:spPr bwMode="auto">
              <a:xfrm>
                <a:off x="1609725" y="11250613"/>
                <a:ext cx="1616075" cy="4065588"/>
              </a:xfrm>
              <a:custGeom>
                <a:avLst/>
                <a:gdLst>
                  <a:gd name="T0" fmla="*/ 483 w 1018"/>
                  <a:gd name="T1" fmla="*/ 0 h 2561"/>
                  <a:gd name="T2" fmla="*/ 1018 w 1018"/>
                  <a:gd name="T3" fmla="*/ 2561 h 2561"/>
                  <a:gd name="T4" fmla="*/ 137 w 1018"/>
                  <a:gd name="T5" fmla="*/ 1156 h 2561"/>
                  <a:gd name="T6" fmla="*/ 251 w 1018"/>
                  <a:gd name="T7" fmla="*/ 910 h 2561"/>
                  <a:gd name="T8" fmla="*/ 0 w 1018"/>
                  <a:gd name="T9" fmla="*/ 712 h 2561"/>
                  <a:gd name="T10" fmla="*/ 341 w 1018"/>
                  <a:gd name="T11" fmla="*/ 78 h 2561"/>
                  <a:gd name="T12" fmla="*/ 483 w 1018"/>
                  <a:gd name="T13" fmla="*/ 0 h 2561"/>
                </a:gdLst>
                <a:ahLst/>
                <a:cxnLst>
                  <a:cxn ang="0">
                    <a:pos x="T0" y="T1"/>
                  </a:cxn>
                  <a:cxn ang="0">
                    <a:pos x="T2" y="T3"/>
                  </a:cxn>
                  <a:cxn ang="0">
                    <a:pos x="T4" y="T5"/>
                  </a:cxn>
                  <a:cxn ang="0">
                    <a:pos x="T6" y="T7"/>
                  </a:cxn>
                  <a:cxn ang="0">
                    <a:pos x="T8" y="T9"/>
                  </a:cxn>
                  <a:cxn ang="0">
                    <a:pos x="T10" y="T11"/>
                  </a:cxn>
                  <a:cxn ang="0">
                    <a:pos x="T12" y="T13"/>
                  </a:cxn>
                </a:cxnLst>
                <a:rect l="0" t="0" r="r" b="b"/>
                <a:pathLst>
                  <a:path w="1018" h="2561">
                    <a:moveTo>
                      <a:pt x="483" y="0"/>
                    </a:moveTo>
                    <a:lnTo>
                      <a:pt x="1018" y="2561"/>
                    </a:lnTo>
                    <a:lnTo>
                      <a:pt x="137" y="1156"/>
                    </a:lnTo>
                    <a:lnTo>
                      <a:pt x="251" y="910"/>
                    </a:lnTo>
                    <a:lnTo>
                      <a:pt x="0" y="712"/>
                    </a:lnTo>
                    <a:lnTo>
                      <a:pt x="341" y="78"/>
                    </a:lnTo>
                    <a:lnTo>
                      <a:pt x="483"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23"/>
              <p:cNvSpPr>
                <a:spLocks/>
              </p:cNvSpPr>
              <p:nvPr/>
            </p:nvSpPr>
            <p:spPr bwMode="auto">
              <a:xfrm>
                <a:off x="1766888" y="11250613"/>
                <a:ext cx="1458912" cy="4065588"/>
              </a:xfrm>
              <a:custGeom>
                <a:avLst/>
                <a:gdLst>
                  <a:gd name="T0" fmla="*/ 384 w 919"/>
                  <a:gd name="T1" fmla="*/ 0 h 2561"/>
                  <a:gd name="T2" fmla="*/ 919 w 919"/>
                  <a:gd name="T3" fmla="*/ 2561 h 2561"/>
                  <a:gd name="T4" fmla="*/ 124 w 919"/>
                  <a:gd name="T5" fmla="*/ 1045 h 2561"/>
                  <a:gd name="T6" fmla="*/ 256 w 919"/>
                  <a:gd name="T7" fmla="*/ 856 h 2561"/>
                  <a:gd name="T8" fmla="*/ 0 w 919"/>
                  <a:gd name="T9" fmla="*/ 657 h 2561"/>
                  <a:gd name="T10" fmla="*/ 242 w 919"/>
                  <a:gd name="T11" fmla="*/ 78 h 2561"/>
                  <a:gd name="T12" fmla="*/ 384 w 919"/>
                  <a:gd name="T13" fmla="*/ 0 h 2561"/>
                </a:gdLst>
                <a:ahLst/>
                <a:cxnLst>
                  <a:cxn ang="0">
                    <a:pos x="T0" y="T1"/>
                  </a:cxn>
                  <a:cxn ang="0">
                    <a:pos x="T2" y="T3"/>
                  </a:cxn>
                  <a:cxn ang="0">
                    <a:pos x="T4" y="T5"/>
                  </a:cxn>
                  <a:cxn ang="0">
                    <a:pos x="T6" y="T7"/>
                  </a:cxn>
                  <a:cxn ang="0">
                    <a:pos x="T8" y="T9"/>
                  </a:cxn>
                  <a:cxn ang="0">
                    <a:pos x="T10" y="T11"/>
                  </a:cxn>
                  <a:cxn ang="0">
                    <a:pos x="T12" y="T13"/>
                  </a:cxn>
                </a:cxnLst>
                <a:rect l="0" t="0" r="r" b="b"/>
                <a:pathLst>
                  <a:path w="919" h="2561">
                    <a:moveTo>
                      <a:pt x="384" y="0"/>
                    </a:moveTo>
                    <a:lnTo>
                      <a:pt x="919" y="2561"/>
                    </a:lnTo>
                    <a:lnTo>
                      <a:pt x="124" y="1045"/>
                    </a:lnTo>
                    <a:lnTo>
                      <a:pt x="256" y="856"/>
                    </a:lnTo>
                    <a:lnTo>
                      <a:pt x="0" y="657"/>
                    </a:lnTo>
                    <a:lnTo>
                      <a:pt x="242" y="78"/>
                    </a:lnTo>
                    <a:lnTo>
                      <a:pt x="384"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24"/>
              <p:cNvSpPr>
                <a:spLocks/>
              </p:cNvSpPr>
              <p:nvPr/>
            </p:nvSpPr>
            <p:spPr bwMode="auto">
              <a:xfrm>
                <a:off x="3225800" y="11242675"/>
                <a:ext cx="1616075" cy="4073525"/>
              </a:xfrm>
              <a:custGeom>
                <a:avLst/>
                <a:gdLst>
                  <a:gd name="T0" fmla="*/ 549 w 1018"/>
                  <a:gd name="T1" fmla="*/ 0 h 2566"/>
                  <a:gd name="T2" fmla="*/ 0 w 1018"/>
                  <a:gd name="T3" fmla="*/ 2566 h 2566"/>
                  <a:gd name="T4" fmla="*/ 880 w 1018"/>
                  <a:gd name="T5" fmla="*/ 1161 h 2566"/>
                  <a:gd name="T6" fmla="*/ 764 w 1018"/>
                  <a:gd name="T7" fmla="*/ 915 h 2566"/>
                  <a:gd name="T8" fmla="*/ 1018 w 1018"/>
                  <a:gd name="T9" fmla="*/ 717 h 2566"/>
                  <a:gd name="T10" fmla="*/ 748 w 1018"/>
                  <a:gd name="T11" fmla="*/ 92 h 2566"/>
                  <a:gd name="T12" fmla="*/ 549 w 1018"/>
                  <a:gd name="T13" fmla="*/ 0 h 2566"/>
                </a:gdLst>
                <a:ahLst/>
                <a:cxnLst>
                  <a:cxn ang="0">
                    <a:pos x="T0" y="T1"/>
                  </a:cxn>
                  <a:cxn ang="0">
                    <a:pos x="T2" y="T3"/>
                  </a:cxn>
                  <a:cxn ang="0">
                    <a:pos x="T4" y="T5"/>
                  </a:cxn>
                  <a:cxn ang="0">
                    <a:pos x="T6" y="T7"/>
                  </a:cxn>
                  <a:cxn ang="0">
                    <a:pos x="T8" y="T9"/>
                  </a:cxn>
                  <a:cxn ang="0">
                    <a:pos x="T10" y="T11"/>
                  </a:cxn>
                  <a:cxn ang="0">
                    <a:pos x="T12" y="T13"/>
                  </a:cxn>
                </a:cxnLst>
                <a:rect l="0" t="0" r="r" b="b"/>
                <a:pathLst>
                  <a:path w="1018" h="2566">
                    <a:moveTo>
                      <a:pt x="549" y="0"/>
                    </a:moveTo>
                    <a:lnTo>
                      <a:pt x="0" y="2566"/>
                    </a:lnTo>
                    <a:lnTo>
                      <a:pt x="880" y="1161"/>
                    </a:lnTo>
                    <a:lnTo>
                      <a:pt x="764" y="915"/>
                    </a:lnTo>
                    <a:lnTo>
                      <a:pt x="1018" y="717"/>
                    </a:lnTo>
                    <a:lnTo>
                      <a:pt x="748" y="92"/>
                    </a:lnTo>
                    <a:lnTo>
                      <a:pt x="549"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25"/>
              <p:cNvSpPr>
                <a:spLocks/>
              </p:cNvSpPr>
              <p:nvPr/>
            </p:nvSpPr>
            <p:spPr bwMode="auto">
              <a:xfrm>
                <a:off x="3225800" y="11242675"/>
                <a:ext cx="1457325" cy="4073525"/>
              </a:xfrm>
              <a:custGeom>
                <a:avLst/>
                <a:gdLst>
                  <a:gd name="T0" fmla="*/ 549 w 918"/>
                  <a:gd name="T1" fmla="*/ 0 h 2566"/>
                  <a:gd name="T2" fmla="*/ 0 w 918"/>
                  <a:gd name="T3" fmla="*/ 2566 h 2566"/>
                  <a:gd name="T4" fmla="*/ 795 w 918"/>
                  <a:gd name="T5" fmla="*/ 1050 h 2566"/>
                  <a:gd name="T6" fmla="*/ 663 w 918"/>
                  <a:gd name="T7" fmla="*/ 861 h 2566"/>
                  <a:gd name="T8" fmla="*/ 918 w 918"/>
                  <a:gd name="T9" fmla="*/ 662 h 2566"/>
                  <a:gd name="T10" fmla="*/ 748 w 918"/>
                  <a:gd name="T11" fmla="*/ 92 h 2566"/>
                  <a:gd name="T12" fmla="*/ 549 w 918"/>
                  <a:gd name="T13" fmla="*/ 0 h 2566"/>
                </a:gdLst>
                <a:ahLst/>
                <a:cxnLst>
                  <a:cxn ang="0">
                    <a:pos x="T0" y="T1"/>
                  </a:cxn>
                  <a:cxn ang="0">
                    <a:pos x="T2" y="T3"/>
                  </a:cxn>
                  <a:cxn ang="0">
                    <a:pos x="T4" y="T5"/>
                  </a:cxn>
                  <a:cxn ang="0">
                    <a:pos x="T6" y="T7"/>
                  </a:cxn>
                  <a:cxn ang="0">
                    <a:pos x="T8" y="T9"/>
                  </a:cxn>
                  <a:cxn ang="0">
                    <a:pos x="T10" y="T11"/>
                  </a:cxn>
                  <a:cxn ang="0">
                    <a:pos x="T12" y="T13"/>
                  </a:cxn>
                </a:cxnLst>
                <a:rect l="0" t="0" r="r" b="b"/>
                <a:pathLst>
                  <a:path w="918" h="2566">
                    <a:moveTo>
                      <a:pt x="549" y="0"/>
                    </a:moveTo>
                    <a:lnTo>
                      <a:pt x="0" y="2566"/>
                    </a:lnTo>
                    <a:lnTo>
                      <a:pt x="795" y="1050"/>
                    </a:lnTo>
                    <a:lnTo>
                      <a:pt x="663" y="861"/>
                    </a:lnTo>
                    <a:lnTo>
                      <a:pt x="918" y="662"/>
                    </a:lnTo>
                    <a:lnTo>
                      <a:pt x="748" y="92"/>
                    </a:lnTo>
                    <a:lnTo>
                      <a:pt x="5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7" name="Freeform 29"/>
            <p:cNvSpPr>
              <a:spLocks/>
            </p:cNvSpPr>
            <p:nvPr/>
          </p:nvSpPr>
          <p:spPr bwMode="auto">
            <a:xfrm>
              <a:off x="5590688" y="3529157"/>
              <a:ext cx="1555762" cy="875748"/>
            </a:xfrm>
            <a:custGeom>
              <a:avLst/>
              <a:gdLst>
                <a:gd name="T0" fmla="*/ 1064 w 1104"/>
                <a:gd name="T1" fmla="*/ 502 h 620"/>
                <a:gd name="T2" fmla="*/ 901 w 1104"/>
                <a:gd name="T3" fmla="*/ 502 h 620"/>
                <a:gd name="T4" fmla="*/ 978 w 1104"/>
                <a:gd name="T5" fmla="*/ 0 h 620"/>
                <a:gd name="T6" fmla="*/ 126 w 1104"/>
                <a:gd name="T7" fmla="*/ 0 h 620"/>
                <a:gd name="T8" fmla="*/ 203 w 1104"/>
                <a:gd name="T9" fmla="*/ 502 h 620"/>
                <a:gd name="T10" fmla="*/ 40 w 1104"/>
                <a:gd name="T11" fmla="*/ 502 h 620"/>
                <a:gd name="T12" fmla="*/ 0 w 1104"/>
                <a:gd name="T13" fmla="*/ 542 h 620"/>
                <a:gd name="T14" fmla="*/ 0 w 1104"/>
                <a:gd name="T15" fmla="*/ 620 h 620"/>
                <a:gd name="T16" fmla="*/ 1104 w 1104"/>
                <a:gd name="T17" fmla="*/ 620 h 620"/>
                <a:gd name="T18" fmla="*/ 1104 w 1104"/>
                <a:gd name="T19" fmla="*/ 542 h 620"/>
                <a:gd name="T20" fmla="*/ 1064 w 1104"/>
                <a:gd name="T21" fmla="*/ 502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4" h="620">
                  <a:moveTo>
                    <a:pt x="1064" y="502"/>
                  </a:moveTo>
                  <a:cubicBezTo>
                    <a:pt x="901" y="502"/>
                    <a:pt x="901" y="502"/>
                    <a:pt x="901" y="502"/>
                  </a:cubicBezTo>
                  <a:cubicBezTo>
                    <a:pt x="978" y="0"/>
                    <a:pt x="978" y="0"/>
                    <a:pt x="978" y="0"/>
                  </a:cubicBezTo>
                  <a:cubicBezTo>
                    <a:pt x="126" y="0"/>
                    <a:pt x="126" y="0"/>
                    <a:pt x="126" y="0"/>
                  </a:cubicBezTo>
                  <a:cubicBezTo>
                    <a:pt x="203" y="502"/>
                    <a:pt x="203" y="502"/>
                    <a:pt x="203" y="502"/>
                  </a:cubicBezTo>
                  <a:cubicBezTo>
                    <a:pt x="40" y="502"/>
                    <a:pt x="40" y="502"/>
                    <a:pt x="40" y="502"/>
                  </a:cubicBezTo>
                  <a:cubicBezTo>
                    <a:pt x="18" y="502"/>
                    <a:pt x="0" y="520"/>
                    <a:pt x="0" y="542"/>
                  </a:cubicBezTo>
                  <a:cubicBezTo>
                    <a:pt x="0" y="620"/>
                    <a:pt x="0" y="620"/>
                    <a:pt x="0" y="620"/>
                  </a:cubicBezTo>
                  <a:cubicBezTo>
                    <a:pt x="1104" y="620"/>
                    <a:pt x="1104" y="620"/>
                    <a:pt x="1104" y="620"/>
                  </a:cubicBezTo>
                  <a:cubicBezTo>
                    <a:pt x="1104" y="542"/>
                    <a:pt x="1104" y="542"/>
                    <a:pt x="1104" y="542"/>
                  </a:cubicBezTo>
                  <a:cubicBezTo>
                    <a:pt x="1104" y="520"/>
                    <a:pt x="1086" y="502"/>
                    <a:pt x="1064" y="502"/>
                  </a:cubicBezTo>
                  <a:close/>
                </a:path>
              </a:pathLst>
            </a:custGeom>
            <a:solidFill>
              <a:srgbClr val="C6D1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119" name="Straight Connector 118"/>
          <p:cNvCxnSpPr/>
          <p:nvPr/>
        </p:nvCxnSpPr>
        <p:spPr>
          <a:xfrm flipV="1">
            <a:off x="1937984" y="3477889"/>
            <a:ext cx="3671295" cy="25525"/>
          </a:xfrm>
          <a:prstGeom prst="line">
            <a:avLst/>
          </a:prstGeom>
          <a:ln>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518720" y="1918741"/>
            <a:ext cx="3090559" cy="523220"/>
          </a:xfrm>
          <a:prstGeom prst="rect">
            <a:avLst/>
          </a:prstGeom>
          <a:noFill/>
        </p:spPr>
        <p:txBody>
          <a:bodyPr wrap="square" rtlCol="0">
            <a:spAutoFit/>
          </a:bodyPr>
          <a:lstStyle/>
          <a:p>
            <a:r>
              <a:rPr lang="en-US" sz="2800" b="1" dirty="0" smtClean="0">
                <a:solidFill>
                  <a:schemeClr val="tx1">
                    <a:lumMod val="50000"/>
                    <a:lumOff val="50000"/>
                  </a:schemeClr>
                </a:solidFill>
                <a:latin typeface="Aharoni" panose="02010803020104030203" pitchFamily="2" charset="-79"/>
                <a:cs typeface="Aharoni" panose="02010803020104030203" pitchFamily="2" charset="-79"/>
              </a:rPr>
              <a:t>Set up Jmeter</a:t>
            </a:r>
            <a:endParaRPr lang="en-US" sz="2800" b="1"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126" name="TextBox 125"/>
          <p:cNvSpPr txBox="1"/>
          <p:nvPr/>
        </p:nvSpPr>
        <p:spPr>
          <a:xfrm>
            <a:off x="2032002" y="3016224"/>
            <a:ext cx="5820002" cy="461665"/>
          </a:xfrm>
          <a:prstGeom prst="rect">
            <a:avLst/>
          </a:prstGeom>
          <a:noFill/>
        </p:spPr>
        <p:txBody>
          <a:bodyPr wrap="square" rtlCol="0">
            <a:spAutoFit/>
          </a:bodyPr>
          <a:lstStyle/>
          <a:p>
            <a:r>
              <a:rPr lang="en-US" sz="2400" b="1" dirty="0" smtClean="0">
                <a:solidFill>
                  <a:schemeClr val="tx1">
                    <a:lumMod val="50000"/>
                    <a:lumOff val="50000"/>
                  </a:schemeClr>
                </a:solidFill>
                <a:latin typeface="Aharoni" panose="02010803020104030203" pitchFamily="2" charset="-79"/>
                <a:cs typeface="Aharoni" panose="02010803020104030203" pitchFamily="2" charset="-79"/>
              </a:rPr>
              <a:t>Configure Master – Slave System</a:t>
            </a:r>
            <a:endParaRPr lang="en-US" sz="2400" b="1" dirty="0">
              <a:solidFill>
                <a:schemeClr val="tx1">
                  <a:lumMod val="50000"/>
                  <a:lumOff val="50000"/>
                </a:schemeClr>
              </a:solidFill>
              <a:latin typeface="Aharoni" panose="02010803020104030203" pitchFamily="2" charset="-79"/>
              <a:cs typeface="Aharoni" panose="02010803020104030203" pitchFamily="2" charset="-79"/>
            </a:endParaRPr>
          </a:p>
        </p:txBody>
      </p:sp>
      <p:pic>
        <p:nvPicPr>
          <p:cNvPr id="132" name="Picture 2_" descr="Kết quả hình ảnh cho jmet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139" y="3856511"/>
            <a:ext cx="1881468" cy="542487"/>
          </a:xfrm>
          <a:prstGeom prst="rect">
            <a:avLst/>
          </a:prstGeom>
          <a:noFill/>
          <a:extLst>
            <a:ext uri="{909E8E84-426E-40DD-AFC4-6F175D3DCCD1}">
              <a14:hiddenFill xmlns:a14="http://schemas.microsoft.com/office/drawing/2010/main">
                <a:solidFill>
                  <a:srgbClr val="FFFFFF"/>
                </a:solidFill>
              </a14:hiddenFill>
            </a:ext>
          </a:extLst>
        </p:spPr>
      </p:pic>
      <p:sp>
        <p:nvSpPr>
          <p:cNvPr id="134" name="TextBox 133"/>
          <p:cNvSpPr txBox="1"/>
          <p:nvPr/>
        </p:nvSpPr>
        <p:spPr>
          <a:xfrm>
            <a:off x="2328212" y="4311767"/>
            <a:ext cx="5061640" cy="461665"/>
          </a:xfrm>
          <a:prstGeom prst="rect">
            <a:avLst/>
          </a:prstGeom>
          <a:noFill/>
        </p:spPr>
        <p:txBody>
          <a:bodyPr wrap="square" rtlCol="0">
            <a:spAutoFit/>
          </a:bodyPr>
          <a:lstStyle/>
          <a:p>
            <a:r>
              <a:rPr lang="en-US" sz="2400" b="1" dirty="0" smtClean="0">
                <a:solidFill>
                  <a:schemeClr val="tx1">
                    <a:lumMod val="50000"/>
                    <a:lumOff val="50000"/>
                  </a:schemeClr>
                </a:solidFill>
                <a:latin typeface="Aharoni" panose="02010803020104030203" pitchFamily="2" charset="-79"/>
                <a:cs typeface="Aharoni" panose="02010803020104030203" pitchFamily="2" charset="-79"/>
              </a:rPr>
              <a:t>Manage Scripts &amp; Reports</a:t>
            </a:r>
            <a:endParaRPr lang="en-US" sz="2400" b="1" dirty="0">
              <a:solidFill>
                <a:schemeClr val="tx1">
                  <a:lumMod val="50000"/>
                  <a:lumOff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742344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wipe(left)">
                                      <p:cBhvr>
                                        <p:cTn id="11" dur="600"/>
                                        <p:tgtEl>
                                          <p:spTgt spid="95"/>
                                        </p:tgtEl>
                                      </p:cBhvr>
                                    </p:animEffect>
                                  </p:childTnLst>
                                </p:cTn>
                              </p:par>
                              <p:par>
                                <p:cTn id="12" presetID="22" presetClass="entr" presetSubtype="8" fill="hold" nodeType="withEffect">
                                  <p:stCondLst>
                                    <p:cond delay="0"/>
                                  </p:stCondLst>
                                  <p:childTnLst>
                                    <p:set>
                                      <p:cBhvr>
                                        <p:cTn id="13" dur="1" fill="hold">
                                          <p:stCondLst>
                                            <p:cond delay="0"/>
                                          </p:stCondLst>
                                        </p:cTn>
                                        <p:tgtEl>
                                          <p:spTgt spid="132"/>
                                        </p:tgtEl>
                                        <p:attrNameLst>
                                          <p:attrName>style.visibility</p:attrName>
                                        </p:attrNameLst>
                                      </p:cBhvr>
                                      <p:to>
                                        <p:strVal val="visible"/>
                                      </p:to>
                                    </p:set>
                                    <p:animEffect transition="in" filter="wipe(left)">
                                      <p:cBhvr>
                                        <p:cTn id="14" dur="600"/>
                                        <p:tgtEl>
                                          <p:spTgt spid="132"/>
                                        </p:tgtEl>
                                      </p:cBhvr>
                                    </p:animEffect>
                                  </p:childTnLst>
                                </p:cTn>
                              </p:par>
                            </p:childTnLst>
                          </p:cTn>
                        </p:par>
                        <p:par>
                          <p:cTn id="15" fill="hold">
                            <p:stCondLst>
                              <p:cond delay="1100"/>
                            </p:stCondLst>
                            <p:childTnLst>
                              <p:par>
                                <p:cTn id="16" presetID="10" presetClass="entr" presetSubtype="0" fill="hold"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par>
                                <p:cTn id="19" presetID="10"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par>
                                <p:cTn id="25" presetID="10"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1600"/>
                            </p:stCondLst>
                            <p:childTnLst>
                              <p:par>
                                <p:cTn id="35" presetID="10" presetClass="entr" presetSubtype="0"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par>
                                <p:cTn id="38" presetID="8" presetClass="emph" presetSubtype="0" fill="hold" nodeType="withEffect">
                                  <p:stCondLst>
                                    <p:cond delay="0"/>
                                  </p:stCondLst>
                                  <p:childTnLst>
                                    <p:animRot by="21600000">
                                      <p:cBhvr>
                                        <p:cTn id="39" dur="16500" fill="hold"/>
                                        <p:tgtEl>
                                          <p:spTgt spid="65"/>
                                        </p:tgtEl>
                                        <p:attrNameLst>
                                          <p:attrName>r</p:attrName>
                                        </p:attrNameLst>
                                      </p:cBhvr>
                                    </p:animRot>
                                  </p:childTnLst>
                                </p:cTn>
                              </p:par>
                              <p:par>
                                <p:cTn id="40" presetID="8" presetClass="emph" presetSubtype="0" fill="hold" nodeType="withEffect">
                                  <p:stCondLst>
                                    <p:cond delay="0"/>
                                  </p:stCondLst>
                                  <p:childTnLst>
                                    <p:animRot by="21600000">
                                      <p:cBhvr>
                                        <p:cTn id="41" dur="16500" fill="hold"/>
                                        <p:tgtEl>
                                          <p:spTgt spid="74"/>
                                        </p:tgtEl>
                                        <p:attrNameLst>
                                          <p:attrName>r</p:attrName>
                                        </p:attrNameLst>
                                      </p:cBhvr>
                                    </p:animRot>
                                  </p:childTnLst>
                                </p:cTn>
                              </p:par>
                              <p:par>
                                <p:cTn id="42" presetID="8" presetClass="emph" presetSubtype="0" fill="hold" nodeType="withEffect">
                                  <p:stCondLst>
                                    <p:cond delay="0"/>
                                  </p:stCondLst>
                                  <p:childTnLst>
                                    <p:animRot by="21600000">
                                      <p:cBhvr>
                                        <p:cTn id="43" dur="16500" fill="hold"/>
                                        <p:tgtEl>
                                          <p:spTgt spid="71"/>
                                        </p:tgtEl>
                                        <p:attrNameLst>
                                          <p:attrName>r</p:attrName>
                                        </p:attrNameLst>
                                      </p:cBhvr>
                                    </p:animRot>
                                  </p:childTnLst>
                                </p:cTn>
                              </p:par>
                              <p:par>
                                <p:cTn id="44" presetID="8" presetClass="emph" presetSubtype="0" fill="hold" nodeType="withEffect">
                                  <p:stCondLst>
                                    <p:cond delay="0"/>
                                  </p:stCondLst>
                                  <p:childTnLst>
                                    <p:animRot by="21600000">
                                      <p:cBhvr>
                                        <p:cTn id="45" dur="16500" fill="hold"/>
                                        <p:tgtEl>
                                          <p:spTgt spid="68"/>
                                        </p:tgtEl>
                                        <p:attrNameLst>
                                          <p:attrName>r</p:attrName>
                                        </p:attrNameLst>
                                      </p:cBhvr>
                                    </p:animRot>
                                  </p:childTnLst>
                                </p:cTn>
                              </p:par>
                              <p:par>
                                <p:cTn id="46" presetID="8" presetClass="emph" presetSubtype="0" fill="hold" nodeType="withEffect">
                                  <p:stCondLst>
                                    <p:cond delay="0"/>
                                  </p:stCondLst>
                                  <p:childTnLst>
                                    <p:animRot by="21600000">
                                      <p:cBhvr>
                                        <p:cTn id="47" dur="16500" fill="hold"/>
                                        <p:tgtEl>
                                          <p:spTgt spid="77"/>
                                        </p:tgtEl>
                                        <p:attrNameLst>
                                          <p:attrName>r</p:attrName>
                                        </p:attrNameLst>
                                      </p:cBhvr>
                                    </p:animRot>
                                  </p:childTnLst>
                                </p:cTn>
                              </p:par>
                              <p:par>
                                <p:cTn id="48" presetID="8" presetClass="emph" presetSubtype="0" fill="hold" nodeType="withEffect">
                                  <p:stCondLst>
                                    <p:cond delay="0"/>
                                  </p:stCondLst>
                                  <p:childTnLst>
                                    <p:animRot by="21600000">
                                      <p:cBhvr>
                                        <p:cTn id="49" dur="16500" fill="hold"/>
                                        <p:tgtEl>
                                          <p:spTgt spid="62"/>
                                        </p:tgtEl>
                                        <p:attrNameLst>
                                          <p:attrName>r</p:attrName>
                                        </p:attrNameLst>
                                      </p:cBhvr>
                                    </p:animRot>
                                  </p:childTnLst>
                                </p:cTn>
                              </p:par>
                              <p:par>
                                <p:cTn id="50" presetID="22" presetClass="entr" presetSubtype="8" fill="hold" nodeType="withEffect">
                                  <p:stCondLst>
                                    <p:cond delay="1000"/>
                                  </p:stCondLst>
                                  <p:childTnLst>
                                    <p:set>
                                      <p:cBhvr>
                                        <p:cTn id="51" dur="1" fill="hold">
                                          <p:stCondLst>
                                            <p:cond delay="0"/>
                                          </p:stCondLst>
                                        </p:cTn>
                                        <p:tgtEl>
                                          <p:spTgt spid="1032"/>
                                        </p:tgtEl>
                                        <p:attrNameLst>
                                          <p:attrName>style.visibility</p:attrName>
                                        </p:attrNameLst>
                                      </p:cBhvr>
                                      <p:to>
                                        <p:strVal val="visible"/>
                                      </p:to>
                                    </p:set>
                                    <p:animEffect transition="in" filter="wipe(left)">
                                      <p:cBhvr>
                                        <p:cTn id="52" dur="1400"/>
                                        <p:tgtEl>
                                          <p:spTgt spid="1032"/>
                                        </p:tgtEl>
                                      </p:cBhvr>
                                    </p:animEffect>
                                  </p:childTnLst>
                                </p:cTn>
                              </p:par>
                              <p:par>
                                <p:cTn id="53" presetID="22" presetClass="entr" presetSubtype="8" fill="hold" grpId="0" nodeType="withEffect">
                                  <p:stCondLst>
                                    <p:cond delay="1600"/>
                                  </p:stCondLst>
                                  <p:childTnLst>
                                    <p:set>
                                      <p:cBhvr>
                                        <p:cTn id="54" dur="1" fill="hold">
                                          <p:stCondLst>
                                            <p:cond delay="0"/>
                                          </p:stCondLst>
                                        </p:cTn>
                                        <p:tgtEl>
                                          <p:spTgt spid="123"/>
                                        </p:tgtEl>
                                        <p:attrNameLst>
                                          <p:attrName>style.visibility</p:attrName>
                                        </p:attrNameLst>
                                      </p:cBhvr>
                                      <p:to>
                                        <p:strVal val="visible"/>
                                      </p:to>
                                    </p:set>
                                    <p:animEffect transition="in" filter="wipe(left)">
                                      <p:cBhvr>
                                        <p:cTn id="55" dur="1700"/>
                                        <p:tgtEl>
                                          <p:spTgt spid="123"/>
                                        </p:tgtEl>
                                      </p:cBhvr>
                                    </p:animEffect>
                                  </p:childTnLst>
                                </p:cTn>
                              </p:par>
                              <p:par>
                                <p:cTn id="56" presetID="22" presetClass="entr" presetSubtype="8" fill="hold" nodeType="withEffect">
                                  <p:stCondLst>
                                    <p:cond delay="4400"/>
                                  </p:stCondLst>
                                  <p:childTnLst>
                                    <p:set>
                                      <p:cBhvr>
                                        <p:cTn id="57" dur="1" fill="hold">
                                          <p:stCondLst>
                                            <p:cond delay="0"/>
                                          </p:stCondLst>
                                        </p:cTn>
                                        <p:tgtEl>
                                          <p:spTgt spid="119"/>
                                        </p:tgtEl>
                                        <p:attrNameLst>
                                          <p:attrName>style.visibility</p:attrName>
                                        </p:attrNameLst>
                                      </p:cBhvr>
                                      <p:to>
                                        <p:strVal val="visible"/>
                                      </p:to>
                                    </p:set>
                                    <p:animEffect transition="in" filter="wipe(left)">
                                      <p:cBhvr>
                                        <p:cTn id="58" dur="1900"/>
                                        <p:tgtEl>
                                          <p:spTgt spid="119"/>
                                        </p:tgtEl>
                                      </p:cBhvr>
                                    </p:animEffect>
                                  </p:childTnLst>
                                </p:cTn>
                              </p:par>
                              <p:par>
                                <p:cTn id="59" presetID="22" presetClass="entr" presetSubtype="8" fill="hold" grpId="0" nodeType="withEffect">
                                  <p:stCondLst>
                                    <p:cond delay="5200"/>
                                  </p:stCondLst>
                                  <p:childTnLst>
                                    <p:set>
                                      <p:cBhvr>
                                        <p:cTn id="60" dur="1" fill="hold">
                                          <p:stCondLst>
                                            <p:cond delay="0"/>
                                          </p:stCondLst>
                                        </p:cTn>
                                        <p:tgtEl>
                                          <p:spTgt spid="126"/>
                                        </p:tgtEl>
                                        <p:attrNameLst>
                                          <p:attrName>style.visibility</p:attrName>
                                        </p:attrNameLst>
                                      </p:cBhvr>
                                      <p:to>
                                        <p:strVal val="visible"/>
                                      </p:to>
                                    </p:set>
                                    <p:animEffect transition="in" filter="wipe(left)">
                                      <p:cBhvr>
                                        <p:cTn id="61" dur="2600"/>
                                        <p:tgtEl>
                                          <p:spTgt spid="126"/>
                                        </p:tgtEl>
                                      </p:cBhvr>
                                    </p:animEffect>
                                  </p:childTnLst>
                                </p:cTn>
                              </p:par>
                              <p:par>
                                <p:cTn id="62" presetID="22" presetClass="entr" presetSubtype="8" fill="hold" nodeType="withEffect">
                                  <p:stCondLst>
                                    <p:cond delay="9300"/>
                                  </p:stCondLst>
                                  <p:childTnLst>
                                    <p:set>
                                      <p:cBhvr>
                                        <p:cTn id="63" dur="1" fill="hold">
                                          <p:stCondLst>
                                            <p:cond delay="0"/>
                                          </p:stCondLst>
                                        </p:cTn>
                                        <p:tgtEl>
                                          <p:spTgt spid="120"/>
                                        </p:tgtEl>
                                        <p:attrNameLst>
                                          <p:attrName>style.visibility</p:attrName>
                                        </p:attrNameLst>
                                      </p:cBhvr>
                                      <p:to>
                                        <p:strVal val="visible"/>
                                      </p:to>
                                    </p:set>
                                    <p:animEffect transition="in" filter="wipe(left)">
                                      <p:cBhvr>
                                        <p:cTn id="64" dur="2500"/>
                                        <p:tgtEl>
                                          <p:spTgt spid="120"/>
                                        </p:tgtEl>
                                      </p:cBhvr>
                                    </p:animEffect>
                                  </p:childTnLst>
                                </p:cTn>
                              </p:par>
                              <p:par>
                                <p:cTn id="65" presetID="22" presetClass="entr" presetSubtype="8" fill="hold" grpId="0" nodeType="withEffect">
                                  <p:stCondLst>
                                    <p:cond delay="10400"/>
                                  </p:stCondLst>
                                  <p:childTnLst>
                                    <p:set>
                                      <p:cBhvr>
                                        <p:cTn id="66" dur="1" fill="hold">
                                          <p:stCondLst>
                                            <p:cond delay="0"/>
                                          </p:stCondLst>
                                        </p:cTn>
                                        <p:tgtEl>
                                          <p:spTgt spid="134"/>
                                        </p:tgtEl>
                                        <p:attrNameLst>
                                          <p:attrName>style.visibility</p:attrName>
                                        </p:attrNameLst>
                                      </p:cBhvr>
                                      <p:to>
                                        <p:strVal val="visible"/>
                                      </p:to>
                                    </p:set>
                                    <p:animEffect transition="in" filter="wipe(left)">
                                      <p:cBhvr>
                                        <p:cTn id="67" dur="2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23" grpId="0"/>
      <p:bldP spid="126"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1372" y="220839"/>
            <a:ext cx="5835252" cy="830997"/>
          </a:xfrm>
          <a:prstGeom prst="rect">
            <a:avLst/>
          </a:prstGeom>
          <a:noFill/>
        </p:spPr>
        <p:txBody>
          <a:bodyPr wrap="none" rtlCol="0">
            <a:spAutoFit/>
          </a:bodyPr>
          <a:lstStyle/>
          <a:p>
            <a:pPr algn="ctr"/>
            <a:r>
              <a:rPr lang="en-US" sz="4800" b="1" dirty="0" smtClean="0">
                <a:solidFill>
                  <a:schemeClr val="bg1">
                    <a:lumMod val="50000"/>
                  </a:schemeClr>
                </a:solidFill>
                <a:latin typeface="+mj-lt"/>
              </a:rPr>
              <a:t>Project Description</a:t>
            </a:r>
            <a:endParaRPr lang="en-US" sz="4800" b="1" dirty="0">
              <a:solidFill>
                <a:schemeClr val="bg1">
                  <a:lumMod val="50000"/>
                </a:schemeClr>
              </a:solidFill>
              <a:latin typeface="+mj-lt"/>
            </a:endParaRPr>
          </a:p>
        </p:txBody>
      </p:sp>
      <p:grpSp>
        <p:nvGrpSpPr>
          <p:cNvPr id="5" name="Group 4"/>
          <p:cNvGrpSpPr/>
          <p:nvPr/>
        </p:nvGrpSpPr>
        <p:grpSpPr>
          <a:xfrm rot="20294893">
            <a:off x="3054377" y="5168147"/>
            <a:ext cx="1363269" cy="1042251"/>
            <a:chOff x="2066926" y="4165600"/>
            <a:chExt cx="1530350" cy="1169988"/>
          </a:xfrm>
        </p:grpSpPr>
        <p:sp>
          <p:nvSpPr>
            <p:cNvPr id="6" name="Freeform 16"/>
            <p:cNvSpPr>
              <a:spLocks noEditPoints="1"/>
            </p:cNvSpPr>
            <p:nvPr/>
          </p:nvSpPr>
          <p:spPr bwMode="auto">
            <a:xfrm>
              <a:off x="2133601" y="4232275"/>
              <a:ext cx="1035050" cy="1041400"/>
            </a:xfrm>
            <a:custGeom>
              <a:avLst/>
              <a:gdLst>
                <a:gd name="T0" fmla="*/ 117 w 234"/>
                <a:gd name="T1" fmla="*/ 218 h 235"/>
                <a:gd name="T2" fmla="*/ 17 w 234"/>
                <a:gd name="T3" fmla="*/ 117 h 235"/>
                <a:gd name="T4" fmla="*/ 117 w 234"/>
                <a:gd name="T5" fmla="*/ 17 h 235"/>
                <a:gd name="T6" fmla="*/ 217 w 234"/>
                <a:gd name="T7" fmla="*/ 117 h 235"/>
                <a:gd name="T8" fmla="*/ 117 w 234"/>
                <a:gd name="T9" fmla="*/ 218 h 235"/>
                <a:gd name="T10" fmla="*/ 117 w 234"/>
                <a:gd name="T11" fmla="*/ 0 h 235"/>
                <a:gd name="T12" fmla="*/ 0 w 234"/>
                <a:gd name="T13" fmla="*/ 117 h 235"/>
                <a:gd name="T14" fmla="*/ 117 w 234"/>
                <a:gd name="T15" fmla="*/ 235 h 235"/>
                <a:gd name="T16" fmla="*/ 234 w 234"/>
                <a:gd name="T17" fmla="*/ 117 h 235"/>
                <a:gd name="T18" fmla="*/ 117 w 234"/>
                <a:gd name="T1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18"/>
                  </a:moveTo>
                  <a:cubicBezTo>
                    <a:pt x="62" y="218"/>
                    <a:pt x="17" y="173"/>
                    <a:pt x="17" y="117"/>
                  </a:cubicBezTo>
                  <a:cubicBezTo>
                    <a:pt x="17" y="62"/>
                    <a:pt x="62" y="17"/>
                    <a:pt x="117" y="17"/>
                  </a:cubicBezTo>
                  <a:cubicBezTo>
                    <a:pt x="172" y="17"/>
                    <a:pt x="217" y="62"/>
                    <a:pt x="217" y="117"/>
                  </a:cubicBezTo>
                  <a:cubicBezTo>
                    <a:pt x="217" y="173"/>
                    <a:pt x="172" y="218"/>
                    <a:pt x="117" y="218"/>
                  </a:cubicBezTo>
                  <a:moveTo>
                    <a:pt x="117" y="0"/>
                  </a:moveTo>
                  <a:cubicBezTo>
                    <a:pt x="52" y="0"/>
                    <a:pt x="0" y="53"/>
                    <a:pt x="0" y="117"/>
                  </a:cubicBezTo>
                  <a:cubicBezTo>
                    <a:pt x="0" y="182"/>
                    <a:pt x="52" y="235"/>
                    <a:pt x="117" y="235"/>
                  </a:cubicBezTo>
                  <a:cubicBezTo>
                    <a:pt x="182" y="235"/>
                    <a:pt x="234" y="182"/>
                    <a:pt x="234" y="117"/>
                  </a:cubicBezTo>
                  <a:cubicBezTo>
                    <a:pt x="234" y="53"/>
                    <a:pt x="182" y="0"/>
                    <a:pt x="117" y="0"/>
                  </a:cubicBezTo>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17"/>
            <p:cNvSpPr>
              <a:spLocks noEditPoints="1"/>
            </p:cNvSpPr>
            <p:nvPr/>
          </p:nvSpPr>
          <p:spPr bwMode="auto">
            <a:xfrm>
              <a:off x="2066926" y="4165600"/>
              <a:ext cx="1168400" cy="1169988"/>
            </a:xfrm>
            <a:custGeom>
              <a:avLst/>
              <a:gdLst>
                <a:gd name="T0" fmla="*/ 132 w 264"/>
                <a:gd name="T1" fmla="*/ 261 h 264"/>
                <a:gd name="T2" fmla="*/ 3 w 264"/>
                <a:gd name="T3" fmla="*/ 132 h 264"/>
                <a:gd name="T4" fmla="*/ 132 w 264"/>
                <a:gd name="T5" fmla="*/ 4 h 264"/>
                <a:gd name="T6" fmla="*/ 261 w 264"/>
                <a:gd name="T7" fmla="*/ 132 h 264"/>
                <a:gd name="T8" fmla="*/ 132 w 264"/>
                <a:gd name="T9" fmla="*/ 261 h 264"/>
                <a:gd name="T10" fmla="*/ 132 w 264"/>
                <a:gd name="T11" fmla="*/ 0 h 264"/>
                <a:gd name="T12" fmla="*/ 0 w 264"/>
                <a:gd name="T13" fmla="*/ 132 h 264"/>
                <a:gd name="T14" fmla="*/ 132 w 264"/>
                <a:gd name="T15" fmla="*/ 264 h 264"/>
                <a:gd name="T16" fmla="*/ 264 w 264"/>
                <a:gd name="T17" fmla="*/ 132 h 264"/>
                <a:gd name="T18" fmla="*/ 132 w 264"/>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264">
                  <a:moveTo>
                    <a:pt x="132" y="261"/>
                  </a:moveTo>
                  <a:cubicBezTo>
                    <a:pt x="61" y="261"/>
                    <a:pt x="3" y="203"/>
                    <a:pt x="3" y="132"/>
                  </a:cubicBezTo>
                  <a:cubicBezTo>
                    <a:pt x="3" y="61"/>
                    <a:pt x="61" y="4"/>
                    <a:pt x="132" y="4"/>
                  </a:cubicBezTo>
                  <a:cubicBezTo>
                    <a:pt x="203" y="4"/>
                    <a:pt x="261" y="61"/>
                    <a:pt x="261" y="132"/>
                  </a:cubicBezTo>
                  <a:cubicBezTo>
                    <a:pt x="261" y="203"/>
                    <a:pt x="203" y="261"/>
                    <a:pt x="132" y="261"/>
                  </a:cubicBezTo>
                  <a:moveTo>
                    <a:pt x="132" y="0"/>
                  </a:moveTo>
                  <a:cubicBezTo>
                    <a:pt x="59" y="0"/>
                    <a:pt x="0" y="60"/>
                    <a:pt x="0" y="132"/>
                  </a:cubicBezTo>
                  <a:cubicBezTo>
                    <a:pt x="0" y="205"/>
                    <a:pt x="59" y="264"/>
                    <a:pt x="132" y="264"/>
                  </a:cubicBezTo>
                  <a:cubicBezTo>
                    <a:pt x="205" y="264"/>
                    <a:pt x="264" y="205"/>
                    <a:pt x="264" y="132"/>
                  </a:cubicBezTo>
                  <a:cubicBezTo>
                    <a:pt x="264" y="60"/>
                    <a:pt x="205" y="0"/>
                    <a:pt x="132" y="0"/>
                  </a:cubicBezTo>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Oval 18"/>
            <p:cNvSpPr>
              <a:spLocks noChangeArrowheads="1"/>
            </p:cNvSpPr>
            <p:nvPr/>
          </p:nvSpPr>
          <p:spPr bwMode="auto">
            <a:xfrm>
              <a:off x="2208213" y="4308475"/>
              <a:ext cx="885825" cy="8890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31"/>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32"/>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19862467">
            <a:off x="7628797" y="1966450"/>
            <a:ext cx="1320844" cy="1042251"/>
            <a:chOff x="8162926" y="4165600"/>
            <a:chExt cx="1482725" cy="1169988"/>
          </a:xfrm>
        </p:grpSpPr>
        <p:sp>
          <p:nvSpPr>
            <p:cNvPr id="12" name="Freeform 19"/>
            <p:cNvSpPr>
              <a:spLocks noEditPoints="1"/>
            </p:cNvSpPr>
            <p:nvPr/>
          </p:nvSpPr>
          <p:spPr bwMode="auto">
            <a:xfrm>
              <a:off x="8539163" y="4232275"/>
              <a:ext cx="1039813" cy="1041400"/>
            </a:xfrm>
            <a:custGeom>
              <a:avLst/>
              <a:gdLst>
                <a:gd name="T0" fmla="*/ 118 w 235"/>
                <a:gd name="T1" fmla="*/ 218 h 235"/>
                <a:gd name="T2" fmla="*/ 17 w 235"/>
                <a:gd name="T3" fmla="*/ 117 h 235"/>
                <a:gd name="T4" fmla="*/ 118 w 235"/>
                <a:gd name="T5" fmla="*/ 17 h 235"/>
                <a:gd name="T6" fmla="*/ 218 w 235"/>
                <a:gd name="T7" fmla="*/ 117 h 235"/>
                <a:gd name="T8" fmla="*/ 118 w 235"/>
                <a:gd name="T9" fmla="*/ 218 h 235"/>
                <a:gd name="T10" fmla="*/ 118 w 235"/>
                <a:gd name="T11" fmla="*/ 0 h 235"/>
                <a:gd name="T12" fmla="*/ 0 w 235"/>
                <a:gd name="T13" fmla="*/ 117 h 235"/>
                <a:gd name="T14" fmla="*/ 118 w 235"/>
                <a:gd name="T15" fmla="*/ 235 h 235"/>
                <a:gd name="T16" fmla="*/ 235 w 235"/>
                <a:gd name="T17" fmla="*/ 117 h 235"/>
                <a:gd name="T18" fmla="*/ 118 w 235"/>
                <a:gd name="T1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218"/>
                  </a:moveTo>
                  <a:cubicBezTo>
                    <a:pt x="62" y="218"/>
                    <a:pt x="17" y="173"/>
                    <a:pt x="17" y="117"/>
                  </a:cubicBezTo>
                  <a:cubicBezTo>
                    <a:pt x="17" y="62"/>
                    <a:pt x="62" y="17"/>
                    <a:pt x="118" y="17"/>
                  </a:cubicBezTo>
                  <a:cubicBezTo>
                    <a:pt x="173" y="17"/>
                    <a:pt x="218" y="62"/>
                    <a:pt x="218" y="117"/>
                  </a:cubicBezTo>
                  <a:cubicBezTo>
                    <a:pt x="218" y="173"/>
                    <a:pt x="173" y="218"/>
                    <a:pt x="118" y="218"/>
                  </a:cubicBezTo>
                  <a:moveTo>
                    <a:pt x="118" y="0"/>
                  </a:moveTo>
                  <a:cubicBezTo>
                    <a:pt x="53" y="0"/>
                    <a:pt x="0" y="53"/>
                    <a:pt x="0" y="117"/>
                  </a:cubicBezTo>
                  <a:cubicBezTo>
                    <a:pt x="0" y="182"/>
                    <a:pt x="53" y="235"/>
                    <a:pt x="118" y="235"/>
                  </a:cubicBezTo>
                  <a:cubicBezTo>
                    <a:pt x="182" y="235"/>
                    <a:pt x="235" y="182"/>
                    <a:pt x="235" y="117"/>
                  </a:cubicBezTo>
                  <a:cubicBezTo>
                    <a:pt x="235" y="53"/>
                    <a:pt x="182" y="0"/>
                    <a:pt x="118" y="0"/>
                  </a:cubicBezTo>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20"/>
            <p:cNvSpPr>
              <a:spLocks noEditPoints="1"/>
            </p:cNvSpPr>
            <p:nvPr/>
          </p:nvSpPr>
          <p:spPr bwMode="auto">
            <a:xfrm>
              <a:off x="8477251" y="4165600"/>
              <a:ext cx="1168400" cy="1169988"/>
            </a:xfrm>
            <a:custGeom>
              <a:avLst/>
              <a:gdLst>
                <a:gd name="T0" fmla="*/ 132 w 264"/>
                <a:gd name="T1" fmla="*/ 261 h 264"/>
                <a:gd name="T2" fmla="*/ 3 w 264"/>
                <a:gd name="T3" fmla="*/ 132 h 264"/>
                <a:gd name="T4" fmla="*/ 132 w 264"/>
                <a:gd name="T5" fmla="*/ 4 h 264"/>
                <a:gd name="T6" fmla="*/ 260 w 264"/>
                <a:gd name="T7" fmla="*/ 132 h 264"/>
                <a:gd name="T8" fmla="*/ 132 w 264"/>
                <a:gd name="T9" fmla="*/ 261 h 264"/>
                <a:gd name="T10" fmla="*/ 132 w 264"/>
                <a:gd name="T11" fmla="*/ 0 h 264"/>
                <a:gd name="T12" fmla="*/ 0 w 264"/>
                <a:gd name="T13" fmla="*/ 132 h 264"/>
                <a:gd name="T14" fmla="*/ 132 w 264"/>
                <a:gd name="T15" fmla="*/ 264 h 264"/>
                <a:gd name="T16" fmla="*/ 264 w 264"/>
                <a:gd name="T17" fmla="*/ 132 h 264"/>
                <a:gd name="T18" fmla="*/ 132 w 264"/>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264">
                  <a:moveTo>
                    <a:pt x="132" y="261"/>
                  </a:moveTo>
                  <a:cubicBezTo>
                    <a:pt x="61" y="261"/>
                    <a:pt x="3" y="203"/>
                    <a:pt x="3" y="132"/>
                  </a:cubicBezTo>
                  <a:cubicBezTo>
                    <a:pt x="3" y="61"/>
                    <a:pt x="61" y="4"/>
                    <a:pt x="132" y="4"/>
                  </a:cubicBezTo>
                  <a:cubicBezTo>
                    <a:pt x="203" y="4"/>
                    <a:pt x="260" y="61"/>
                    <a:pt x="260" y="132"/>
                  </a:cubicBezTo>
                  <a:cubicBezTo>
                    <a:pt x="260" y="203"/>
                    <a:pt x="203" y="261"/>
                    <a:pt x="132" y="261"/>
                  </a:cubicBezTo>
                  <a:moveTo>
                    <a:pt x="132" y="0"/>
                  </a:moveTo>
                  <a:cubicBezTo>
                    <a:pt x="59" y="0"/>
                    <a:pt x="0" y="60"/>
                    <a:pt x="0" y="132"/>
                  </a:cubicBezTo>
                  <a:cubicBezTo>
                    <a:pt x="0" y="205"/>
                    <a:pt x="59" y="264"/>
                    <a:pt x="132" y="264"/>
                  </a:cubicBezTo>
                  <a:cubicBezTo>
                    <a:pt x="204" y="264"/>
                    <a:pt x="264" y="205"/>
                    <a:pt x="264" y="132"/>
                  </a:cubicBezTo>
                  <a:cubicBezTo>
                    <a:pt x="264" y="60"/>
                    <a:pt x="204" y="0"/>
                    <a:pt x="132" y="0"/>
                  </a:cubicBezTo>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Oval 21"/>
            <p:cNvSpPr>
              <a:spLocks noChangeArrowheads="1"/>
            </p:cNvSpPr>
            <p:nvPr/>
          </p:nvSpPr>
          <p:spPr bwMode="auto">
            <a:xfrm>
              <a:off x="8615363" y="4308475"/>
              <a:ext cx="889000" cy="8890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35"/>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36"/>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p:nvGrpSpPr>
        <p:grpSpPr>
          <a:xfrm rot="13177134">
            <a:off x="2862981" y="3638061"/>
            <a:ext cx="1166698" cy="1053563"/>
            <a:chOff x="7521576" y="1827213"/>
            <a:chExt cx="1309687" cy="1182687"/>
          </a:xfrm>
        </p:grpSpPr>
        <p:sp>
          <p:nvSpPr>
            <p:cNvPr id="18" name="Freeform 28"/>
            <p:cNvSpPr>
              <a:spLocks noEditPoints="1"/>
            </p:cNvSpPr>
            <p:nvPr/>
          </p:nvSpPr>
          <p:spPr bwMode="auto">
            <a:xfrm>
              <a:off x="7672388" y="1893888"/>
              <a:ext cx="1039813" cy="1041400"/>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29"/>
            <p:cNvSpPr>
              <a:spLocks noEditPoints="1"/>
            </p:cNvSpPr>
            <p:nvPr/>
          </p:nvSpPr>
          <p:spPr bwMode="auto">
            <a:xfrm>
              <a:off x="7605713" y="1827213"/>
              <a:ext cx="1225550" cy="1169988"/>
            </a:xfrm>
            <a:custGeom>
              <a:avLst/>
              <a:gdLst>
                <a:gd name="T0" fmla="*/ 132 w 277"/>
                <a:gd name="T1" fmla="*/ 261 h 264"/>
                <a:gd name="T2" fmla="*/ 41 w 277"/>
                <a:gd name="T3" fmla="*/ 223 h 264"/>
                <a:gd name="T4" fmla="*/ 4 w 277"/>
                <a:gd name="T5" fmla="*/ 132 h 264"/>
                <a:gd name="T6" fmla="*/ 41 w 277"/>
                <a:gd name="T7" fmla="*/ 41 h 264"/>
                <a:gd name="T8" fmla="*/ 132 w 277"/>
                <a:gd name="T9" fmla="*/ 4 h 264"/>
                <a:gd name="T10" fmla="*/ 223 w 277"/>
                <a:gd name="T11" fmla="*/ 41 h 264"/>
                <a:gd name="T12" fmla="*/ 223 w 277"/>
                <a:gd name="T13" fmla="*/ 223 h 264"/>
                <a:gd name="T14" fmla="*/ 132 w 277"/>
                <a:gd name="T15" fmla="*/ 261 h 264"/>
                <a:gd name="T16" fmla="*/ 132 w 277"/>
                <a:gd name="T17" fmla="*/ 0 h 264"/>
                <a:gd name="T18" fmla="*/ 39 w 277"/>
                <a:gd name="T19" fmla="*/ 39 h 264"/>
                <a:gd name="T20" fmla="*/ 0 w 277"/>
                <a:gd name="T21" fmla="*/ 132 h 264"/>
                <a:gd name="T22" fmla="*/ 39 w 277"/>
                <a:gd name="T23" fmla="*/ 226 h 264"/>
                <a:gd name="T24" fmla="*/ 132 w 277"/>
                <a:gd name="T25" fmla="*/ 264 h 264"/>
                <a:gd name="T26" fmla="*/ 226 w 277"/>
                <a:gd name="T27" fmla="*/ 226 h 264"/>
                <a:gd name="T28" fmla="*/ 226 w 277"/>
                <a:gd name="T29" fmla="*/ 39 h 264"/>
                <a:gd name="T30" fmla="*/ 132 w 277"/>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64">
                  <a:moveTo>
                    <a:pt x="132" y="261"/>
                  </a:moveTo>
                  <a:cubicBezTo>
                    <a:pt x="98" y="261"/>
                    <a:pt x="66" y="248"/>
                    <a:pt x="41" y="223"/>
                  </a:cubicBezTo>
                  <a:cubicBezTo>
                    <a:pt x="17" y="199"/>
                    <a:pt x="4" y="167"/>
                    <a:pt x="4" y="132"/>
                  </a:cubicBezTo>
                  <a:cubicBezTo>
                    <a:pt x="4" y="98"/>
                    <a:pt x="17" y="66"/>
                    <a:pt x="41" y="41"/>
                  </a:cubicBezTo>
                  <a:cubicBezTo>
                    <a:pt x="66" y="17"/>
                    <a:pt x="98" y="4"/>
                    <a:pt x="132" y="4"/>
                  </a:cubicBezTo>
                  <a:cubicBezTo>
                    <a:pt x="167" y="4"/>
                    <a:pt x="199" y="17"/>
                    <a:pt x="223" y="41"/>
                  </a:cubicBezTo>
                  <a:cubicBezTo>
                    <a:pt x="274" y="92"/>
                    <a:pt x="274" y="173"/>
                    <a:pt x="223" y="223"/>
                  </a:cubicBezTo>
                  <a:cubicBezTo>
                    <a:pt x="199" y="248"/>
                    <a:pt x="167" y="261"/>
                    <a:pt x="132" y="261"/>
                  </a:cubicBezTo>
                  <a:moveTo>
                    <a:pt x="132" y="0"/>
                  </a:moveTo>
                  <a:cubicBezTo>
                    <a:pt x="97" y="0"/>
                    <a:pt x="64" y="14"/>
                    <a:pt x="39" y="39"/>
                  </a:cubicBezTo>
                  <a:cubicBezTo>
                    <a:pt x="14" y="64"/>
                    <a:pt x="0" y="97"/>
                    <a:pt x="0" y="132"/>
                  </a:cubicBezTo>
                  <a:cubicBezTo>
                    <a:pt x="0" y="168"/>
                    <a:pt x="14" y="201"/>
                    <a:pt x="39" y="226"/>
                  </a:cubicBezTo>
                  <a:cubicBezTo>
                    <a:pt x="64" y="251"/>
                    <a:pt x="97" y="264"/>
                    <a:pt x="132" y="264"/>
                  </a:cubicBezTo>
                  <a:cubicBezTo>
                    <a:pt x="168" y="264"/>
                    <a:pt x="201" y="251"/>
                    <a:pt x="226" y="226"/>
                  </a:cubicBezTo>
                  <a:cubicBezTo>
                    <a:pt x="277" y="174"/>
                    <a:pt x="277" y="91"/>
                    <a:pt x="226" y="39"/>
                  </a:cubicBezTo>
                  <a:cubicBezTo>
                    <a:pt x="201" y="14"/>
                    <a:pt x="168" y="0"/>
                    <a:pt x="132" y="0"/>
                  </a:cubicBezTo>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30"/>
            <p:cNvSpPr>
              <a:spLocks/>
            </p:cNvSpPr>
            <p:nvPr/>
          </p:nvSpPr>
          <p:spPr bwMode="auto">
            <a:xfrm>
              <a:off x="7704138"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37"/>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38"/>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3" name="Group 22"/>
          <p:cNvGrpSpPr/>
          <p:nvPr/>
        </p:nvGrpSpPr>
        <p:grpSpPr>
          <a:xfrm>
            <a:off x="3497449" y="1861385"/>
            <a:ext cx="1199225" cy="1053563"/>
            <a:chOff x="2894013" y="1827213"/>
            <a:chExt cx="1346200" cy="1182687"/>
          </a:xfrm>
        </p:grpSpPr>
        <p:sp>
          <p:nvSpPr>
            <p:cNvPr id="24" name="Freeform 25"/>
            <p:cNvSpPr>
              <a:spLocks noEditPoints="1"/>
            </p:cNvSpPr>
            <p:nvPr/>
          </p:nvSpPr>
          <p:spPr bwMode="auto">
            <a:xfrm>
              <a:off x="3000376" y="1893888"/>
              <a:ext cx="1039813" cy="1041400"/>
            </a:xfrm>
            <a:custGeom>
              <a:avLst/>
              <a:gdLst>
                <a:gd name="T0" fmla="*/ 117 w 235"/>
                <a:gd name="T1" fmla="*/ 218 h 235"/>
                <a:gd name="T2" fmla="*/ 46 w 235"/>
                <a:gd name="T3" fmla="*/ 188 h 235"/>
                <a:gd name="T4" fmla="*/ 46 w 235"/>
                <a:gd name="T5" fmla="*/ 47 h 235"/>
                <a:gd name="T6" fmla="*/ 117 w 235"/>
                <a:gd name="T7" fmla="*/ 17 h 235"/>
                <a:gd name="T8" fmla="*/ 188 w 235"/>
                <a:gd name="T9" fmla="*/ 47 h 235"/>
                <a:gd name="T10" fmla="*/ 188 w 235"/>
                <a:gd name="T11" fmla="*/ 188 h 235"/>
                <a:gd name="T12" fmla="*/ 117 w 235"/>
                <a:gd name="T13" fmla="*/ 218 h 235"/>
                <a:gd name="T14" fmla="*/ 117 w 235"/>
                <a:gd name="T15" fmla="*/ 0 h 235"/>
                <a:gd name="T16" fmla="*/ 34 w 235"/>
                <a:gd name="T17" fmla="*/ 34 h 235"/>
                <a:gd name="T18" fmla="*/ 0 w 235"/>
                <a:gd name="T19" fmla="*/ 117 h 235"/>
                <a:gd name="T20" fmla="*/ 34 w 235"/>
                <a:gd name="T21" fmla="*/ 200 h 235"/>
                <a:gd name="T22" fmla="*/ 117 w 235"/>
                <a:gd name="T23" fmla="*/ 235 h 235"/>
                <a:gd name="T24" fmla="*/ 200 w 235"/>
                <a:gd name="T25" fmla="*/ 200 h 235"/>
                <a:gd name="T26" fmla="*/ 235 w 235"/>
                <a:gd name="T27" fmla="*/ 117 h 235"/>
                <a:gd name="T28" fmla="*/ 200 w 235"/>
                <a:gd name="T29" fmla="*/ 34 h 235"/>
                <a:gd name="T30" fmla="*/ 117 w 235"/>
                <a:gd name="T3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35">
                  <a:moveTo>
                    <a:pt x="117" y="218"/>
                  </a:moveTo>
                  <a:cubicBezTo>
                    <a:pt x="92" y="218"/>
                    <a:pt x="66" y="208"/>
                    <a:pt x="46" y="188"/>
                  </a:cubicBezTo>
                  <a:cubicBezTo>
                    <a:pt x="7" y="149"/>
                    <a:pt x="7" y="86"/>
                    <a:pt x="46" y="47"/>
                  </a:cubicBezTo>
                  <a:cubicBezTo>
                    <a:pt x="66" y="27"/>
                    <a:pt x="92" y="17"/>
                    <a:pt x="117" y="17"/>
                  </a:cubicBezTo>
                  <a:cubicBezTo>
                    <a:pt x="143" y="17"/>
                    <a:pt x="169" y="27"/>
                    <a:pt x="188" y="47"/>
                  </a:cubicBezTo>
                  <a:cubicBezTo>
                    <a:pt x="227" y="86"/>
                    <a:pt x="227" y="149"/>
                    <a:pt x="188" y="188"/>
                  </a:cubicBezTo>
                  <a:cubicBezTo>
                    <a:pt x="169" y="208"/>
                    <a:pt x="143" y="218"/>
                    <a:pt x="117" y="218"/>
                  </a:cubicBezTo>
                  <a:moveTo>
                    <a:pt x="117" y="0"/>
                  </a:moveTo>
                  <a:cubicBezTo>
                    <a:pt x="87" y="0"/>
                    <a:pt x="57" y="12"/>
                    <a:pt x="34" y="34"/>
                  </a:cubicBezTo>
                  <a:cubicBezTo>
                    <a:pt x="11" y="57"/>
                    <a:pt x="0" y="87"/>
                    <a:pt x="0" y="117"/>
                  </a:cubicBezTo>
                  <a:cubicBezTo>
                    <a:pt x="0" y="147"/>
                    <a:pt x="11" y="178"/>
                    <a:pt x="34" y="200"/>
                  </a:cubicBezTo>
                  <a:cubicBezTo>
                    <a:pt x="57" y="223"/>
                    <a:pt x="87" y="235"/>
                    <a:pt x="117" y="235"/>
                  </a:cubicBezTo>
                  <a:cubicBezTo>
                    <a:pt x="147" y="235"/>
                    <a:pt x="177" y="223"/>
                    <a:pt x="200" y="200"/>
                  </a:cubicBezTo>
                  <a:cubicBezTo>
                    <a:pt x="223" y="178"/>
                    <a:pt x="235" y="147"/>
                    <a:pt x="235" y="117"/>
                  </a:cubicBezTo>
                  <a:cubicBezTo>
                    <a:pt x="235" y="87"/>
                    <a:pt x="223" y="57"/>
                    <a:pt x="200" y="34"/>
                  </a:cubicBezTo>
                  <a:cubicBezTo>
                    <a:pt x="177" y="12"/>
                    <a:pt x="147" y="0"/>
                    <a:pt x="117" y="0"/>
                  </a:cubicBezTo>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6"/>
            <p:cNvSpPr>
              <a:spLocks noEditPoints="1"/>
            </p:cNvSpPr>
            <p:nvPr/>
          </p:nvSpPr>
          <p:spPr bwMode="auto">
            <a:xfrm>
              <a:off x="2894013" y="1827213"/>
              <a:ext cx="1265238" cy="1169988"/>
            </a:xfrm>
            <a:custGeom>
              <a:avLst/>
              <a:gdLst>
                <a:gd name="T0" fmla="*/ 141 w 286"/>
                <a:gd name="T1" fmla="*/ 261 h 264"/>
                <a:gd name="T2" fmla="*/ 50 w 286"/>
                <a:gd name="T3" fmla="*/ 223 h 264"/>
                <a:gd name="T4" fmla="*/ 50 w 286"/>
                <a:gd name="T5" fmla="*/ 41 h 264"/>
                <a:gd name="T6" fmla="*/ 141 w 286"/>
                <a:gd name="T7" fmla="*/ 4 h 264"/>
                <a:gd name="T8" fmla="*/ 232 w 286"/>
                <a:gd name="T9" fmla="*/ 41 h 264"/>
                <a:gd name="T10" fmla="*/ 232 w 286"/>
                <a:gd name="T11" fmla="*/ 223 h 264"/>
                <a:gd name="T12" fmla="*/ 141 w 286"/>
                <a:gd name="T13" fmla="*/ 261 h 264"/>
                <a:gd name="T14" fmla="*/ 141 w 286"/>
                <a:gd name="T15" fmla="*/ 0 h 264"/>
                <a:gd name="T16" fmla="*/ 48 w 286"/>
                <a:gd name="T17" fmla="*/ 39 h 264"/>
                <a:gd name="T18" fmla="*/ 9 w 286"/>
                <a:gd name="T19" fmla="*/ 132 h 264"/>
                <a:gd name="T20" fmla="*/ 48 w 286"/>
                <a:gd name="T21" fmla="*/ 226 h 264"/>
                <a:gd name="T22" fmla="*/ 141 w 286"/>
                <a:gd name="T23" fmla="*/ 264 h 264"/>
                <a:gd name="T24" fmla="*/ 141 w 286"/>
                <a:gd name="T25" fmla="*/ 264 h 264"/>
                <a:gd name="T26" fmla="*/ 235 w 286"/>
                <a:gd name="T27" fmla="*/ 226 h 264"/>
                <a:gd name="T28" fmla="*/ 235 w 286"/>
                <a:gd name="T29" fmla="*/ 39 h 264"/>
                <a:gd name="T30" fmla="*/ 141 w 286"/>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264">
                  <a:moveTo>
                    <a:pt x="141" y="261"/>
                  </a:moveTo>
                  <a:cubicBezTo>
                    <a:pt x="107" y="261"/>
                    <a:pt x="75" y="248"/>
                    <a:pt x="50" y="223"/>
                  </a:cubicBezTo>
                  <a:cubicBezTo>
                    <a:pt x="0" y="173"/>
                    <a:pt x="0" y="92"/>
                    <a:pt x="50" y="41"/>
                  </a:cubicBezTo>
                  <a:cubicBezTo>
                    <a:pt x="75" y="17"/>
                    <a:pt x="107" y="4"/>
                    <a:pt x="141" y="4"/>
                  </a:cubicBezTo>
                  <a:cubicBezTo>
                    <a:pt x="176" y="4"/>
                    <a:pt x="208" y="17"/>
                    <a:pt x="232" y="41"/>
                  </a:cubicBezTo>
                  <a:cubicBezTo>
                    <a:pt x="283" y="92"/>
                    <a:pt x="283" y="173"/>
                    <a:pt x="232" y="223"/>
                  </a:cubicBezTo>
                  <a:cubicBezTo>
                    <a:pt x="208" y="248"/>
                    <a:pt x="176" y="261"/>
                    <a:pt x="141" y="261"/>
                  </a:cubicBezTo>
                  <a:moveTo>
                    <a:pt x="141" y="0"/>
                  </a:moveTo>
                  <a:cubicBezTo>
                    <a:pt x="106" y="0"/>
                    <a:pt x="73" y="14"/>
                    <a:pt x="48" y="39"/>
                  </a:cubicBezTo>
                  <a:cubicBezTo>
                    <a:pt x="23" y="64"/>
                    <a:pt x="9" y="97"/>
                    <a:pt x="9" y="132"/>
                  </a:cubicBezTo>
                  <a:cubicBezTo>
                    <a:pt x="9" y="168"/>
                    <a:pt x="23" y="201"/>
                    <a:pt x="48" y="226"/>
                  </a:cubicBezTo>
                  <a:cubicBezTo>
                    <a:pt x="73" y="251"/>
                    <a:pt x="106" y="264"/>
                    <a:pt x="141" y="264"/>
                  </a:cubicBezTo>
                  <a:cubicBezTo>
                    <a:pt x="141" y="264"/>
                    <a:pt x="141" y="264"/>
                    <a:pt x="141" y="264"/>
                  </a:cubicBezTo>
                  <a:cubicBezTo>
                    <a:pt x="177" y="264"/>
                    <a:pt x="210" y="251"/>
                    <a:pt x="235" y="226"/>
                  </a:cubicBezTo>
                  <a:cubicBezTo>
                    <a:pt x="286" y="174"/>
                    <a:pt x="286" y="91"/>
                    <a:pt x="235" y="39"/>
                  </a:cubicBezTo>
                  <a:cubicBezTo>
                    <a:pt x="210" y="14"/>
                    <a:pt x="177" y="0"/>
                    <a:pt x="141" y="0"/>
                  </a:cubicBezTo>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7"/>
            <p:cNvSpPr>
              <a:spLocks/>
            </p:cNvSpPr>
            <p:nvPr/>
          </p:nvSpPr>
          <p:spPr bwMode="auto">
            <a:xfrm>
              <a:off x="3032126" y="1970088"/>
              <a:ext cx="973138" cy="889000"/>
            </a:xfrm>
            <a:custGeom>
              <a:avLst/>
              <a:gdLst>
                <a:gd name="T0" fmla="*/ 110 w 220"/>
                <a:gd name="T1" fmla="*/ 0 h 201"/>
                <a:gd name="T2" fmla="*/ 39 w 220"/>
                <a:gd name="T3" fmla="*/ 30 h 201"/>
                <a:gd name="T4" fmla="*/ 39 w 220"/>
                <a:gd name="T5" fmla="*/ 171 h 201"/>
                <a:gd name="T6" fmla="*/ 110 w 220"/>
                <a:gd name="T7" fmla="*/ 201 h 201"/>
                <a:gd name="T8" fmla="*/ 181 w 220"/>
                <a:gd name="T9" fmla="*/ 171 h 201"/>
                <a:gd name="T10" fmla="*/ 181 w 220"/>
                <a:gd name="T11" fmla="*/ 30 h 201"/>
                <a:gd name="T12" fmla="*/ 110 w 22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20" h="201">
                  <a:moveTo>
                    <a:pt x="110" y="0"/>
                  </a:moveTo>
                  <a:cubicBezTo>
                    <a:pt x="85" y="0"/>
                    <a:pt x="59" y="10"/>
                    <a:pt x="39" y="30"/>
                  </a:cubicBezTo>
                  <a:cubicBezTo>
                    <a:pt x="0" y="69"/>
                    <a:pt x="0" y="132"/>
                    <a:pt x="39" y="171"/>
                  </a:cubicBezTo>
                  <a:cubicBezTo>
                    <a:pt x="59" y="191"/>
                    <a:pt x="85" y="201"/>
                    <a:pt x="110" y="201"/>
                  </a:cubicBezTo>
                  <a:cubicBezTo>
                    <a:pt x="136" y="201"/>
                    <a:pt x="162" y="191"/>
                    <a:pt x="181" y="171"/>
                  </a:cubicBezTo>
                  <a:cubicBezTo>
                    <a:pt x="220" y="132"/>
                    <a:pt x="220" y="69"/>
                    <a:pt x="181" y="30"/>
                  </a:cubicBezTo>
                  <a:cubicBezTo>
                    <a:pt x="162" y="10"/>
                    <a:pt x="136" y="0"/>
                    <a:pt x="110"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39"/>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7"/>
          <p:cNvSpPr>
            <a:spLocks/>
          </p:cNvSpPr>
          <p:nvPr/>
        </p:nvSpPr>
        <p:spPr bwMode="auto">
          <a:xfrm>
            <a:off x="4640809" y="3725884"/>
            <a:ext cx="3553834" cy="2207534"/>
          </a:xfrm>
          <a:custGeom>
            <a:avLst/>
            <a:gdLst>
              <a:gd name="T0" fmla="*/ 2513 w 2513"/>
              <a:gd name="T1" fmla="*/ 0 h 1561"/>
              <a:gd name="T2" fmla="*/ 0 w 2513"/>
              <a:gd name="T3" fmla="*/ 0 h 1561"/>
              <a:gd name="T4" fmla="*/ 0 w 2513"/>
              <a:gd name="T5" fmla="*/ 1561 h 1561"/>
              <a:gd name="T6" fmla="*/ 2513 w 2513"/>
              <a:gd name="T7" fmla="*/ 0 h 1561"/>
            </a:gdLst>
            <a:ahLst/>
            <a:cxnLst>
              <a:cxn ang="0">
                <a:pos x="T0" y="T1"/>
              </a:cxn>
              <a:cxn ang="0">
                <a:pos x="T2" y="T3"/>
              </a:cxn>
              <a:cxn ang="0">
                <a:pos x="T4" y="T5"/>
              </a:cxn>
              <a:cxn ang="0">
                <a:pos x="T6" y="T7"/>
              </a:cxn>
            </a:cxnLst>
            <a:rect l="0" t="0" r="r" b="b"/>
            <a:pathLst>
              <a:path w="2513" h="1561">
                <a:moveTo>
                  <a:pt x="2513" y="0"/>
                </a:moveTo>
                <a:lnTo>
                  <a:pt x="0" y="0"/>
                </a:lnTo>
                <a:lnTo>
                  <a:pt x="0" y="1561"/>
                </a:lnTo>
                <a:lnTo>
                  <a:pt x="2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0" name="Group 29"/>
          <p:cNvGrpSpPr/>
          <p:nvPr/>
        </p:nvGrpSpPr>
        <p:grpSpPr>
          <a:xfrm>
            <a:off x="3181230" y="1738875"/>
            <a:ext cx="277647" cy="276819"/>
            <a:chOff x="2138511" y="2464802"/>
            <a:chExt cx="354012" cy="352956"/>
          </a:xfrm>
          <a:solidFill>
            <a:schemeClr val="accent4"/>
          </a:solidFill>
        </p:grpSpPr>
        <p:sp>
          <p:nvSpPr>
            <p:cNvPr id="31" name="Oval 30"/>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3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2775627" y="3536789"/>
            <a:ext cx="277647" cy="276819"/>
            <a:chOff x="2138511" y="2464802"/>
            <a:chExt cx="354012" cy="352956"/>
          </a:xfrm>
        </p:grpSpPr>
        <p:sp>
          <p:nvSpPr>
            <p:cNvPr id="34" name="Oval 33"/>
            <p:cNvSpPr>
              <a:spLocks noChangeArrowheads="1"/>
            </p:cNvSpPr>
            <p:nvPr/>
          </p:nvSpPr>
          <p:spPr bwMode="auto">
            <a:xfrm>
              <a:off x="2229829" y="2555417"/>
              <a:ext cx="171376" cy="1717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3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nvGrpSpPr>
        <p:grpSpPr>
          <a:xfrm>
            <a:off x="2704008" y="5285415"/>
            <a:ext cx="277647" cy="276819"/>
            <a:chOff x="2138511" y="2464802"/>
            <a:chExt cx="354012" cy="352956"/>
          </a:xfrm>
          <a:solidFill>
            <a:schemeClr val="accent5"/>
          </a:solidFill>
        </p:grpSpPr>
        <p:sp>
          <p:nvSpPr>
            <p:cNvPr id="37" name="Oval 36"/>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9" name="Group 38"/>
          <p:cNvGrpSpPr/>
          <p:nvPr/>
        </p:nvGrpSpPr>
        <p:grpSpPr>
          <a:xfrm>
            <a:off x="9065841" y="2010311"/>
            <a:ext cx="277647" cy="276819"/>
            <a:chOff x="2138511" y="2464802"/>
            <a:chExt cx="354012" cy="352956"/>
          </a:xfrm>
          <a:solidFill>
            <a:schemeClr val="accent2"/>
          </a:solidFill>
        </p:grpSpPr>
        <p:sp>
          <p:nvSpPr>
            <p:cNvPr id="40" name="Oval 39"/>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4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2" name="TextBox 41"/>
          <p:cNvSpPr txBox="1"/>
          <p:nvPr/>
        </p:nvSpPr>
        <p:spPr>
          <a:xfrm>
            <a:off x="624444" y="1614586"/>
            <a:ext cx="2512804" cy="400110"/>
          </a:xfrm>
          <a:prstGeom prst="rect">
            <a:avLst/>
          </a:prstGeom>
          <a:noFill/>
        </p:spPr>
        <p:txBody>
          <a:bodyPr wrap="none" rtlCol="0">
            <a:spAutoFit/>
          </a:bodyPr>
          <a:lstStyle/>
          <a:p>
            <a:pPr algn="r"/>
            <a:r>
              <a:rPr lang="en-US" sz="2000" b="1" dirty="0" smtClean="0">
                <a:solidFill>
                  <a:schemeClr val="bg1">
                    <a:lumMod val="50000"/>
                  </a:schemeClr>
                </a:solidFill>
              </a:rPr>
              <a:t>Run Performance Test</a:t>
            </a:r>
            <a:endParaRPr lang="id-ID" sz="2000" b="1" dirty="0">
              <a:solidFill>
                <a:schemeClr val="bg1">
                  <a:lumMod val="50000"/>
                </a:schemeClr>
              </a:solidFill>
            </a:endParaRPr>
          </a:p>
        </p:txBody>
      </p:sp>
      <p:sp>
        <p:nvSpPr>
          <p:cNvPr id="43" name="TextBox 42"/>
          <p:cNvSpPr txBox="1"/>
          <p:nvPr/>
        </p:nvSpPr>
        <p:spPr>
          <a:xfrm>
            <a:off x="669200" y="2014696"/>
            <a:ext cx="2424067" cy="646331"/>
          </a:xfrm>
          <a:prstGeom prst="rect">
            <a:avLst/>
          </a:prstGeom>
          <a:noFill/>
        </p:spPr>
        <p:txBody>
          <a:bodyPr wrap="square" rtlCol="0">
            <a:spAutoFit/>
          </a:bodyPr>
          <a:lstStyle/>
          <a:p>
            <a:pPr algn="r">
              <a:lnSpc>
                <a:spcPct val="150000"/>
              </a:lnSpc>
            </a:pPr>
            <a:r>
              <a:rPr lang="en-US" sz="1200" dirty="0" smtClean="0">
                <a:solidFill>
                  <a:schemeClr val="tx1">
                    <a:lumMod val="50000"/>
                    <a:lumOff val="50000"/>
                  </a:schemeClr>
                </a:solidFill>
                <a:latin typeface="Aharoni" panose="02010803020104030203" pitchFamily="2" charset="-79"/>
                <a:cs typeface="Aharoni" panose="02010803020104030203" pitchFamily="2" charset="-79"/>
              </a:rPr>
              <a:t>Analyze test script and execute Jmeter</a:t>
            </a:r>
            <a:endParaRPr lang="en-US" sz="1200" b="1"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44" name="TextBox 43"/>
          <p:cNvSpPr txBox="1"/>
          <p:nvPr/>
        </p:nvSpPr>
        <p:spPr>
          <a:xfrm>
            <a:off x="964246" y="5179587"/>
            <a:ext cx="1696811" cy="400110"/>
          </a:xfrm>
          <a:prstGeom prst="rect">
            <a:avLst/>
          </a:prstGeom>
          <a:noFill/>
        </p:spPr>
        <p:txBody>
          <a:bodyPr wrap="none" rtlCol="0">
            <a:spAutoFit/>
          </a:bodyPr>
          <a:lstStyle/>
          <a:p>
            <a:pPr algn="r"/>
            <a:r>
              <a:rPr lang="en-US" sz="2000" b="1" dirty="0" smtClean="0">
                <a:solidFill>
                  <a:schemeClr val="bg1">
                    <a:lumMod val="50000"/>
                  </a:schemeClr>
                </a:solidFill>
              </a:rPr>
              <a:t>Manage Users</a:t>
            </a:r>
            <a:endParaRPr lang="id-ID" sz="2000" b="1" dirty="0">
              <a:solidFill>
                <a:schemeClr val="bg1">
                  <a:lumMod val="50000"/>
                </a:schemeClr>
              </a:solidFill>
            </a:endParaRPr>
          </a:p>
        </p:txBody>
      </p:sp>
      <p:sp>
        <p:nvSpPr>
          <p:cNvPr id="45" name="TextBox 44"/>
          <p:cNvSpPr txBox="1"/>
          <p:nvPr/>
        </p:nvSpPr>
        <p:spPr>
          <a:xfrm>
            <a:off x="-192391" y="5516400"/>
            <a:ext cx="3058219" cy="646331"/>
          </a:xfrm>
          <a:prstGeom prst="rect">
            <a:avLst/>
          </a:prstGeom>
          <a:noFill/>
        </p:spPr>
        <p:txBody>
          <a:bodyPr wrap="square" rtlCol="0">
            <a:spAutoFit/>
          </a:bodyPr>
          <a:lstStyle/>
          <a:p>
            <a:pPr algn="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Authenticate Users to access pages</a:t>
            </a:r>
          </a:p>
          <a:p>
            <a:pPr algn="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Authorize Users</a:t>
            </a:r>
            <a:endParaRPr lang="en-US" sz="1200" b="1"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46" name="TextBox 45"/>
          <p:cNvSpPr txBox="1"/>
          <p:nvPr/>
        </p:nvSpPr>
        <p:spPr>
          <a:xfrm>
            <a:off x="188007" y="3379849"/>
            <a:ext cx="2297424" cy="400110"/>
          </a:xfrm>
          <a:prstGeom prst="rect">
            <a:avLst/>
          </a:prstGeom>
          <a:noFill/>
        </p:spPr>
        <p:txBody>
          <a:bodyPr wrap="none" rtlCol="0">
            <a:spAutoFit/>
          </a:bodyPr>
          <a:lstStyle/>
          <a:p>
            <a:r>
              <a:rPr lang="en-US" sz="2000" b="1" dirty="0" smtClean="0">
                <a:solidFill>
                  <a:schemeClr val="bg1">
                    <a:lumMod val="50000"/>
                  </a:schemeClr>
                </a:solidFill>
              </a:rPr>
              <a:t>Manage Test Scripts</a:t>
            </a:r>
            <a:endParaRPr lang="id-ID" sz="2000" b="1" dirty="0">
              <a:solidFill>
                <a:schemeClr val="bg1">
                  <a:lumMod val="50000"/>
                </a:schemeClr>
              </a:solidFill>
            </a:endParaRPr>
          </a:p>
        </p:txBody>
      </p:sp>
      <p:sp>
        <p:nvSpPr>
          <p:cNvPr id="47" name="TextBox 46"/>
          <p:cNvSpPr txBox="1"/>
          <p:nvPr/>
        </p:nvSpPr>
        <p:spPr>
          <a:xfrm>
            <a:off x="223801" y="3757879"/>
            <a:ext cx="2424067" cy="646331"/>
          </a:xfrm>
          <a:prstGeom prst="rect">
            <a:avLst/>
          </a:prstGeom>
          <a:noFill/>
        </p:spPr>
        <p:txBody>
          <a:bodyPr wrap="square" rtlCol="0">
            <a:spAutoFit/>
          </a:bodyPr>
          <a:lstStyle/>
          <a:p>
            <a:pPr>
              <a:lnSpc>
                <a:spcPct val="150000"/>
              </a:lnSpc>
            </a:pPr>
            <a:r>
              <a:rPr lang="en-US" sz="1200" dirty="0" smtClean="0">
                <a:solidFill>
                  <a:schemeClr val="tx1">
                    <a:lumMod val="50000"/>
                    <a:lumOff val="50000"/>
                  </a:schemeClr>
                </a:solidFill>
                <a:latin typeface="Aharoni" panose="02010803020104030203" pitchFamily="2" charset="-79"/>
                <a:cs typeface="Aharoni" panose="02010803020104030203" pitchFamily="2" charset="-79"/>
              </a:rPr>
              <a:t>Upload , store , and manage the the test scripts</a:t>
            </a:r>
            <a:endParaRPr lang="en-US" sz="1200" b="1" dirty="0">
              <a:solidFill>
                <a:schemeClr val="tx1">
                  <a:lumMod val="50000"/>
                  <a:lumOff val="50000"/>
                </a:schemeClr>
              </a:solidFill>
              <a:latin typeface="Aharoni" panose="02010803020104030203" pitchFamily="2" charset="-79"/>
              <a:cs typeface="Aharoni" panose="02010803020104030203" pitchFamily="2" charset="-79"/>
            </a:endParaRPr>
          </a:p>
        </p:txBody>
      </p:sp>
      <p:sp>
        <p:nvSpPr>
          <p:cNvPr id="48" name="TextBox 47"/>
          <p:cNvSpPr txBox="1"/>
          <p:nvPr/>
        </p:nvSpPr>
        <p:spPr>
          <a:xfrm>
            <a:off x="9318314" y="1861385"/>
            <a:ext cx="2866234" cy="400110"/>
          </a:xfrm>
          <a:prstGeom prst="rect">
            <a:avLst/>
          </a:prstGeom>
          <a:noFill/>
        </p:spPr>
        <p:txBody>
          <a:bodyPr wrap="none" rtlCol="0">
            <a:spAutoFit/>
          </a:bodyPr>
          <a:lstStyle/>
          <a:p>
            <a:r>
              <a:rPr lang="en-US" sz="2000" b="1" dirty="0" smtClean="0">
                <a:solidFill>
                  <a:schemeClr val="bg1">
                    <a:lumMod val="50000"/>
                  </a:schemeClr>
                </a:solidFill>
              </a:rPr>
              <a:t>Provide Real-time Report</a:t>
            </a:r>
            <a:endParaRPr lang="id-ID" sz="2000" b="1" dirty="0">
              <a:solidFill>
                <a:schemeClr val="bg1">
                  <a:lumMod val="50000"/>
                </a:schemeClr>
              </a:solidFill>
            </a:endParaRPr>
          </a:p>
        </p:txBody>
      </p:sp>
      <p:sp>
        <p:nvSpPr>
          <p:cNvPr id="49" name="TextBox 48"/>
          <p:cNvSpPr txBox="1"/>
          <p:nvPr/>
        </p:nvSpPr>
        <p:spPr>
          <a:xfrm>
            <a:off x="9302843" y="2277928"/>
            <a:ext cx="2758760" cy="923330"/>
          </a:xfrm>
          <a:prstGeom prst="rect">
            <a:avLst/>
          </a:prstGeom>
          <a:noFill/>
        </p:spPr>
        <p:txBody>
          <a:bodyPr wrap="square" rtlCol="0">
            <a:spAutoFit/>
          </a:bodyPr>
          <a:lstStyle/>
          <a:p>
            <a:pPr>
              <a:lnSpc>
                <a:spcPct val="150000"/>
              </a:lnSpc>
            </a:pPr>
            <a:r>
              <a:rPr lang="en-US" sz="1200" dirty="0" smtClean="0">
                <a:solidFill>
                  <a:schemeClr val="tx1">
                    <a:lumMod val="50000"/>
                    <a:lumOff val="50000"/>
                  </a:schemeClr>
                </a:solidFill>
                <a:latin typeface="Aharoni" panose="02010803020104030203" pitchFamily="2" charset="-79"/>
                <a:cs typeface="Aharoni" panose="02010803020104030203" pitchFamily="2" charset="-79"/>
              </a:rPr>
              <a:t>Analyse test results immediately while test is executing and show in the dashboard</a:t>
            </a:r>
            <a:endParaRPr lang="en-US" sz="1200" b="1" dirty="0">
              <a:solidFill>
                <a:schemeClr val="tx1">
                  <a:lumMod val="50000"/>
                  <a:lumOff val="50000"/>
                </a:schemeClr>
              </a:solidFill>
              <a:latin typeface="Aharoni" panose="02010803020104030203" pitchFamily="2" charset="-79"/>
              <a:cs typeface="Aharoni" panose="02010803020104030203" pitchFamily="2" charset="-79"/>
            </a:endParaRPr>
          </a:p>
        </p:txBody>
      </p:sp>
      <p:grpSp>
        <p:nvGrpSpPr>
          <p:cNvPr id="61" name="Group 60"/>
          <p:cNvGrpSpPr/>
          <p:nvPr/>
        </p:nvGrpSpPr>
        <p:grpSpPr>
          <a:xfrm>
            <a:off x="4202242" y="2817283"/>
            <a:ext cx="3746861" cy="3515306"/>
            <a:chOff x="4222570" y="3268989"/>
            <a:chExt cx="3746861" cy="3515306"/>
          </a:xfrm>
        </p:grpSpPr>
        <p:grpSp>
          <p:nvGrpSpPr>
            <p:cNvPr id="62" name="Group 61"/>
            <p:cNvGrpSpPr/>
            <p:nvPr/>
          </p:nvGrpSpPr>
          <p:grpSpPr>
            <a:xfrm>
              <a:off x="4222570" y="3268989"/>
              <a:ext cx="3746861" cy="3515306"/>
              <a:chOff x="4222570" y="3268989"/>
              <a:chExt cx="3746861" cy="3515306"/>
            </a:xfrm>
          </p:grpSpPr>
          <p:pic>
            <p:nvPicPr>
              <p:cNvPr id="64" name="Picture 63"/>
              <p:cNvPicPr>
                <a:picLocks noChangeAspect="1"/>
              </p:cNvPicPr>
              <p:nvPr/>
            </p:nvPicPr>
            <p:blipFill>
              <a:blip r:embed="rId2"/>
              <a:srcRect/>
              <a:stretch>
                <a:fillRect/>
              </a:stretch>
            </p:blipFill>
            <p:spPr bwMode="auto">
              <a:xfrm>
                <a:off x="4222570" y="3268989"/>
                <a:ext cx="3746861" cy="3515306"/>
              </a:xfrm>
              <a:prstGeom prst="rect">
                <a:avLst/>
              </a:prstGeom>
              <a:noFill/>
              <a:ln w="9525">
                <a:noFill/>
                <a:miter lim="800000"/>
                <a:headEnd/>
                <a:tailEnd/>
              </a:ln>
            </p:spPr>
          </p:pic>
          <p:sp>
            <p:nvSpPr>
              <p:cNvPr id="65" name="Freeform 46"/>
              <p:cNvSpPr>
                <a:spLocks/>
              </p:cNvSpPr>
              <p:nvPr/>
            </p:nvSpPr>
            <p:spPr bwMode="auto">
              <a:xfrm>
                <a:off x="4640809" y="3702483"/>
                <a:ext cx="3029172" cy="1710230"/>
              </a:xfrm>
              <a:custGeom>
                <a:avLst/>
                <a:gdLst>
                  <a:gd name="T0" fmla="*/ 2513 w 2513"/>
                  <a:gd name="T1" fmla="*/ 0 h 1561"/>
                  <a:gd name="T2" fmla="*/ 0 w 2513"/>
                  <a:gd name="T3" fmla="*/ 0 h 1561"/>
                  <a:gd name="T4" fmla="*/ 0 w 2513"/>
                  <a:gd name="T5" fmla="*/ 1561 h 1561"/>
                  <a:gd name="T6" fmla="*/ 2513 w 2513"/>
                  <a:gd name="T7" fmla="*/ 0 h 1561"/>
                </a:gdLst>
                <a:ahLst/>
                <a:cxnLst>
                  <a:cxn ang="0">
                    <a:pos x="T0" y="T1"/>
                  </a:cxn>
                  <a:cxn ang="0">
                    <a:pos x="T2" y="T3"/>
                  </a:cxn>
                  <a:cxn ang="0">
                    <a:pos x="T4" y="T5"/>
                  </a:cxn>
                  <a:cxn ang="0">
                    <a:pos x="T6" y="T7"/>
                  </a:cxn>
                </a:cxnLst>
                <a:rect l="0" t="0" r="r" b="b"/>
                <a:pathLst>
                  <a:path w="2513" h="1561">
                    <a:moveTo>
                      <a:pt x="2513" y="0"/>
                    </a:moveTo>
                    <a:lnTo>
                      <a:pt x="0" y="0"/>
                    </a:lnTo>
                    <a:lnTo>
                      <a:pt x="0" y="1561"/>
                    </a:lnTo>
                    <a:lnTo>
                      <a:pt x="251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pic>
          <p:nvPicPr>
            <p:cNvPr id="63" name="Picture 62"/>
            <p:cNvPicPr>
              <a:picLocks noChangeAspect="1"/>
            </p:cNvPicPr>
            <p:nvPr/>
          </p:nvPicPr>
          <p:blipFill>
            <a:blip r:embed="rId3"/>
            <a:stretch>
              <a:fillRect/>
            </a:stretch>
          </p:blipFill>
          <p:spPr>
            <a:xfrm>
              <a:off x="4645973" y="3734571"/>
              <a:ext cx="3023692" cy="1706834"/>
            </a:xfrm>
            <a:prstGeom prst="rect">
              <a:avLst/>
            </a:prstGeom>
          </p:spPr>
        </p:pic>
      </p:grpSp>
      <p:grpSp>
        <p:nvGrpSpPr>
          <p:cNvPr id="67" name="Group 66"/>
          <p:cNvGrpSpPr/>
          <p:nvPr/>
        </p:nvGrpSpPr>
        <p:grpSpPr>
          <a:xfrm>
            <a:off x="7840624" y="3704817"/>
            <a:ext cx="1320844" cy="1042251"/>
            <a:chOff x="8162926" y="4165600"/>
            <a:chExt cx="1482725" cy="1169988"/>
          </a:xfrm>
          <a:solidFill>
            <a:srgbClr val="92D050"/>
          </a:solidFill>
        </p:grpSpPr>
        <p:sp>
          <p:nvSpPr>
            <p:cNvPr id="68" name="Freeform 19"/>
            <p:cNvSpPr>
              <a:spLocks noEditPoints="1"/>
            </p:cNvSpPr>
            <p:nvPr/>
          </p:nvSpPr>
          <p:spPr bwMode="auto">
            <a:xfrm>
              <a:off x="8539163" y="4232275"/>
              <a:ext cx="1039813" cy="1041400"/>
            </a:xfrm>
            <a:custGeom>
              <a:avLst/>
              <a:gdLst>
                <a:gd name="T0" fmla="*/ 118 w 235"/>
                <a:gd name="T1" fmla="*/ 218 h 235"/>
                <a:gd name="T2" fmla="*/ 17 w 235"/>
                <a:gd name="T3" fmla="*/ 117 h 235"/>
                <a:gd name="T4" fmla="*/ 118 w 235"/>
                <a:gd name="T5" fmla="*/ 17 h 235"/>
                <a:gd name="T6" fmla="*/ 218 w 235"/>
                <a:gd name="T7" fmla="*/ 117 h 235"/>
                <a:gd name="T8" fmla="*/ 118 w 235"/>
                <a:gd name="T9" fmla="*/ 218 h 235"/>
                <a:gd name="T10" fmla="*/ 118 w 235"/>
                <a:gd name="T11" fmla="*/ 0 h 235"/>
                <a:gd name="T12" fmla="*/ 0 w 235"/>
                <a:gd name="T13" fmla="*/ 117 h 235"/>
                <a:gd name="T14" fmla="*/ 118 w 235"/>
                <a:gd name="T15" fmla="*/ 235 h 235"/>
                <a:gd name="T16" fmla="*/ 235 w 235"/>
                <a:gd name="T17" fmla="*/ 117 h 235"/>
                <a:gd name="T18" fmla="*/ 118 w 235"/>
                <a:gd name="T1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5">
                  <a:moveTo>
                    <a:pt x="118" y="218"/>
                  </a:moveTo>
                  <a:cubicBezTo>
                    <a:pt x="62" y="218"/>
                    <a:pt x="17" y="173"/>
                    <a:pt x="17" y="117"/>
                  </a:cubicBezTo>
                  <a:cubicBezTo>
                    <a:pt x="17" y="62"/>
                    <a:pt x="62" y="17"/>
                    <a:pt x="118" y="17"/>
                  </a:cubicBezTo>
                  <a:cubicBezTo>
                    <a:pt x="173" y="17"/>
                    <a:pt x="218" y="62"/>
                    <a:pt x="218" y="117"/>
                  </a:cubicBezTo>
                  <a:cubicBezTo>
                    <a:pt x="218" y="173"/>
                    <a:pt x="173" y="218"/>
                    <a:pt x="118" y="218"/>
                  </a:cubicBezTo>
                  <a:moveTo>
                    <a:pt x="118" y="0"/>
                  </a:moveTo>
                  <a:cubicBezTo>
                    <a:pt x="53" y="0"/>
                    <a:pt x="0" y="53"/>
                    <a:pt x="0" y="117"/>
                  </a:cubicBezTo>
                  <a:cubicBezTo>
                    <a:pt x="0" y="182"/>
                    <a:pt x="53" y="235"/>
                    <a:pt x="118" y="235"/>
                  </a:cubicBezTo>
                  <a:cubicBezTo>
                    <a:pt x="182" y="235"/>
                    <a:pt x="235" y="182"/>
                    <a:pt x="235" y="117"/>
                  </a:cubicBezTo>
                  <a:cubicBezTo>
                    <a:pt x="235" y="53"/>
                    <a:pt x="182" y="0"/>
                    <a:pt x="118"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20"/>
            <p:cNvSpPr>
              <a:spLocks noEditPoints="1"/>
            </p:cNvSpPr>
            <p:nvPr/>
          </p:nvSpPr>
          <p:spPr bwMode="auto">
            <a:xfrm>
              <a:off x="8477251" y="4165600"/>
              <a:ext cx="1168400" cy="1169988"/>
            </a:xfrm>
            <a:custGeom>
              <a:avLst/>
              <a:gdLst>
                <a:gd name="T0" fmla="*/ 132 w 264"/>
                <a:gd name="T1" fmla="*/ 261 h 264"/>
                <a:gd name="T2" fmla="*/ 3 w 264"/>
                <a:gd name="T3" fmla="*/ 132 h 264"/>
                <a:gd name="T4" fmla="*/ 132 w 264"/>
                <a:gd name="T5" fmla="*/ 4 h 264"/>
                <a:gd name="T6" fmla="*/ 260 w 264"/>
                <a:gd name="T7" fmla="*/ 132 h 264"/>
                <a:gd name="T8" fmla="*/ 132 w 264"/>
                <a:gd name="T9" fmla="*/ 261 h 264"/>
                <a:gd name="T10" fmla="*/ 132 w 264"/>
                <a:gd name="T11" fmla="*/ 0 h 264"/>
                <a:gd name="T12" fmla="*/ 0 w 264"/>
                <a:gd name="T13" fmla="*/ 132 h 264"/>
                <a:gd name="T14" fmla="*/ 132 w 264"/>
                <a:gd name="T15" fmla="*/ 264 h 264"/>
                <a:gd name="T16" fmla="*/ 264 w 264"/>
                <a:gd name="T17" fmla="*/ 132 h 264"/>
                <a:gd name="T18" fmla="*/ 132 w 264"/>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264">
                  <a:moveTo>
                    <a:pt x="132" y="261"/>
                  </a:moveTo>
                  <a:cubicBezTo>
                    <a:pt x="61" y="261"/>
                    <a:pt x="3" y="203"/>
                    <a:pt x="3" y="132"/>
                  </a:cubicBezTo>
                  <a:cubicBezTo>
                    <a:pt x="3" y="61"/>
                    <a:pt x="61" y="4"/>
                    <a:pt x="132" y="4"/>
                  </a:cubicBezTo>
                  <a:cubicBezTo>
                    <a:pt x="203" y="4"/>
                    <a:pt x="260" y="61"/>
                    <a:pt x="260" y="132"/>
                  </a:cubicBezTo>
                  <a:cubicBezTo>
                    <a:pt x="260" y="203"/>
                    <a:pt x="203" y="261"/>
                    <a:pt x="132" y="261"/>
                  </a:cubicBezTo>
                  <a:moveTo>
                    <a:pt x="132" y="0"/>
                  </a:moveTo>
                  <a:cubicBezTo>
                    <a:pt x="59" y="0"/>
                    <a:pt x="0" y="60"/>
                    <a:pt x="0" y="132"/>
                  </a:cubicBezTo>
                  <a:cubicBezTo>
                    <a:pt x="0" y="205"/>
                    <a:pt x="59" y="264"/>
                    <a:pt x="132" y="264"/>
                  </a:cubicBezTo>
                  <a:cubicBezTo>
                    <a:pt x="204" y="264"/>
                    <a:pt x="264" y="205"/>
                    <a:pt x="264" y="132"/>
                  </a:cubicBezTo>
                  <a:cubicBezTo>
                    <a:pt x="264" y="60"/>
                    <a:pt x="204" y="0"/>
                    <a:pt x="132"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0" name="Oval 21"/>
            <p:cNvSpPr>
              <a:spLocks noChangeArrowheads="1"/>
            </p:cNvSpPr>
            <p:nvPr/>
          </p:nvSpPr>
          <p:spPr bwMode="auto">
            <a:xfrm>
              <a:off x="8615363" y="4308475"/>
              <a:ext cx="889000" cy="889000"/>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35"/>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36"/>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p:cNvGrpSpPr/>
          <p:nvPr/>
        </p:nvGrpSpPr>
        <p:grpSpPr>
          <a:xfrm>
            <a:off x="8833010" y="3469447"/>
            <a:ext cx="277647" cy="276819"/>
            <a:chOff x="2138511" y="2464802"/>
            <a:chExt cx="354012" cy="352956"/>
          </a:xfrm>
          <a:solidFill>
            <a:srgbClr val="92D050"/>
          </a:solidFill>
        </p:grpSpPr>
        <p:sp>
          <p:nvSpPr>
            <p:cNvPr id="74" name="Oval 73"/>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7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6" name="TextBox 75"/>
          <p:cNvSpPr txBox="1"/>
          <p:nvPr/>
        </p:nvSpPr>
        <p:spPr>
          <a:xfrm>
            <a:off x="9127362" y="3299829"/>
            <a:ext cx="3159711" cy="400110"/>
          </a:xfrm>
          <a:prstGeom prst="rect">
            <a:avLst/>
          </a:prstGeom>
          <a:noFill/>
        </p:spPr>
        <p:txBody>
          <a:bodyPr wrap="none" rtlCol="0">
            <a:spAutoFit/>
          </a:bodyPr>
          <a:lstStyle/>
          <a:p>
            <a:r>
              <a:rPr lang="en-US" sz="2000" b="1" dirty="0">
                <a:solidFill>
                  <a:schemeClr val="bg1">
                    <a:lumMod val="50000"/>
                  </a:schemeClr>
                </a:solidFill>
              </a:rPr>
              <a:t>Reports </a:t>
            </a:r>
            <a:r>
              <a:rPr lang="en-US" sz="2000" b="1" dirty="0" smtClean="0">
                <a:solidFill>
                  <a:schemeClr val="bg1">
                    <a:lumMod val="50000"/>
                  </a:schemeClr>
                </a:solidFill>
              </a:rPr>
              <a:t>Manage </a:t>
            </a:r>
            <a:r>
              <a:rPr lang="en-US" sz="2000" b="1" dirty="0">
                <a:solidFill>
                  <a:schemeClr val="bg1">
                    <a:lumMod val="50000"/>
                  </a:schemeClr>
                </a:solidFill>
              </a:rPr>
              <a:t>&amp; </a:t>
            </a:r>
            <a:r>
              <a:rPr lang="en-US" sz="2000" b="1" dirty="0" smtClean="0">
                <a:solidFill>
                  <a:schemeClr val="bg1">
                    <a:lumMod val="50000"/>
                  </a:schemeClr>
                </a:solidFill>
              </a:rPr>
              <a:t>Analysis</a:t>
            </a:r>
            <a:endParaRPr lang="id-ID" sz="2000" b="1" dirty="0">
              <a:solidFill>
                <a:schemeClr val="bg1">
                  <a:lumMod val="50000"/>
                </a:schemeClr>
              </a:solidFill>
            </a:endParaRPr>
          </a:p>
        </p:txBody>
      </p:sp>
      <p:sp>
        <p:nvSpPr>
          <p:cNvPr id="77" name="TextBox 76"/>
          <p:cNvSpPr txBox="1"/>
          <p:nvPr/>
        </p:nvSpPr>
        <p:spPr>
          <a:xfrm>
            <a:off x="9246744" y="3668262"/>
            <a:ext cx="2872336" cy="1200329"/>
          </a:xfrm>
          <a:prstGeom prst="rect">
            <a:avLst/>
          </a:prstGeom>
          <a:noFill/>
        </p:spPr>
        <p:txBody>
          <a:bodyPr wrap="square" rtlCol="0">
            <a:spAutoFit/>
          </a:bodyPr>
          <a:lstStyle/>
          <a:p>
            <a:pP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Analyse test results</a:t>
            </a:r>
          </a:p>
          <a:p>
            <a:pP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Generate report after test execution</a:t>
            </a:r>
          </a:p>
          <a:p>
            <a:pP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Track history of the reports</a:t>
            </a:r>
          </a:p>
          <a:p>
            <a:pPr>
              <a:lnSpc>
                <a:spcPct val="150000"/>
              </a:lnSpc>
            </a:pPr>
            <a:endParaRPr lang="en-US" sz="1200" b="1" dirty="0">
              <a:solidFill>
                <a:schemeClr val="tx1">
                  <a:lumMod val="50000"/>
                  <a:lumOff val="50000"/>
                </a:schemeClr>
              </a:solidFill>
              <a:latin typeface="Aharoni" panose="02010803020104030203" pitchFamily="2" charset="-79"/>
              <a:cs typeface="Aharoni" panose="02010803020104030203" pitchFamily="2" charset="-79"/>
            </a:endParaRPr>
          </a:p>
        </p:txBody>
      </p:sp>
      <p:grpSp>
        <p:nvGrpSpPr>
          <p:cNvPr id="89" name="Group 88"/>
          <p:cNvGrpSpPr/>
          <p:nvPr/>
        </p:nvGrpSpPr>
        <p:grpSpPr>
          <a:xfrm rot="12528836">
            <a:off x="7691280" y="5276431"/>
            <a:ext cx="1363269" cy="1042251"/>
            <a:chOff x="2066926" y="4165600"/>
            <a:chExt cx="1530350" cy="1169988"/>
          </a:xfrm>
          <a:solidFill>
            <a:srgbClr val="F39C12"/>
          </a:solidFill>
        </p:grpSpPr>
        <p:sp>
          <p:nvSpPr>
            <p:cNvPr id="90" name="Freeform 16"/>
            <p:cNvSpPr>
              <a:spLocks noEditPoints="1"/>
            </p:cNvSpPr>
            <p:nvPr/>
          </p:nvSpPr>
          <p:spPr bwMode="auto">
            <a:xfrm>
              <a:off x="2133601" y="4232275"/>
              <a:ext cx="1035050" cy="1041400"/>
            </a:xfrm>
            <a:custGeom>
              <a:avLst/>
              <a:gdLst>
                <a:gd name="T0" fmla="*/ 117 w 234"/>
                <a:gd name="T1" fmla="*/ 218 h 235"/>
                <a:gd name="T2" fmla="*/ 17 w 234"/>
                <a:gd name="T3" fmla="*/ 117 h 235"/>
                <a:gd name="T4" fmla="*/ 117 w 234"/>
                <a:gd name="T5" fmla="*/ 17 h 235"/>
                <a:gd name="T6" fmla="*/ 217 w 234"/>
                <a:gd name="T7" fmla="*/ 117 h 235"/>
                <a:gd name="T8" fmla="*/ 117 w 234"/>
                <a:gd name="T9" fmla="*/ 218 h 235"/>
                <a:gd name="T10" fmla="*/ 117 w 234"/>
                <a:gd name="T11" fmla="*/ 0 h 235"/>
                <a:gd name="T12" fmla="*/ 0 w 234"/>
                <a:gd name="T13" fmla="*/ 117 h 235"/>
                <a:gd name="T14" fmla="*/ 117 w 234"/>
                <a:gd name="T15" fmla="*/ 235 h 235"/>
                <a:gd name="T16" fmla="*/ 234 w 234"/>
                <a:gd name="T17" fmla="*/ 117 h 235"/>
                <a:gd name="T18" fmla="*/ 117 w 234"/>
                <a:gd name="T1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18"/>
                  </a:moveTo>
                  <a:cubicBezTo>
                    <a:pt x="62" y="218"/>
                    <a:pt x="17" y="173"/>
                    <a:pt x="17" y="117"/>
                  </a:cubicBezTo>
                  <a:cubicBezTo>
                    <a:pt x="17" y="62"/>
                    <a:pt x="62" y="17"/>
                    <a:pt x="117" y="17"/>
                  </a:cubicBezTo>
                  <a:cubicBezTo>
                    <a:pt x="172" y="17"/>
                    <a:pt x="217" y="62"/>
                    <a:pt x="217" y="117"/>
                  </a:cubicBezTo>
                  <a:cubicBezTo>
                    <a:pt x="217" y="173"/>
                    <a:pt x="172" y="218"/>
                    <a:pt x="117" y="218"/>
                  </a:cubicBezTo>
                  <a:moveTo>
                    <a:pt x="117" y="0"/>
                  </a:moveTo>
                  <a:cubicBezTo>
                    <a:pt x="52" y="0"/>
                    <a:pt x="0" y="53"/>
                    <a:pt x="0" y="117"/>
                  </a:cubicBezTo>
                  <a:cubicBezTo>
                    <a:pt x="0" y="182"/>
                    <a:pt x="52" y="235"/>
                    <a:pt x="117" y="235"/>
                  </a:cubicBezTo>
                  <a:cubicBezTo>
                    <a:pt x="182" y="235"/>
                    <a:pt x="234" y="182"/>
                    <a:pt x="234" y="117"/>
                  </a:cubicBezTo>
                  <a:cubicBezTo>
                    <a:pt x="234" y="53"/>
                    <a:pt x="182" y="0"/>
                    <a:pt x="117"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17"/>
            <p:cNvSpPr>
              <a:spLocks noEditPoints="1"/>
            </p:cNvSpPr>
            <p:nvPr/>
          </p:nvSpPr>
          <p:spPr bwMode="auto">
            <a:xfrm>
              <a:off x="2066926" y="4165600"/>
              <a:ext cx="1168400" cy="1169988"/>
            </a:xfrm>
            <a:custGeom>
              <a:avLst/>
              <a:gdLst>
                <a:gd name="T0" fmla="*/ 132 w 264"/>
                <a:gd name="T1" fmla="*/ 261 h 264"/>
                <a:gd name="T2" fmla="*/ 3 w 264"/>
                <a:gd name="T3" fmla="*/ 132 h 264"/>
                <a:gd name="T4" fmla="*/ 132 w 264"/>
                <a:gd name="T5" fmla="*/ 4 h 264"/>
                <a:gd name="T6" fmla="*/ 261 w 264"/>
                <a:gd name="T7" fmla="*/ 132 h 264"/>
                <a:gd name="T8" fmla="*/ 132 w 264"/>
                <a:gd name="T9" fmla="*/ 261 h 264"/>
                <a:gd name="T10" fmla="*/ 132 w 264"/>
                <a:gd name="T11" fmla="*/ 0 h 264"/>
                <a:gd name="T12" fmla="*/ 0 w 264"/>
                <a:gd name="T13" fmla="*/ 132 h 264"/>
                <a:gd name="T14" fmla="*/ 132 w 264"/>
                <a:gd name="T15" fmla="*/ 264 h 264"/>
                <a:gd name="T16" fmla="*/ 264 w 264"/>
                <a:gd name="T17" fmla="*/ 132 h 264"/>
                <a:gd name="T18" fmla="*/ 132 w 264"/>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264">
                  <a:moveTo>
                    <a:pt x="132" y="261"/>
                  </a:moveTo>
                  <a:cubicBezTo>
                    <a:pt x="61" y="261"/>
                    <a:pt x="3" y="203"/>
                    <a:pt x="3" y="132"/>
                  </a:cubicBezTo>
                  <a:cubicBezTo>
                    <a:pt x="3" y="61"/>
                    <a:pt x="61" y="4"/>
                    <a:pt x="132" y="4"/>
                  </a:cubicBezTo>
                  <a:cubicBezTo>
                    <a:pt x="203" y="4"/>
                    <a:pt x="261" y="61"/>
                    <a:pt x="261" y="132"/>
                  </a:cubicBezTo>
                  <a:cubicBezTo>
                    <a:pt x="261" y="203"/>
                    <a:pt x="203" y="261"/>
                    <a:pt x="132" y="261"/>
                  </a:cubicBezTo>
                  <a:moveTo>
                    <a:pt x="132" y="0"/>
                  </a:moveTo>
                  <a:cubicBezTo>
                    <a:pt x="59" y="0"/>
                    <a:pt x="0" y="60"/>
                    <a:pt x="0" y="132"/>
                  </a:cubicBezTo>
                  <a:cubicBezTo>
                    <a:pt x="0" y="205"/>
                    <a:pt x="59" y="264"/>
                    <a:pt x="132" y="264"/>
                  </a:cubicBezTo>
                  <a:cubicBezTo>
                    <a:pt x="205" y="264"/>
                    <a:pt x="264" y="205"/>
                    <a:pt x="264" y="132"/>
                  </a:cubicBezTo>
                  <a:cubicBezTo>
                    <a:pt x="264" y="60"/>
                    <a:pt x="205" y="0"/>
                    <a:pt x="132" y="0"/>
                  </a:cubicBezTo>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2" name="Oval 18"/>
            <p:cNvSpPr>
              <a:spLocks noChangeArrowheads="1"/>
            </p:cNvSpPr>
            <p:nvPr/>
          </p:nvSpPr>
          <p:spPr bwMode="auto">
            <a:xfrm>
              <a:off x="2208213" y="4308475"/>
              <a:ext cx="885825" cy="889000"/>
            </a:xfrm>
            <a:prstGeom prst="ellipse">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31"/>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32"/>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5" name="Group 94"/>
          <p:cNvGrpSpPr/>
          <p:nvPr/>
        </p:nvGrpSpPr>
        <p:grpSpPr>
          <a:xfrm>
            <a:off x="8881179" y="5197881"/>
            <a:ext cx="277647" cy="276819"/>
            <a:chOff x="2138511" y="2464802"/>
            <a:chExt cx="354012" cy="352956"/>
          </a:xfrm>
          <a:solidFill>
            <a:srgbClr val="F39C12"/>
          </a:solidFill>
        </p:grpSpPr>
        <p:sp>
          <p:nvSpPr>
            <p:cNvPr id="96" name="Oval 95"/>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96"/>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8" name="TextBox 97"/>
          <p:cNvSpPr txBox="1"/>
          <p:nvPr/>
        </p:nvSpPr>
        <p:spPr>
          <a:xfrm>
            <a:off x="9102072" y="5023714"/>
            <a:ext cx="3042436" cy="400110"/>
          </a:xfrm>
          <a:prstGeom prst="rect">
            <a:avLst/>
          </a:prstGeom>
          <a:noFill/>
        </p:spPr>
        <p:txBody>
          <a:bodyPr wrap="none" rtlCol="0">
            <a:spAutoFit/>
          </a:bodyPr>
          <a:lstStyle/>
          <a:p>
            <a:pPr algn="r"/>
            <a:r>
              <a:rPr lang="en-US" sz="2000" b="1" dirty="0" smtClean="0">
                <a:solidFill>
                  <a:schemeClr val="bg1">
                    <a:lumMod val="50000"/>
                  </a:schemeClr>
                </a:solidFill>
              </a:rPr>
              <a:t>Control Distributed System</a:t>
            </a:r>
            <a:endParaRPr lang="id-ID" sz="2000" b="1" dirty="0">
              <a:solidFill>
                <a:schemeClr val="bg1">
                  <a:lumMod val="50000"/>
                </a:schemeClr>
              </a:solidFill>
            </a:endParaRPr>
          </a:p>
        </p:txBody>
      </p:sp>
      <p:sp>
        <p:nvSpPr>
          <p:cNvPr id="99" name="TextBox 98"/>
          <p:cNvSpPr txBox="1"/>
          <p:nvPr/>
        </p:nvSpPr>
        <p:spPr>
          <a:xfrm>
            <a:off x="9637536" y="5423824"/>
            <a:ext cx="2424067" cy="623248"/>
          </a:xfrm>
          <a:prstGeom prst="rect">
            <a:avLst/>
          </a:prstGeom>
          <a:noFill/>
        </p:spPr>
        <p:txBody>
          <a:bodyPr wrap="square" rtlCol="0">
            <a:spAutoFit/>
          </a:bodyPr>
          <a:lstStyle/>
          <a:p>
            <a:pPr algn="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Connect Agents to the platform</a:t>
            </a:r>
          </a:p>
          <a:p>
            <a:pPr algn="r">
              <a:lnSpc>
                <a:spcPct val="150000"/>
              </a:lnSpc>
            </a:pPr>
            <a:r>
              <a:rPr lang="en-US" sz="1200" b="1" dirty="0" smtClean="0">
                <a:solidFill>
                  <a:schemeClr val="tx1">
                    <a:lumMod val="50000"/>
                    <a:lumOff val="50000"/>
                  </a:schemeClr>
                </a:solidFill>
                <a:latin typeface="Aharoni" panose="02010803020104030203" pitchFamily="2" charset="-79"/>
                <a:cs typeface="Aharoni" panose="02010803020104030203" pitchFamily="2" charset="-79"/>
              </a:rPr>
              <a:t>Control Agents to run test</a:t>
            </a:r>
          </a:p>
        </p:txBody>
      </p:sp>
      <p:grpSp>
        <p:nvGrpSpPr>
          <p:cNvPr id="79" name="Group 78"/>
          <p:cNvGrpSpPr/>
          <p:nvPr/>
        </p:nvGrpSpPr>
        <p:grpSpPr>
          <a:xfrm>
            <a:off x="0" y="6681537"/>
            <a:ext cx="12192000" cy="176463"/>
            <a:chOff x="0" y="6105525"/>
            <a:chExt cx="12192000" cy="752475"/>
          </a:xfrm>
        </p:grpSpPr>
        <p:sp>
          <p:nvSpPr>
            <p:cNvPr id="80" name="Rectangle 79"/>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Rectangle 80"/>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Rectangle 81"/>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Rectangle 82"/>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Rectangle 83"/>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Rectangle 84"/>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0718126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1500"/>
                                        <p:tgtEl>
                                          <p:spTgt spid="61"/>
                                        </p:tgtEl>
                                      </p:cBhvr>
                                    </p:animEffect>
                                    <p:anim calcmode="lin" valueType="num">
                                      <p:cBhvr>
                                        <p:cTn id="14" dur="1500" fill="hold"/>
                                        <p:tgtEl>
                                          <p:spTgt spid="61"/>
                                        </p:tgtEl>
                                        <p:attrNameLst>
                                          <p:attrName>ppt_x</p:attrName>
                                        </p:attrNameLst>
                                      </p:cBhvr>
                                      <p:tavLst>
                                        <p:tav tm="0">
                                          <p:val>
                                            <p:strVal val="#ppt_x"/>
                                          </p:val>
                                        </p:tav>
                                        <p:tav tm="100000">
                                          <p:val>
                                            <p:strVal val="#ppt_x"/>
                                          </p:val>
                                        </p:tav>
                                      </p:tavLst>
                                    </p:anim>
                                    <p:anim calcmode="lin" valueType="num">
                                      <p:cBhvr>
                                        <p:cTn id="15" dur="150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1200" fill="hold"/>
                                        <p:tgtEl>
                                          <p:spTgt spid="30"/>
                                        </p:tgtEl>
                                        <p:attrNameLst>
                                          <p:attrName>ppt_w</p:attrName>
                                        </p:attrNameLst>
                                      </p:cBhvr>
                                      <p:tavLst>
                                        <p:tav tm="0">
                                          <p:val>
                                            <p:fltVal val="0"/>
                                          </p:val>
                                        </p:tav>
                                        <p:tav tm="100000">
                                          <p:val>
                                            <p:strVal val="#ppt_w"/>
                                          </p:val>
                                        </p:tav>
                                      </p:tavLst>
                                    </p:anim>
                                    <p:anim calcmode="lin" valueType="num">
                                      <p:cBhvr>
                                        <p:cTn id="24" dur="1200" fill="hold"/>
                                        <p:tgtEl>
                                          <p:spTgt spid="30"/>
                                        </p:tgtEl>
                                        <p:attrNameLst>
                                          <p:attrName>ppt_h</p:attrName>
                                        </p:attrNameLst>
                                      </p:cBhvr>
                                      <p:tavLst>
                                        <p:tav tm="0">
                                          <p:val>
                                            <p:fltVal val="0"/>
                                          </p:val>
                                        </p:tav>
                                        <p:tav tm="100000">
                                          <p:val>
                                            <p:strVal val="#ppt_h"/>
                                          </p:val>
                                        </p:tav>
                                      </p:tavLst>
                                    </p:anim>
                                    <p:animEffect transition="in" filter="fade">
                                      <p:cBhvr>
                                        <p:cTn id="25" dur="1200"/>
                                        <p:tgtEl>
                                          <p:spTgt spid="30"/>
                                        </p:tgtEl>
                                      </p:cBhvr>
                                    </p:animEffect>
                                  </p:childTnLst>
                                </p:cTn>
                              </p:par>
                            </p:childTnLst>
                          </p:cTn>
                        </p:par>
                        <p:par>
                          <p:cTn id="26" fill="hold">
                            <p:stCondLst>
                              <p:cond delay="4200"/>
                            </p:stCondLst>
                            <p:childTnLst>
                              <p:par>
                                <p:cTn id="27" presetID="10"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20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2000"/>
                                        <p:tgtEl>
                                          <p:spTgt spid="43"/>
                                        </p:tgtEl>
                                      </p:cBhvr>
                                    </p:animEffect>
                                  </p:childTnLst>
                                </p:cTn>
                              </p:par>
                            </p:childTnLst>
                          </p:cTn>
                        </p:par>
                        <p:par>
                          <p:cTn id="33" fill="hold">
                            <p:stCondLst>
                              <p:cond delay="6200"/>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200"/>
                                        <p:tgtEl>
                                          <p:spTgt spid="17"/>
                                        </p:tgtEl>
                                      </p:cBhvr>
                                    </p:animEffect>
                                  </p:childTnLst>
                                </p:cTn>
                              </p:par>
                            </p:childTnLst>
                          </p:cTn>
                        </p:par>
                        <p:par>
                          <p:cTn id="37" fill="hold">
                            <p:stCondLst>
                              <p:cond delay="7400"/>
                            </p:stCondLst>
                            <p:childTnLst>
                              <p:par>
                                <p:cTn id="38" presetID="53" presetClass="entr" presetSubtype="16"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400" fill="hold"/>
                                        <p:tgtEl>
                                          <p:spTgt spid="33"/>
                                        </p:tgtEl>
                                        <p:attrNameLst>
                                          <p:attrName>ppt_w</p:attrName>
                                        </p:attrNameLst>
                                      </p:cBhvr>
                                      <p:tavLst>
                                        <p:tav tm="0">
                                          <p:val>
                                            <p:fltVal val="0"/>
                                          </p:val>
                                        </p:tav>
                                        <p:tav tm="100000">
                                          <p:val>
                                            <p:strVal val="#ppt_w"/>
                                          </p:val>
                                        </p:tav>
                                      </p:tavLst>
                                    </p:anim>
                                    <p:anim calcmode="lin" valueType="num">
                                      <p:cBhvr>
                                        <p:cTn id="41" dur="1400" fill="hold"/>
                                        <p:tgtEl>
                                          <p:spTgt spid="33"/>
                                        </p:tgtEl>
                                        <p:attrNameLst>
                                          <p:attrName>ppt_h</p:attrName>
                                        </p:attrNameLst>
                                      </p:cBhvr>
                                      <p:tavLst>
                                        <p:tav tm="0">
                                          <p:val>
                                            <p:fltVal val="0"/>
                                          </p:val>
                                        </p:tav>
                                        <p:tav tm="100000">
                                          <p:val>
                                            <p:strVal val="#ppt_h"/>
                                          </p:val>
                                        </p:tav>
                                      </p:tavLst>
                                    </p:anim>
                                    <p:animEffect transition="in" filter="fade">
                                      <p:cBhvr>
                                        <p:cTn id="42" dur="1400"/>
                                        <p:tgtEl>
                                          <p:spTgt spid="33"/>
                                        </p:tgtEl>
                                      </p:cBhvr>
                                    </p:animEffect>
                                  </p:childTnLst>
                                </p:cTn>
                              </p:par>
                            </p:childTnLst>
                          </p:cTn>
                        </p:par>
                        <p:par>
                          <p:cTn id="43" fill="hold">
                            <p:stCondLst>
                              <p:cond delay="8800"/>
                            </p:stCondLst>
                            <p:childTnLst>
                              <p:par>
                                <p:cTn id="44" presetID="10"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2000"/>
                                        <p:tgtEl>
                                          <p:spTgt spid="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2000"/>
                                        <p:tgtEl>
                                          <p:spTgt spid="47"/>
                                        </p:tgtEl>
                                      </p:cBhvr>
                                    </p:animEffect>
                                  </p:childTnLst>
                                </p:cTn>
                              </p:par>
                            </p:childTnLst>
                          </p:cTn>
                        </p:par>
                        <p:par>
                          <p:cTn id="50" fill="hold">
                            <p:stCondLst>
                              <p:cond delay="10800"/>
                            </p:stCondLst>
                            <p:childTnLst>
                              <p:par>
                                <p:cTn id="51" presetID="10"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250"/>
                                        <p:tgtEl>
                                          <p:spTgt spid="5"/>
                                        </p:tgtEl>
                                      </p:cBhvr>
                                    </p:animEffect>
                                  </p:childTnLst>
                                </p:cTn>
                              </p:par>
                            </p:childTnLst>
                          </p:cTn>
                        </p:par>
                        <p:par>
                          <p:cTn id="54" fill="hold">
                            <p:stCondLst>
                              <p:cond delay="1205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1250" fill="hold"/>
                                        <p:tgtEl>
                                          <p:spTgt spid="36"/>
                                        </p:tgtEl>
                                        <p:attrNameLst>
                                          <p:attrName>ppt_w</p:attrName>
                                        </p:attrNameLst>
                                      </p:cBhvr>
                                      <p:tavLst>
                                        <p:tav tm="0">
                                          <p:val>
                                            <p:fltVal val="0"/>
                                          </p:val>
                                        </p:tav>
                                        <p:tav tm="100000">
                                          <p:val>
                                            <p:strVal val="#ppt_w"/>
                                          </p:val>
                                        </p:tav>
                                      </p:tavLst>
                                    </p:anim>
                                    <p:anim calcmode="lin" valueType="num">
                                      <p:cBhvr>
                                        <p:cTn id="58" dur="1250" fill="hold"/>
                                        <p:tgtEl>
                                          <p:spTgt spid="36"/>
                                        </p:tgtEl>
                                        <p:attrNameLst>
                                          <p:attrName>ppt_h</p:attrName>
                                        </p:attrNameLst>
                                      </p:cBhvr>
                                      <p:tavLst>
                                        <p:tav tm="0">
                                          <p:val>
                                            <p:fltVal val="0"/>
                                          </p:val>
                                        </p:tav>
                                        <p:tav tm="100000">
                                          <p:val>
                                            <p:strVal val="#ppt_h"/>
                                          </p:val>
                                        </p:tav>
                                      </p:tavLst>
                                    </p:anim>
                                    <p:animEffect transition="in" filter="fade">
                                      <p:cBhvr>
                                        <p:cTn id="59" dur="1250"/>
                                        <p:tgtEl>
                                          <p:spTgt spid="36"/>
                                        </p:tgtEl>
                                      </p:cBhvr>
                                    </p:animEffect>
                                  </p:childTnLst>
                                </p:cTn>
                              </p:par>
                            </p:childTnLst>
                          </p:cTn>
                        </p:par>
                        <p:par>
                          <p:cTn id="60" fill="hold">
                            <p:stCondLst>
                              <p:cond delay="133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20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2000"/>
                                        <p:tgtEl>
                                          <p:spTgt spid="45"/>
                                        </p:tgtEl>
                                      </p:cBhvr>
                                    </p:animEffect>
                                  </p:childTnLst>
                                </p:cTn>
                              </p:par>
                            </p:childTnLst>
                          </p:cTn>
                        </p:par>
                        <p:par>
                          <p:cTn id="67" fill="hold">
                            <p:stCondLst>
                              <p:cond delay="15300"/>
                            </p:stCondLst>
                            <p:childTnLst>
                              <p:par>
                                <p:cTn id="68" presetID="10" presetClass="entr" presetSubtype="0"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childTnLst>
                                </p:cTn>
                              </p:par>
                            </p:childTnLst>
                          </p:cTn>
                        </p:par>
                        <p:par>
                          <p:cTn id="71" fill="hold">
                            <p:stCondLst>
                              <p:cond delay="16300"/>
                            </p:stCondLst>
                            <p:childTnLst>
                              <p:par>
                                <p:cTn id="72" presetID="53" presetClass="entr" presetSubtype="16" fill="hold" nodeType="after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Effect transition="in" filter="fade">
                                      <p:cBhvr>
                                        <p:cTn id="76" dur="1000"/>
                                        <p:tgtEl>
                                          <p:spTgt spid="39"/>
                                        </p:tgtEl>
                                      </p:cBhvr>
                                    </p:animEffect>
                                  </p:childTnLst>
                                </p:cTn>
                              </p:par>
                            </p:childTnLst>
                          </p:cTn>
                        </p:par>
                        <p:par>
                          <p:cTn id="77" fill="hold">
                            <p:stCondLst>
                              <p:cond delay="17300"/>
                            </p:stCondLst>
                            <p:childTnLst>
                              <p:par>
                                <p:cTn id="78" presetID="10" presetClass="entr" presetSubtype="0"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2000"/>
                                        <p:tgtEl>
                                          <p:spTgt spid="4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2000"/>
                                        <p:tgtEl>
                                          <p:spTgt spid="49"/>
                                        </p:tgtEl>
                                      </p:cBhvr>
                                    </p:animEffect>
                                  </p:childTnLst>
                                </p:cTn>
                              </p:par>
                            </p:childTnLst>
                          </p:cTn>
                        </p:par>
                        <p:par>
                          <p:cTn id="84" fill="hold">
                            <p:stCondLst>
                              <p:cond delay="19300"/>
                            </p:stCondLst>
                            <p:childTnLst>
                              <p:par>
                                <p:cTn id="85" presetID="10" presetClass="entr" presetSubtype="0" fill="hold"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250"/>
                                        <p:tgtEl>
                                          <p:spTgt spid="67"/>
                                        </p:tgtEl>
                                      </p:cBhvr>
                                    </p:animEffect>
                                  </p:childTnLst>
                                </p:cTn>
                              </p:par>
                            </p:childTnLst>
                          </p:cTn>
                        </p:par>
                        <p:par>
                          <p:cTn id="88" fill="hold">
                            <p:stCondLst>
                              <p:cond delay="20550"/>
                            </p:stCondLst>
                            <p:childTnLst>
                              <p:par>
                                <p:cTn id="89" presetID="53" presetClass="entr" presetSubtype="16" fill="hold" nodeType="after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p:cTn id="91" dur="1250" fill="hold"/>
                                        <p:tgtEl>
                                          <p:spTgt spid="73"/>
                                        </p:tgtEl>
                                        <p:attrNameLst>
                                          <p:attrName>ppt_w</p:attrName>
                                        </p:attrNameLst>
                                      </p:cBhvr>
                                      <p:tavLst>
                                        <p:tav tm="0">
                                          <p:val>
                                            <p:fltVal val="0"/>
                                          </p:val>
                                        </p:tav>
                                        <p:tav tm="100000">
                                          <p:val>
                                            <p:strVal val="#ppt_w"/>
                                          </p:val>
                                        </p:tav>
                                      </p:tavLst>
                                    </p:anim>
                                    <p:anim calcmode="lin" valueType="num">
                                      <p:cBhvr>
                                        <p:cTn id="92" dur="1250" fill="hold"/>
                                        <p:tgtEl>
                                          <p:spTgt spid="73"/>
                                        </p:tgtEl>
                                        <p:attrNameLst>
                                          <p:attrName>ppt_h</p:attrName>
                                        </p:attrNameLst>
                                      </p:cBhvr>
                                      <p:tavLst>
                                        <p:tav tm="0">
                                          <p:val>
                                            <p:fltVal val="0"/>
                                          </p:val>
                                        </p:tav>
                                        <p:tav tm="100000">
                                          <p:val>
                                            <p:strVal val="#ppt_h"/>
                                          </p:val>
                                        </p:tav>
                                      </p:tavLst>
                                    </p:anim>
                                    <p:animEffect transition="in" filter="fade">
                                      <p:cBhvr>
                                        <p:cTn id="93" dur="1250"/>
                                        <p:tgtEl>
                                          <p:spTgt spid="73"/>
                                        </p:tgtEl>
                                      </p:cBhvr>
                                    </p:animEffect>
                                  </p:childTnLst>
                                </p:cTn>
                              </p:par>
                            </p:childTnLst>
                          </p:cTn>
                        </p:par>
                        <p:par>
                          <p:cTn id="94" fill="hold">
                            <p:stCondLst>
                              <p:cond delay="21800"/>
                            </p:stCondLst>
                            <p:childTnLst>
                              <p:par>
                                <p:cTn id="95" presetID="10" presetClass="entr" presetSubtype="0" fill="hold" grpId="0"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2000"/>
                                        <p:tgtEl>
                                          <p:spTgt spid="7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2000"/>
                                        <p:tgtEl>
                                          <p:spTgt spid="77"/>
                                        </p:tgtEl>
                                      </p:cBhvr>
                                    </p:animEffect>
                                  </p:childTnLst>
                                </p:cTn>
                              </p:par>
                            </p:childTnLst>
                          </p:cTn>
                        </p:par>
                        <p:par>
                          <p:cTn id="101" fill="hold">
                            <p:stCondLst>
                              <p:cond delay="23800"/>
                            </p:stCondLst>
                            <p:childTnLst>
                              <p:par>
                                <p:cTn id="102" presetID="10" presetClass="entr" presetSubtype="0" fill="hold" nodeType="afterEffect">
                                  <p:stCondLst>
                                    <p:cond delay="0"/>
                                  </p:stCondLst>
                                  <p:childTnLst>
                                    <p:set>
                                      <p:cBhvr>
                                        <p:cTn id="103" dur="1" fill="hold">
                                          <p:stCondLst>
                                            <p:cond delay="0"/>
                                          </p:stCondLst>
                                        </p:cTn>
                                        <p:tgtEl>
                                          <p:spTgt spid="89"/>
                                        </p:tgtEl>
                                        <p:attrNameLst>
                                          <p:attrName>style.visibility</p:attrName>
                                        </p:attrNameLst>
                                      </p:cBhvr>
                                      <p:to>
                                        <p:strVal val="visible"/>
                                      </p:to>
                                    </p:set>
                                    <p:animEffect transition="in" filter="fade">
                                      <p:cBhvr>
                                        <p:cTn id="104" dur="1250"/>
                                        <p:tgtEl>
                                          <p:spTgt spid="89"/>
                                        </p:tgtEl>
                                      </p:cBhvr>
                                    </p:animEffect>
                                  </p:childTnLst>
                                </p:cTn>
                              </p:par>
                            </p:childTnLst>
                          </p:cTn>
                        </p:par>
                        <p:par>
                          <p:cTn id="105" fill="hold">
                            <p:stCondLst>
                              <p:cond delay="25050"/>
                            </p:stCondLst>
                            <p:childTnLst>
                              <p:par>
                                <p:cTn id="106" presetID="53" presetClass="entr" presetSubtype="16" fill="hold" nodeType="afterEffect">
                                  <p:stCondLst>
                                    <p:cond delay="0"/>
                                  </p:stCondLst>
                                  <p:childTnLst>
                                    <p:set>
                                      <p:cBhvr>
                                        <p:cTn id="107" dur="1" fill="hold">
                                          <p:stCondLst>
                                            <p:cond delay="0"/>
                                          </p:stCondLst>
                                        </p:cTn>
                                        <p:tgtEl>
                                          <p:spTgt spid="95"/>
                                        </p:tgtEl>
                                        <p:attrNameLst>
                                          <p:attrName>style.visibility</p:attrName>
                                        </p:attrNameLst>
                                      </p:cBhvr>
                                      <p:to>
                                        <p:strVal val="visible"/>
                                      </p:to>
                                    </p:set>
                                    <p:anim calcmode="lin" valueType="num">
                                      <p:cBhvr>
                                        <p:cTn id="108" dur="1250" fill="hold"/>
                                        <p:tgtEl>
                                          <p:spTgt spid="95"/>
                                        </p:tgtEl>
                                        <p:attrNameLst>
                                          <p:attrName>ppt_w</p:attrName>
                                        </p:attrNameLst>
                                      </p:cBhvr>
                                      <p:tavLst>
                                        <p:tav tm="0">
                                          <p:val>
                                            <p:fltVal val="0"/>
                                          </p:val>
                                        </p:tav>
                                        <p:tav tm="100000">
                                          <p:val>
                                            <p:strVal val="#ppt_w"/>
                                          </p:val>
                                        </p:tav>
                                      </p:tavLst>
                                    </p:anim>
                                    <p:anim calcmode="lin" valueType="num">
                                      <p:cBhvr>
                                        <p:cTn id="109" dur="1250" fill="hold"/>
                                        <p:tgtEl>
                                          <p:spTgt spid="95"/>
                                        </p:tgtEl>
                                        <p:attrNameLst>
                                          <p:attrName>ppt_h</p:attrName>
                                        </p:attrNameLst>
                                      </p:cBhvr>
                                      <p:tavLst>
                                        <p:tav tm="0">
                                          <p:val>
                                            <p:fltVal val="0"/>
                                          </p:val>
                                        </p:tav>
                                        <p:tav tm="100000">
                                          <p:val>
                                            <p:strVal val="#ppt_h"/>
                                          </p:val>
                                        </p:tav>
                                      </p:tavLst>
                                    </p:anim>
                                    <p:animEffect transition="in" filter="fade">
                                      <p:cBhvr>
                                        <p:cTn id="110" dur="1250"/>
                                        <p:tgtEl>
                                          <p:spTgt spid="95"/>
                                        </p:tgtEl>
                                      </p:cBhvr>
                                    </p:animEffect>
                                  </p:childTnLst>
                                </p:cTn>
                              </p:par>
                            </p:childTnLst>
                          </p:cTn>
                        </p:par>
                        <p:par>
                          <p:cTn id="111" fill="hold">
                            <p:stCondLst>
                              <p:cond delay="26300"/>
                            </p:stCondLst>
                            <p:childTnLst>
                              <p:par>
                                <p:cTn id="112" presetID="10" presetClass="entr" presetSubtype="0" fill="hold" grpId="0" nodeType="after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2000"/>
                                        <p:tgtEl>
                                          <p:spTgt spid="9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9"/>
                                        </p:tgtEl>
                                        <p:attrNameLst>
                                          <p:attrName>style.visibility</p:attrName>
                                        </p:attrNameLst>
                                      </p:cBhvr>
                                      <p:to>
                                        <p:strVal val="visible"/>
                                      </p:to>
                                    </p:set>
                                    <p:animEffect transition="in" filter="fade">
                                      <p:cBhvr>
                                        <p:cTn id="117" dur="2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P spid="43" grpId="0"/>
      <p:bldP spid="44" grpId="0"/>
      <p:bldP spid="45" grpId="0"/>
      <p:bldP spid="46" grpId="0"/>
      <p:bldP spid="47" grpId="0"/>
      <p:bldP spid="48" grpId="0"/>
      <p:bldP spid="49" grpId="0"/>
      <p:bldP spid="76" grpId="0"/>
      <p:bldP spid="77" grpId="0"/>
      <p:bldP spid="98" grpId="0"/>
      <p:bldP spid="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651268" y="5444731"/>
            <a:ext cx="733550" cy="2036079"/>
          </a:xfrm>
          <a:prstGeom prst="rect">
            <a:avLst/>
          </a:prstGeom>
          <a:solidFill>
            <a:srgbClr val="62A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6" name="Straight Connector 25"/>
          <p:cNvCxnSpPr/>
          <p:nvPr/>
        </p:nvCxnSpPr>
        <p:spPr>
          <a:xfrm>
            <a:off x="5723825" y="3802513"/>
            <a:ext cx="744351"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048000" y="3952875"/>
            <a:ext cx="3048000" cy="1238249"/>
            <a:chOff x="3028787" y="3952875"/>
            <a:chExt cx="3067213" cy="1238249"/>
          </a:xfrm>
        </p:grpSpPr>
        <p:cxnSp>
          <p:nvCxnSpPr>
            <p:cNvPr id="28" name="Straight Connector 27"/>
            <p:cNvCxnSpPr/>
            <p:nvPr/>
          </p:nvCxnSpPr>
          <p:spPr>
            <a:xfrm>
              <a:off x="3028787" y="4752582"/>
              <a:ext cx="3067213" cy="0"/>
            </a:xfrm>
            <a:prstGeom prst="line">
              <a:avLst/>
            </a:prstGeom>
            <a:ln w="15875">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28787" y="4752975"/>
              <a:ext cx="0" cy="43814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96000" y="3952875"/>
              <a:ext cx="0" cy="809232"/>
            </a:xfrm>
            <a:prstGeom prst="line">
              <a:avLst/>
            </a:prstGeom>
            <a:ln w="15875">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rot="16200000">
            <a:off x="2216605" y="5911394"/>
            <a:ext cx="1666875" cy="2036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4711805" y="5448202"/>
            <a:ext cx="752468" cy="2048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6737807" y="5454198"/>
            <a:ext cx="752471" cy="20360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8765725" y="5458277"/>
            <a:ext cx="752474" cy="20279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10801808" y="5454200"/>
            <a:ext cx="752468" cy="2036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1" name="Group 40"/>
          <p:cNvGrpSpPr/>
          <p:nvPr/>
        </p:nvGrpSpPr>
        <p:grpSpPr>
          <a:xfrm>
            <a:off x="2" y="6710358"/>
            <a:ext cx="12191998" cy="151074"/>
            <a:chOff x="2" y="2110197"/>
            <a:chExt cx="12191998" cy="134339"/>
          </a:xfrm>
        </p:grpSpPr>
        <p:sp>
          <p:nvSpPr>
            <p:cNvPr id="45" name="Rectangle 44"/>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45"/>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46"/>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48"/>
            <p:cNvSpPr/>
            <p:nvPr/>
          </p:nvSpPr>
          <p:spPr>
            <a:xfrm rot="16200000">
              <a:off x="11108832" y="1161366"/>
              <a:ext cx="134338" cy="2031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49"/>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2" name="TextBox 21"/>
          <p:cNvSpPr txBox="1"/>
          <p:nvPr/>
        </p:nvSpPr>
        <p:spPr>
          <a:xfrm>
            <a:off x="3287040" y="2357159"/>
            <a:ext cx="5617949" cy="830997"/>
          </a:xfrm>
          <a:prstGeom prst="rect">
            <a:avLst/>
          </a:prstGeom>
          <a:noFill/>
        </p:spPr>
        <p:txBody>
          <a:bodyPr wrap="none" rtlCol="0">
            <a:spAutoFit/>
          </a:bodyPr>
          <a:lstStyle/>
          <a:p>
            <a:pPr algn="ctr"/>
            <a:r>
              <a:rPr lang="en-US" sz="4800" b="1" dirty="0">
                <a:solidFill>
                  <a:schemeClr val="tx1">
                    <a:lumMod val="50000"/>
                    <a:lumOff val="50000"/>
                  </a:schemeClr>
                </a:solidFill>
              </a:rPr>
              <a:t>What is the solution?</a:t>
            </a:r>
          </a:p>
        </p:txBody>
      </p:sp>
    </p:spTree>
    <p:extLst>
      <p:ext uri="{BB962C8B-B14F-4D97-AF65-F5344CB8AC3E}">
        <p14:creationId xmlns:p14="http://schemas.microsoft.com/office/powerpoint/2010/main" val="24831510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anim calcmode="lin" valueType="num">
                                      <p:cBhvr>
                                        <p:cTn id="8" dur="250" fill="hold"/>
                                        <p:tgtEl>
                                          <p:spTgt spid="25"/>
                                        </p:tgtEl>
                                        <p:attrNameLst>
                                          <p:attrName>ppt_x</p:attrName>
                                        </p:attrNameLst>
                                      </p:cBhvr>
                                      <p:tavLst>
                                        <p:tav tm="0">
                                          <p:val>
                                            <p:strVal val="#ppt_x"/>
                                          </p:val>
                                        </p:tav>
                                        <p:tav tm="100000">
                                          <p:val>
                                            <p:strVal val="#ppt_x"/>
                                          </p:val>
                                        </p:tav>
                                      </p:tavLst>
                                    </p:anim>
                                    <p:anim calcmode="lin" valueType="num">
                                      <p:cBhvr>
                                        <p:cTn id="9" dur="25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250"/>
                                        <p:tgtEl>
                                          <p:spTgt spid="31"/>
                                        </p:tgtEl>
                                      </p:cBhvr>
                                    </p:animEffect>
                                    <p:anim calcmode="lin" valueType="num">
                                      <p:cBhvr>
                                        <p:cTn id="14" dur="250" fill="hold"/>
                                        <p:tgtEl>
                                          <p:spTgt spid="31"/>
                                        </p:tgtEl>
                                        <p:attrNameLst>
                                          <p:attrName>ppt_x</p:attrName>
                                        </p:attrNameLst>
                                      </p:cBhvr>
                                      <p:tavLst>
                                        <p:tav tm="0">
                                          <p:val>
                                            <p:strVal val="#ppt_x"/>
                                          </p:val>
                                        </p:tav>
                                        <p:tav tm="100000">
                                          <p:val>
                                            <p:strVal val="#ppt_x"/>
                                          </p:val>
                                        </p:tav>
                                      </p:tavLst>
                                    </p:anim>
                                    <p:anim calcmode="lin" valueType="num">
                                      <p:cBhvr>
                                        <p:cTn id="15" dur="250" fill="hold"/>
                                        <p:tgtEl>
                                          <p:spTgt spid="3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anim calcmode="lin" valueType="num">
                                      <p:cBhvr>
                                        <p:cTn id="20" dur="250" fill="hold"/>
                                        <p:tgtEl>
                                          <p:spTgt spid="32"/>
                                        </p:tgtEl>
                                        <p:attrNameLst>
                                          <p:attrName>ppt_x</p:attrName>
                                        </p:attrNameLst>
                                      </p:cBhvr>
                                      <p:tavLst>
                                        <p:tav tm="0">
                                          <p:val>
                                            <p:strVal val="#ppt_x"/>
                                          </p:val>
                                        </p:tav>
                                        <p:tav tm="100000">
                                          <p:val>
                                            <p:strVal val="#ppt_x"/>
                                          </p:val>
                                        </p:tav>
                                      </p:tavLst>
                                    </p:anim>
                                    <p:anim calcmode="lin" valueType="num">
                                      <p:cBhvr>
                                        <p:cTn id="21" dur="250" fill="hold"/>
                                        <p:tgtEl>
                                          <p:spTgt spid="3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50"/>
                                        <p:tgtEl>
                                          <p:spTgt spid="33"/>
                                        </p:tgtEl>
                                      </p:cBhvr>
                                    </p:animEffect>
                                    <p:anim calcmode="lin" valueType="num">
                                      <p:cBhvr>
                                        <p:cTn id="26" dur="250" fill="hold"/>
                                        <p:tgtEl>
                                          <p:spTgt spid="33"/>
                                        </p:tgtEl>
                                        <p:attrNameLst>
                                          <p:attrName>ppt_x</p:attrName>
                                        </p:attrNameLst>
                                      </p:cBhvr>
                                      <p:tavLst>
                                        <p:tav tm="0">
                                          <p:val>
                                            <p:strVal val="#ppt_x"/>
                                          </p:val>
                                        </p:tav>
                                        <p:tav tm="100000">
                                          <p:val>
                                            <p:strVal val="#ppt_x"/>
                                          </p:val>
                                        </p:tav>
                                      </p:tavLst>
                                    </p:anim>
                                    <p:anim calcmode="lin" valueType="num">
                                      <p:cBhvr>
                                        <p:cTn id="27" dur="250" fill="hold"/>
                                        <p:tgtEl>
                                          <p:spTgt spid="3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250"/>
                                        <p:tgtEl>
                                          <p:spTgt spid="34"/>
                                        </p:tgtEl>
                                      </p:cBhvr>
                                    </p:animEffect>
                                    <p:anim calcmode="lin" valueType="num">
                                      <p:cBhvr>
                                        <p:cTn id="32" dur="250" fill="hold"/>
                                        <p:tgtEl>
                                          <p:spTgt spid="34"/>
                                        </p:tgtEl>
                                        <p:attrNameLst>
                                          <p:attrName>ppt_x</p:attrName>
                                        </p:attrNameLst>
                                      </p:cBhvr>
                                      <p:tavLst>
                                        <p:tav tm="0">
                                          <p:val>
                                            <p:strVal val="#ppt_x"/>
                                          </p:val>
                                        </p:tav>
                                        <p:tav tm="100000">
                                          <p:val>
                                            <p:strVal val="#ppt_x"/>
                                          </p:val>
                                        </p:tav>
                                      </p:tavLst>
                                    </p:anim>
                                    <p:anim calcmode="lin" valueType="num">
                                      <p:cBhvr>
                                        <p:cTn id="33" dur="25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250"/>
                                        <p:tgtEl>
                                          <p:spTgt spid="37"/>
                                        </p:tgtEl>
                                      </p:cBhvr>
                                    </p:animEffect>
                                    <p:anim calcmode="lin" valueType="num">
                                      <p:cBhvr>
                                        <p:cTn id="38" dur="250" fill="hold"/>
                                        <p:tgtEl>
                                          <p:spTgt spid="37"/>
                                        </p:tgtEl>
                                        <p:attrNameLst>
                                          <p:attrName>ppt_x</p:attrName>
                                        </p:attrNameLst>
                                      </p:cBhvr>
                                      <p:tavLst>
                                        <p:tav tm="0">
                                          <p:val>
                                            <p:strVal val="#ppt_x"/>
                                          </p:val>
                                        </p:tav>
                                        <p:tav tm="100000">
                                          <p:val>
                                            <p:strVal val="#ppt_x"/>
                                          </p:val>
                                        </p:tav>
                                      </p:tavLst>
                                    </p:anim>
                                    <p:anim calcmode="lin" valueType="num">
                                      <p:cBhvr>
                                        <p:cTn id="39" dur="250" fill="hold"/>
                                        <p:tgtEl>
                                          <p:spTgt spid="37"/>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64" presetClass="path" presetSubtype="0" accel="50000" decel="50000" fill="hold" grpId="1" nodeType="afterEffect">
                                  <p:stCondLst>
                                    <p:cond delay="0"/>
                                  </p:stCondLst>
                                  <p:childTnLst>
                                    <p:animMotion origin="layout" path="M -2.08333E-7 3.33333E-6 L -0.00026 -0.13635 " pathEditMode="relative" rAng="0" ptsTypes="AA">
                                      <p:cBhvr>
                                        <p:cTn id="42" dur="1000" fill="hold"/>
                                        <p:tgtEl>
                                          <p:spTgt spid="31"/>
                                        </p:tgtEl>
                                        <p:attrNameLst>
                                          <p:attrName>ppt_x</p:attrName>
                                          <p:attrName>ppt_y</p:attrName>
                                        </p:attrNameLst>
                                      </p:cBhvr>
                                      <p:rCtr x="-13" y="-6829"/>
                                    </p:animMotion>
                                  </p:childTnLst>
                                </p:cTn>
                              </p:par>
                            </p:childTnLst>
                          </p:cTn>
                        </p:par>
                        <p:par>
                          <p:cTn id="43" fill="hold">
                            <p:stCondLst>
                              <p:cond delay="2500"/>
                            </p:stCondLst>
                            <p:childTnLst>
                              <p:par>
                                <p:cTn id="44" presetID="22" presetClass="entr" presetSubtype="4"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childTnLst>
                          </p:cTn>
                        </p:par>
                        <p:par>
                          <p:cTn id="47" fill="hold">
                            <p:stCondLst>
                              <p:cond delay="3000"/>
                            </p:stCondLst>
                            <p:childTnLst>
                              <p:par>
                                <p:cTn id="48" presetID="16" presetClass="entr" presetSubtype="37"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arn(outVertical)">
                                      <p:cBhvr>
                                        <p:cTn id="50" dur="500"/>
                                        <p:tgtEl>
                                          <p:spTgt spid="26"/>
                                        </p:tgtEl>
                                      </p:cBhvr>
                                    </p:animEffect>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1" grpId="0" animBg="1"/>
      <p:bldP spid="31" grpId="1" animBg="1"/>
      <p:bldP spid="32" grpId="0" animBg="1"/>
      <p:bldP spid="33" grpId="0" animBg="1"/>
      <p:bldP spid="34" grpId="0" animBg="1"/>
      <p:bldP spid="37"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0" y="6775880"/>
            <a:ext cx="12192000" cy="176463"/>
            <a:chOff x="0" y="6105525"/>
            <a:chExt cx="12192000" cy="752475"/>
          </a:xfrm>
        </p:grpSpPr>
        <p:sp>
          <p:nvSpPr>
            <p:cNvPr id="47" name="Rectangle 46"/>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48"/>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49"/>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50"/>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51"/>
            <p:cNvSpPr/>
            <p:nvPr/>
          </p:nvSpPr>
          <p:spPr>
            <a:xfrm rot="16200000">
              <a:off x="639763"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 name="Group 14"/>
          <p:cNvGrpSpPr/>
          <p:nvPr/>
        </p:nvGrpSpPr>
        <p:grpSpPr>
          <a:xfrm>
            <a:off x="6275179" y="1224657"/>
            <a:ext cx="3938736" cy="4174912"/>
            <a:chOff x="6275179" y="1224657"/>
            <a:chExt cx="3938736" cy="4174912"/>
          </a:xfrm>
        </p:grpSpPr>
        <p:pic>
          <p:nvPicPr>
            <p:cNvPr id="1048" name="Picture 24" descr="http://singaporemap.facts.co/singaporemapof/SingaporeFlagMa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5179" y="4310653"/>
              <a:ext cx="1645198" cy="10889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_" descr="http://image.cdn.iha.com.tr/Contents/images/2016/06/1508033.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3935" y="3177198"/>
              <a:ext cx="2659980" cy="141812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s-media-cache-ak0.pinimg.com/736x/7b/11/c0/7b11c0d529081c1f8b37bec6c846eda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25249" y="1224657"/>
              <a:ext cx="887398" cy="1886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4065562" y="900333"/>
            <a:ext cx="5556739" cy="5472332"/>
            <a:chOff x="4065562" y="900333"/>
            <a:chExt cx="5556739" cy="5472332"/>
          </a:xfrm>
        </p:grpSpPr>
        <p:sp>
          <p:nvSpPr>
            <p:cNvPr id="6" name="Rounded Rectangle 5"/>
            <p:cNvSpPr/>
            <p:nvPr/>
          </p:nvSpPr>
          <p:spPr>
            <a:xfrm>
              <a:off x="4065562" y="900333"/>
              <a:ext cx="5556739" cy="5472332"/>
            </a:xfrm>
            <a:prstGeom prst="roundRect">
              <a:avLst>
                <a:gd name="adj" fmla="val 2793"/>
              </a:avLst>
            </a:prstGeom>
            <a:noFill/>
            <a:ln w="38100" cap="flat" cmpd="sng" algn="ctr">
              <a:solidFill>
                <a:srgbClr val="FEDA0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8" name="Rectangle 57"/>
            <p:cNvSpPr/>
            <p:nvPr/>
          </p:nvSpPr>
          <p:spPr>
            <a:xfrm>
              <a:off x="4209599" y="5824114"/>
              <a:ext cx="2584257" cy="438582"/>
            </a:xfrm>
            <a:prstGeom prst="rect">
              <a:avLst/>
            </a:prstGeom>
            <a:noFill/>
          </p:spPr>
          <p:txBody>
            <a:bodyPr wrap="square" lIns="68580" tIns="34290" rIns="68580" bIns="34290">
              <a:spAutoFit/>
            </a:bodyPr>
            <a:lstStyle/>
            <a:p>
              <a:pPr algn="ctr" defTabSz="685800" eaLnBrk="1" fontAlgn="auto" hangingPunct="1">
                <a:spcBef>
                  <a:spcPts val="0"/>
                </a:spcBef>
                <a:spcAft>
                  <a:spcPts val="0"/>
                </a:spcAft>
                <a:defRPr/>
              </a:pPr>
              <a:r>
                <a:rPr lang="en-US" sz="2400" i="0" smtClean="0">
                  <a:ln w="0"/>
                  <a:effectLst>
                    <a:outerShdw blurRad="38100" dist="19050" dir="2700000" algn="tl" rotWithShape="0">
                      <a:schemeClr val="dk1">
                        <a:alpha val="40000"/>
                      </a:schemeClr>
                    </a:outerShdw>
                  </a:effectLst>
                  <a:latin typeface="Calibri" panose="020F0502020204030204"/>
                </a:rPr>
                <a:t>Distributed System</a:t>
              </a:r>
              <a:endParaRPr lang="en-US" sz="2400" i="0" dirty="0">
                <a:ln w="0"/>
                <a:effectLst>
                  <a:outerShdw blurRad="38100" dist="19050" dir="2700000" algn="tl" rotWithShape="0">
                    <a:schemeClr val="dk1">
                      <a:alpha val="40000"/>
                    </a:schemeClr>
                  </a:outerShdw>
                </a:effectLst>
                <a:latin typeface="Calibri" panose="020F0502020204030204"/>
              </a:endParaRPr>
            </a:p>
          </p:txBody>
        </p:sp>
      </p:grpSp>
      <p:grpSp>
        <p:nvGrpSpPr>
          <p:cNvPr id="7" name="Group 6"/>
          <p:cNvGrpSpPr/>
          <p:nvPr/>
        </p:nvGrpSpPr>
        <p:grpSpPr>
          <a:xfrm>
            <a:off x="106178" y="2100002"/>
            <a:ext cx="3751144" cy="3999245"/>
            <a:chOff x="106178" y="2100002"/>
            <a:chExt cx="3751144" cy="3999245"/>
          </a:xfrm>
        </p:grpSpPr>
        <p:grpSp>
          <p:nvGrpSpPr>
            <p:cNvPr id="117" name="Group 116"/>
            <p:cNvGrpSpPr/>
            <p:nvPr/>
          </p:nvGrpSpPr>
          <p:grpSpPr>
            <a:xfrm>
              <a:off x="1122992" y="2100002"/>
              <a:ext cx="2734330" cy="1683542"/>
              <a:chOff x="1246423" y="574326"/>
              <a:chExt cx="9542619" cy="5258561"/>
            </a:xfrm>
          </p:grpSpPr>
          <p:grpSp>
            <p:nvGrpSpPr>
              <p:cNvPr id="121" name="Group 120"/>
              <p:cNvGrpSpPr/>
              <p:nvPr/>
            </p:nvGrpSpPr>
            <p:grpSpPr>
              <a:xfrm>
                <a:off x="1246423" y="574326"/>
                <a:ext cx="9542619" cy="5258561"/>
                <a:chOff x="718208" y="2254220"/>
                <a:chExt cx="4832362" cy="2694835"/>
              </a:xfrm>
            </p:grpSpPr>
            <p:grpSp>
              <p:nvGrpSpPr>
                <p:cNvPr id="122" name="Group 121"/>
                <p:cNvGrpSpPr/>
                <p:nvPr/>
              </p:nvGrpSpPr>
              <p:grpSpPr>
                <a:xfrm>
                  <a:off x="718208" y="2254220"/>
                  <a:ext cx="4832362" cy="2694835"/>
                  <a:chOff x="1763688" y="1124744"/>
                  <a:chExt cx="5652564" cy="3166095"/>
                </a:xfrm>
              </p:grpSpPr>
              <p:sp>
                <p:nvSpPr>
                  <p:cNvPr id="124" name="Rectangle 123"/>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5" name="Picture 124" descr="F:\Trabajos\Envato\Graphic River\Duckson\Elements\lapt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83667" y="2521590"/>
                  <a:ext cx="2932144" cy="1785325"/>
                </a:xfrm>
                <a:prstGeom prst="rect">
                  <a:avLst/>
                </a:prstGeom>
              </p:spPr>
            </p:pic>
          </p:grpSp>
          <p:pic>
            <p:nvPicPr>
              <p:cNvPr id="119" name="Picture 118"/>
              <p:cNvPicPr>
                <a:picLocks noChangeAspect="1"/>
              </p:cNvPicPr>
              <p:nvPr/>
            </p:nvPicPr>
            <p:blipFill>
              <a:blip r:embed="rId7"/>
              <a:stretch>
                <a:fillRect/>
              </a:stretch>
            </p:blipFill>
            <p:spPr>
              <a:xfrm>
                <a:off x="3137899" y="1028037"/>
                <a:ext cx="5820286" cy="3549232"/>
              </a:xfrm>
              <a:prstGeom prst="rect">
                <a:avLst/>
              </a:prstGeom>
            </p:spPr>
          </p:pic>
        </p:gr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0205" y="4886879"/>
              <a:ext cx="1212368" cy="1212368"/>
            </a:xfrm>
            <a:prstGeom prst="rect">
              <a:avLst/>
            </a:prstGeom>
          </p:spPr>
        </p:pic>
        <p:grpSp>
          <p:nvGrpSpPr>
            <p:cNvPr id="14" name="Group 13"/>
            <p:cNvGrpSpPr/>
            <p:nvPr/>
          </p:nvGrpSpPr>
          <p:grpSpPr>
            <a:xfrm>
              <a:off x="309489" y="3601329"/>
              <a:ext cx="1129946" cy="970787"/>
              <a:chOff x="1200151" y="3658351"/>
              <a:chExt cx="831850" cy="831848"/>
            </a:xfrm>
          </p:grpSpPr>
          <p:pic>
            <p:nvPicPr>
              <p:cNvPr id="1028" name="Picture 4" descr="https://vignette2.wikia.nocookie.net/lotr-minecraft-mod-exiles/images/6/67/Icon_scripts.png/revision/latest?cb=201602012146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00151" y="3658351"/>
                <a:ext cx="831850" cy="83184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0" descr="http://qainsights.com/wp-content/uploads/2016/05/Logo.png"/>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t="1080"/>
              <a:stretch/>
            </p:blipFill>
            <p:spPr bwMode="auto">
              <a:xfrm>
                <a:off x="1418895" y="4220996"/>
                <a:ext cx="567561" cy="21428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_" descr="Image result for arrow"/>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4699403" flipH="1">
              <a:off x="1238146" y="3891740"/>
              <a:ext cx="929963" cy="5887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106178" y="4570120"/>
              <a:ext cx="1569660" cy="369332"/>
            </a:xfrm>
            <a:prstGeom prst="rect">
              <a:avLst/>
            </a:prstGeom>
            <a:noFill/>
          </p:spPr>
          <p:txBody>
            <a:bodyPr wrap="none" rtlCol="0">
              <a:spAutoFit/>
            </a:bodyPr>
            <a:lstStyle/>
            <a:p>
              <a:pPr algn="ctr"/>
              <a:r>
                <a:rPr lang="en-US" smtClean="0">
                  <a:solidFill>
                    <a:schemeClr val="accent2"/>
                  </a:solidFill>
                  <a:latin typeface="+mj-lt"/>
                </a:rPr>
                <a:t>Upload Script</a:t>
              </a:r>
              <a:endParaRPr lang="en-US" dirty="0">
                <a:solidFill>
                  <a:schemeClr val="tx1">
                    <a:lumMod val="50000"/>
                    <a:lumOff val="50000"/>
                  </a:schemeClr>
                </a:solidFill>
                <a:latin typeface="+mj-lt"/>
              </a:endParaRPr>
            </a:p>
          </p:txBody>
        </p:sp>
        <p:sp>
          <p:nvSpPr>
            <p:cNvPr id="63" name="TextBox 62"/>
            <p:cNvSpPr txBox="1"/>
            <p:nvPr/>
          </p:nvSpPr>
          <p:spPr>
            <a:xfrm>
              <a:off x="1929017" y="3644346"/>
              <a:ext cx="1313180" cy="369332"/>
            </a:xfrm>
            <a:prstGeom prst="rect">
              <a:avLst/>
            </a:prstGeom>
            <a:noFill/>
          </p:spPr>
          <p:txBody>
            <a:bodyPr wrap="none" rtlCol="0">
              <a:spAutoFit/>
            </a:bodyPr>
            <a:lstStyle/>
            <a:p>
              <a:pPr algn="ctr"/>
              <a:r>
                <a:rPr lang="en-US" smtClean="0">
                  <a:solidFill>
                    <a:schemeClr val="accent2"/>
                  </a:solidFill>
                  <a:latin typeface="+mj-lt"/>
                </a:rPr>
                <a:t>Dashboard</a:t>
              </a:r>
              <a:endParaRPr lang="en-US" dirty="0">
                <a:solidFill>
                  <a:schemeClr val="tx1">
                    <a:lumMod val="50000"/>
                    <a:lumOff val="50000"/>
                  </a:schemeClr>
                </a:solidFill>
                <a:latin typeface="+mj-lt"/>
              </a:endParaRPr>
            </a:p>
          </p:txBody>
        </p:sp>
      </p:grpSp>
      <p:grpSp>
        <p:nvGrpSpPr>
          <p:cNvPr id="12" name="Group 11"/>
          <p:cNvGrpSpPr/>
          <p:nvPr/>
        </p:nvGrpSpPr>
        <p:grpSpPr>
          <a:xfrm>
            <a:off x="3737512" y="1050222"/>
            <a:ext cx="5595063" cy="4578441"/>
            <a:chOff x="3737512" y="1050222"/>
            <a:chExt cx="5595063" cy="4578441"/>
          </a:xfrm>
        </p:grpSpPr>
        <p:sp>
          <p:nvSpPr>
            <p:cNvPr id="64" name="TextBox 63"/>
            <p:cNvSpPr txBox="1"/>
            <p:nvPr/>
          </p:nvSpPr>
          <p:spPr>
            <a:xfrm>
              <a:off x="4329893" y="3305426"/>
              <a:ext cx="2056973" cy="369332"/>
            </a:xfrm>
            <a:prstGeom prst="rect">
              <a:avLst/>
            </a:prstGeom>
            <a:noFill/>
          </p:spPr>
          <p:txBody>
            <a:bodyPr wrap="none" rtlCol="0">
              <a:spAutoFit/>
            </a:bodyPr>
            <a:lstStyle/>
            <a:p>
              <a:pPr algn="ctr"/>
              <a:r>
                <a:rPr lang="en-US" smtClean="0">
                  <a:solidFill>
                    <a:schemeClr val="accent2"/>
                  </a:solidFill>
                  <a:latin typeface="+mj-lt"/>
                </a:rPr>
                <a:t>Dashboard Server</a:t>
              </a:r>
              <a:endParaRPr lang="en-US" dirty="0">
                <a:solidFill>
                  <a:schemeClr val="tx1">
                    <a:lumMod val="50000"/>
                    <a:lumOff val="50000"/>
                  </a:schemeClr>
                </a:solidFill>
                <a:latin typeface="+mj-lt"/>
              </a:endParaRPr>
            </a:p>
          </p:txBody>
        </p:sp>
        <p:grpSp>
          <p:nvGrpSpPr>
            <p:cNvPr id="8" name="Group 7"/>
            <p:cNvGrpSpPr/>
            <p:nvPr/>
          </p:nvGrpSpPr>
          <p:grpSpPr>
            <a:xfrm>
              <a:off x="3737512" y="1050222"/>
              <a:ext cx="5595063" cy="4578441"/>
              <a:chOff x="3737512" y="1050222"/>
              <a:chExt cx="5595063" cy="4578441"/>
            </a:xfrm>
          </p:grpSpPr>
          <p:pic>
            <p:nvPicPr>
              <p:cNvPr id="1032" name="Picture 8" descr="https://marketplace.canva.com/MAB60Rsj_DI/1/thumbnail/canva-simple-computer-icon-MAB60Rsj_DI.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2893" y="4256062"/>
                <a:ext cx="1203744" cy="12037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mputer icon flat"/>
              <p:cNvPicPr>
                <a:picLocks noChangeAspect="1" noChangeArrowheads="1"/>
              </p:cNvPicPr>
              <p:nvPr/>
            </p:nvPicPr>
            <p:blipFill>
              <a:blip r:embed="rId1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611835" y="3335139"/>
                <a:ext cx="863764" cy="86376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cmkt-image-prd.global.ssl.fastly.net/0.1.0/ps/1020461/580/386/m1/fpnw/wm0/monitor-screen-with-pc-icon-flat_cm-.jpg?1456257766&amp;s=2af39d0b0c0fb9a569610ec560494eb2"/>
              <p:cNvPicPr>
                <a:picLocks noChangeAspect="1" noChangeArrowheads="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4310" t="28887" r="49713" b="17918"/>
              <a:stretch/>
            </p:blipFill>
            <p:spPr bwMode="auto">
              <a:xfrm>
                <a:off x="7939217" y="1803309"/>
                <a:ext cx="1393358" cy="107288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cdn4.iconfinder.com/data/icons/whsr-january-flaticon-set/512/server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406036" y="1050222"/>
                <a:ext cx="2177644" cy="2177645"/>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___" descr="Image result for arrow"/>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8171768" flipV="1">
                <a:off x="3543166" y="2183285"/>
                <a:ext cx="1059444" cy="6707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____" descr="Image result for arrow"/>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rot="1549235" flipV="1">
                <a:off x="6224089" y="3352494"/>
                <a:ext cx="979175" cy="61993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_____" descr="Image result for arrow"/>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20127651" flipV="1">
                <a:off x="6524526" y="2795289"/>
                <a:ext cx="1146660" cy="72597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______" descr="Image result for arrow"/>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8363479" flipV="1">
                <a:off x="6495102" y="2248140"/>
                <a:ext cx="1303113" cy="82502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840416" y="5259331"/>
                <a:ext cx="787395" cy="369332"/>
              </a:xfrm>
              <a:prstGeom prst="rect">
                <a:avLst/>
              </a:prstGeom>
              <a:noFill/>
            </p:spPr>
            <p:txBody>
              <a:bodyPr wrap="none" rtlCol="0">
                <a:spAutoFit/>
              </a:bodyPr>
              <a:lstStyle/>
              <a:p>
                <a:pPr algn="ctr"/>
                <a:r>
                  <a:rPr lang="en-US" smtClean="0">
                    <a:solidFill>
                      <a:schemeClr val="accent2"/>
                    </a:solidFill>
                    <a:latin typeface="+mj-lt"/>
                  </a:rPr>
                  <a:t>Agent</a:t>
                </a:r>
                <a:endParaRPr lang="en-US" dirty="0">
                  <a:solidFill>
                    <a:schemeClr val="tx1">
                      <a:lumMod val="50000"/>
                      <a:lumOff val="50000"/>
                    </a:schemeClr>
                  </a:solidFill>
                  <a:latin typeface="+mj-lt"/>
                </a:endParaRPr>
              </a:p>
            </p:txBody>
          </p:sp>
          <p:sp>
            <p:nvSpPr>
              <p:cNvPr id="66" name="TextBox 65"/>
              <p:cNvSpPr txBox="1"/>
              <p:nvPr/>
            </p:nvSpPr>
            <p:spPr>
              <a:xfrm>
                <a:off x="7616898" y="4115194"/>
                <a:ext cx="787395" cy="369332"/>
              </a:xfrm>
              <a:prstGeom prst="rect">
                <a:avLst/>
              </a:prstGeom>
              <a:noFill/>
            </p:spPr>
            <p:txBody>
              <a:bodyPr wrap="none" rtlCol="0">
                <a:spAutoFit/>
              </a:bodyPr>
              <a:lstStyle/>
              <a:p>
                <a:pPr algn="ctr"/>
                <a:r>
                  <a:rPr lang="en-US" smtClean="0">
                    <a:solidFill>
                      <a:schemeClr val="accent2"/>
                    </a:solidFill>
                    <a:latin typeface="+mj-lt"/>
                  </a:rPr>
                  <a:t>Agent</a:t>
                </a:r>
                <a:endParaRPr lang="en-US" dirty="0">
                  <a:solidFill>
                    <a:schemeClr val="tx1">
                      <a:lumMod val="50000"/>
                      <a:lumOff val="50000"/>
                    </a:schemeClr>
                  </a:solidFill>
                  <a:latin typeface="+mj-lt"/>
                </a:endParaRPr>
              </a:p>
            </p:txBody>
          </p:sp>
          <p:sp>
            <p:nvSpPr>
              <p:cNvPr id="67" name="TextBox 66"/>
              <p:cNvSpPr txBox="1"/>
              <p:nvPr/>
            </p:nvSpPr>
            <p:spPr>
              <a:xfrm>
                <a:off x="8110492" y="2766340"/>
                <a:ext cx="787395" cy="369332"/>
              </a:xfrm>
              <a:prstGeom prst="rect">
                <a:avLst/>
              </a:prstGeom>
              <a:noFill/>
            </p:spPr>
            <p:txBody>
              <a:bodyPr wrap="none" rtlCol="0">
                <a:spAutoFit/>
              </a:bodyPr>
              <a:lstStyle/>
              <a:p>
                <a:pPr algn="ctr"/>
                <a:r>
                  <a:rPr lang="en-US" smtClean="0">
                    <a:solidFill>
                      <a:schemeClr val="accent2"/>
                    </a:solidFill>
                    <a:latin typeface="+mj-lt"/>
                  </a:rPr>
                  <a:t>Agent</a:t>
                </a:r>
                <a:endParaRPr lang="en-US" dirty="0">
                  <a:solidFill>
                    <a:schemeClr val="tx1">
                      <a:lumMod val="50000"/>
                      <a:lumOff val="50000"/>
                    </a:schemeClr>
                  </a:solidFill>
                  <a:latin typeface="+mj-lt"/>
                </a:endParaRPr>
              </a:p>
            </p:txBody>
          </p:sp>
        </p:grpSp>
      </p:grpSp>
      <p:grpSp>
        <p:nvGrpSpPr>
          <p:cNvPr id="9" name="Group 8"/>
          <p:cNvGrpSpPr/>
          <p:nvPr/>
        </p:nvGrpSpPr>
        <p:grpSpPr>
          <a:xfrm>
            <a:off x="8455132" y="2983686"/>
            <a:ext cx="3840107" cy="3398384"/>
            <a:chOff x="8351893" y="3057428"/>
            <a:chExt cx="3840107" cy="3398384"/>
          </a:xfrm>
        </p:grpSpPr>
        <p:pic>
          <p:nvPicPr>
            <p:cNvPr id="5" name="Picture 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04948" y="3482665"/>
              <a:ext cx="2487052" cy="2763392"/>
            </a:xfrm>
            <a:prstGeom prst="rect">
              <a:avLst/>
            </a:prstGeom>
          </p:spPr>
        </p:pic>
        <p:pic>
          <p:nvPicPr>
            <p:cNvPr id="55" name="Picture 6_______" descr="Image result for arrow"/>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2625437">
              <a:off x="8351893" y="4792706"/>
              <a:ext cx="1159746" cy="73425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________" descr="Image result for arrow"/>
            <p:cNvPicPr>
              <a:picLocks noChangeAspect="1" noChangeArrowheads="1"/>
            </p:cNvPicPr>
            <p:nvPr/>
          </p:nvPicPr>
          <p:blipFill>
            <a:blip r:embed="rId2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rot="587161" flipV="1">
              <a:off x="9175809" y="4195629"/>
              <a:ext cx="1023641" cy="64808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_________" descr="Image result for arrow"/>
            <p:cNvPicPr>
              <a:picLocks noChangeAspect="1" noChangeArrowheads="1"/>
            </p:cNvPicPr>
            <p:nvPr/>
          </p:nvPicPr>
          <p:blipFill>
            <a:blip r:embed="rId19"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rot="1656571" flipV="1">
              <a:off x="9355632" y="3057428"/>
              <a:ext cx="1188297" cy="752331"/>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10103745" y="6086480"/>
              <a:ext cx="1659493" cy="369332"/>
            </a:xfrm>
            <a:prstGeom prst="rect">
              <a:avLst/>
            </a:prstGeom>
            <a:noFill/>
          </p:spPr>
          <p:txBody>
            <a:bodyPr wrap="none" rtlCol="0">
              <a:spAutoFit/>
            </a:bodyPr>
            <a:lstStyle/>
            <a:p>
              <a:pPr algn="ctr"/>
              <a:r>
                <a:rPr lang="en-US" smtClean="0">
                  <a:solidFill>
                    <a:schemeClr val="accent2"/>
                  </a:solidFill>
                  <a:latin typeface="+mj-lt"/>
                </a:rPr>
                <a:t>Target Service</a:t>
              </a:r>
              <a:endParaRPr lang="en-US" dirty="0">
                <a:solidFill>
                  <a:schemeClr val="tx1">
                    <a:lumMod val="50000"/>
                    <a:lumOff val="50000"/>
                  </a:schemeClr>
                </a:solidFill>
                <a:latin typeface="+mj-lt"/>
              </a:endParaRPr>
            </a:p>
          </p:txBody>
        </p:sp>
      </p:grpSp>
      <p:sp>
        <p:nvSpPr>
          <p:cNvPr id="69" name="TextBox 68"/>
          <p:cNvSpPr txBox="1"/>
          <p:nvPr/>
        </p:nvSpPr>
        <p:spPr>
          <a:xfrm>
            <a:off x="3917091" y="97895"/>
            <a:ext cx="4416787" cy="646331"/>
          </a:xfrm>
          <a:prstGeom prst="rect">
            <a:avLst/>
          </a:prstGeom>
          <a:noFill/>
        </p:spPr>
        <p:txBody>
          <a:bodyPr wrap="none" rtlCol="0">
            <a:spAutoFit/>
          </a:bodyPr>
          <a:lstStyle/>
          <a:p>
            <a:pPr algn="ctr"/>
            <a:r>
              <a:rPr lang="en-US" sz="3600" smtClean="0">
                <a:solidFill>
                  <a:schemeClr val="bg1">
                    <a:lumMod val="50000"/>
                  </a:schemeClr>
                </a:solidFill>
                <a:latin typeface="+mj-lt"/>
              </a:rPr>
              <a:t>Solution Architecture</a:t>
            </a:r>
            <a:endParaRPr lang="en-US" sz="3600" dirty="0">
              <a:solidFill>
                <a:schemeClr val="bg1">
                  <a:lumMod val="50000"/>
                </a:schemeClr>
              </a:solidFill>
              <a:latin typeface="+mj-lt"/>
            </a:endParaRPr>
          </a:p>
        </p:txBody>
      </p:sp>
      <p:grpSp>
        <p:nvGrpSpPr>
          <p:cNvPr id="13" name="Group 12"/>
          <p:cNvGrpSpPr/>
          <p:nvPr/>
        </p:nvGrpSpPr>
        <p:grpSpPr>
          <a:xfrm>
            <a:off x="5841242" y="1655089"/>
            <a:ext cx="3024841" cy="2808573"/>
            <a:chOff x="5841242" y="1655089"/>
            <a:chExt cx="3024841" cy="2808573"/>
          </a:xfrm>
        </p:grpSpPr>
        <p:sp>
          <p:nvSpPr>
            <p:cNvPr id="4" name="TextBox 3"/>
            <p:cNvSpPr txBox="1"/>
            <p:nvPr/>
          </p:nvSpPr>
          <p:spPr>
            <a:xfrm>
              <a:off x="5841242" y="4094330"/>
              <a:ext cx="990977" cy="369332"/>
            </a:xfrm>
            <a:prstGeom prst="rect">
              <a:avLst/>
            </a:prstGeom>
            <a:noFill/>
          </p:spPr>
          <p:txBody>
            <a:bodyPr wrap="none" rtlCol="0">
              <a:spAutoFit/>
            </a:bodyPr>
            <a:lstStyle/>
            <a:p>
              <a:r>
                <a:rPr lang="en-US" b="1" smtClean="0">
                  <a:solidFill>
                    <a:srgbClr val="F39C12"/>
                  </a:solidFill>
                </a:rPr>
                <a:t>+200 VU</a:t>
              </a:r>
              <a:endParaRPr lang="en-US" b="1">
                <a:solidFill>
                  <a:srgbClr val="F39C12"/>
                </a:solidFill>
              </a:endParaRPr>
            </a:p>
          </p:txBody>
        </p:sp>
        <p:sp>
          <p:nvSpPr>
            <p:cNvPr id="70" name="TextBox 69"/>
            <p:cNvSpPr txBox="1"/>
            <p:nvPr/>
          </p:nvSpPr>
          <p:spPr>
            <a:xfrm>
              <a:off x="7617727" y="3059374"/>
              <a:ext cx="990977" cy="369332"/>
            </a:xfrm>
            <a:prstGeom prst="rect">
              <a:avLst/>
            </a:prstGeom>
            <a:noFill/>
          </p:spPr>
          <p:txBody>
            <a:bodyPr wrap="none" rtlCol="0">
              <a:spAutoFit/>
            </a:bodyPr>
            <a:lstStyle/>
            <a:p>
              <a:r>
                <a:rPr lang="en-US" b="1" smtClean="0">
                  <a:solidFill>
                    <a:srgbClr val="F39C12"/>
                  </a:solidFill>
                </a:rPr>
                <a:t>+200 VU</a:t>
              </a:r>
              <a:endParaRPr lang="en-US" b="1">
                <a:solidFill>
                  <a:srgbClr val="F39C12"/>
                </a:solidFill>
              </a:endParaRPr>
            </a:p>
          </p:txBody>
        </p:sp>
        <p:sp>
          <p:nvSpPr>
            <p:cNvPr id="71" name="TextBox 70"/>
            <p:cNvSpPr txBox="1"/>
            <p:nvPr/>
          </p:nvSpPr>
          <p:spPr>
            <a:xfrm>
              <a:off x="7875106" y="1655089"/>
              <a:ext cx="990977" cy="369332"/>
            </a:xfrm>
            <a:prstGeom prst="rect">
              <a:avLst/>
            </a:prstGeom>
            <a:noFill/>
          </p:spPr>
          <p:txBody>
            <a:bodyPr wrap="none" rtlCol="0">
              <a:spAutoFit/>
            </a:bodyPr>
            <a:lstStyle/>
            <a:p>
              <a:r>
                <a:rPr lang="en-US" b="1" smtClean="0">
                  <a:solidFill>
                    <a:srgbClr val="F39C12"/>
                  </a:solidFill>
                </a:rPr>
                <a:t>+200 VU</a:t>
              </a:r>
              <a:endParaRPr lang="en-US" b="1">
                <a:solidFill>
                  <a:srgbClr val="F39C12"/>
                </a:solidFill>
              </a:endParaRPr>
            </a:p>
          </p:txBody>
        </p:sp>
      </p:grpSp>
      <p:grpSp>
        <p:nvGrpSpPr>
          <p:cNvPr id="11" name="Group 10"/>
          <p:cNvGrpSpPr/>
          <p:nvPr/>
        </p:nvGrpSpPr>
        <p:grpSpPr>
          <a:xfrm>
            <a:off x="4394738" y="1607314"/>
            <a:ext cx="1865385" cy="1776523"/>
            <a:chOff x="4394738" y="1607314"/>
            <a:chExt cx="1865385" cy="1776523"/>
          </a:xfrm>
        </p:grpSpPr>
        <p:pic>
          <p:nvPicPr>
            <p:cNvPr id="60" name="Picture 5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394738" y="1969476"/>
              <a:ext cx="1414361" cy="1414361"/>
            </a:xfrm>
            <a:prstGeom prst="rect">
              <a:avLst/>
            </a:prstGeom>
          </p:spPr>
        </p:pic>
        <p:pic>
          <p:nvPicPr>
            <p:cNvPr id="61" name="Picture 60"/>
            <p:cNvPicPr>
              <a:picLocks noChangeAspect="1"/>
            </p:cNvPicPr>
            <p:nvPr/>
          </p:nvPicPr>
          <p:blipFill>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86800" y="1607314"/>
              <a:ext cx="1673323" cy="920327"/>
            </a:xfrm>
            <a:prstGeom prst="rect">
              <a:avLst/>
            </a:prstGeom>
          </p:spPr>
        </p:pic>
      </p:grpSp>
    </p:spTree>
    <p:extLst>
      <p:ext uri="{BB962C8B-B14F-4D97-AF65-F5344CB8AC3E}">
        <p14:creationId xmlns:p14="http://schemas.microsoft.com/office/powerpoint/2010/main" val="5234690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00"/>
                                        <p:tgtEl>
                                          <p:spTgt spid="7"/>
                                        </p:tgtEl>
                                      </p:cBhvr>
                                    </p:animEffect>
                                  </p:childTnLst>
                                </p:cTn>
                              </p:par>
                            </p:childTnLst>
                          </p:cTn>
                        </p:par>
                        <p:par>
                          <p:cTn id="8" fill="hold">
                            <p:stCondLst>
                              <p:cond delay="700"/>
                            </p:stCondLst>
                            <p:childTnLst>
                              <p:par>
                                <p:cTn id="9" presetID="22" presetClass="entr" presetSubtype="8" fill="hold" nodeType="afterEffect">
                                  <p:stCondLst>
                                    <p:cond delay="3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100"/>
                                        <p:tgtEl>
                                          <p:spTgt spid="12"/>
                                        </p:tgtEl>
                                      </p:cBhvr>
                                    </p:animEffect>
                                  </p:childTnLst>
                                </p:cTn>
                              </p:par>
                            </p:childTnLst>
                          </p:cTn>
                        </p:par>
                        <p:par>
                          <p:cTn id="12" fill="hold">
                            <p:stCondLst>
                              <p:cond delay="2100"/>
                            </p:stCondLst>
                            <p:childTnLst>
                              <p:par>
                                <p:cTn id="13" presetID="22" presetClass="entr" presetSubtype="8" fill="hold" nodeType="afterEffect">
                                  <p:stCondLst>
                                    <p:cond delay="4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strVal val="#ppt_w*0.70"/>
                                          </p:val>
                                        </p:tav>
                                        <p:tav tm="100000">
                                          <p:val>
                                            <p:strVal val="#ppt_w"/>
                                          </p:val>
                                        </p:tav>
                                      </p:tavLst>
                                    </p:anim>
                                    <p:anim calcmode="lin" valueType="num">
                                      <p:cBhvr>
                                        <p:cTn id="38" dur="1000" fill="hold"/>
                                        <p:tgtEl>
                                          <p:spTgt spid="15"/>
                                        </p:tgtEl>
                                        <p:attrNameLst>
                                          <p:attrName>ppt_h</p:attrName>
                                        </p:attrNameLst>
                                      </p:cBhvr>
                                      <p:tavLst>
                                        <p:tav tm="0">
                                          <p:val>
                                            <p:strVal val="#ppt_h"/>
                                          </p:val>
                                        </p:tav>
                                        <p:tav tm="100000">
                                          <p:val>
                                            <p:strVal val="#ppt_h"/>
                                          </p:val>
                                        </p:tav>
                                      </p:tavLst>
                                    </p:anim>
                                    <p:animEffect transition="in" filter="fade">
                                      <p:cBhvr>
                                        <p:cTn id="3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8.4|19.4|32.3"/>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xmlns="" name="DefaultBosch2016.potx" id="{9C79B100-3E8C-49C0-8475-54E7D673F8CF}" vid="{0EBFA600-AC06-4417-8FA0-E8FF3BF23F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008F20A0F940418F6CD598392AC214" ma:contentTypeVersion="1" ma:contentTypeDescription="Create a new document." ma:contentTypeScope="" ma:versionID="35c9c33c8074769e0c3719b891cbe0ab">
  <xsd:schema xmlns:xsd="http://www.w3.org/2001/XMLSchema" xmlns:xs="http://www.w3.org/2001/XMLSchema" xmlns:p="http://schemas.microsoft.com/office/2006/metadata/properties" xmlns:ns3="6374be42-df91-4444-9bf3-c96a331f37dd" targetNamespace="http://schemas.microsoft.com/office/2006/metadata/properties" ma:root="true" ma:fieldsID="de7c4d1b1d03e9395c1b51ce44dabf2b" ns3:_="">
    <xsd:import namespace="6374be42-df91-4444-9bf3-c96a331f37dd"/>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74be42-df91-4444-9bf3-c96a331f37d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374be42-df91-4444-9bf3-c96a331f37dd">P01MDMA81HC-1107182191-22</_dlc_DocId>
    <_dlc_DocIdUrl xmlns="6374be42-df91-4444-9bf3-c96a331f37dd">
      <Url>https://mysites.inside-share.bosch.com/my/dma81hc/_layouts/15/DocIdRedir.aspx?ID=P01MDMA81HC-1107182191-22</Url>
      <Description>P01MDMA81HC-1107182191-22</Description>
    </_dlc_DocIdUrl>
  </documentManagement>
</p:properties>
</file>

<file path=customXml/itemProps1.xml><?xml version="1.0" encoding="utf-8"?>
<ds:datastoreItem xmlns:ds="http://schemas.openxmlformats.org/officeDocument/2006/customXml" ds:itemID="{A3EDF9EF-8382-40DD-8D4D-EED0E45AD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74be42-df91-4444-9bf3-c96a331f37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7819F6-827D-4FED-B308-4285AB055017}">
  <ds:schemaRefs>
    <ds:schemaRef ds:uri="http://schemas.microsoft.com/sharepoint/events"/>
  </ds:schemaRefs>
</ds:datastoreItem>
</file>

<file path=customXml/itemProps3.xml><?xml version="1.0" encoding="utf-8"?>
<ds:datastoreItem xmlns:ds="http://schemas.openxmlformats.org/officeDocument/2006/customXml" ds:itemID="{D64023E1-B968-4206-8EE8-33E8A2A04DD3}">
  <ds:schemaRefs>
    <ds:schemaRef ds:uri="http://schemas.microsoft.com/sharepoint/v3/contenttype/forms"/>
  </ds:schemaRefs>
</ds:datastoreItem>
</file>

<file path=customXml/itemProps4.xml><?xml version="1.0" encoding="utf-8"?>
<ds:datastoreItem xmlns:ds="http://schemas.openxmlformats.org/officeDocument/2006/customXml" ds:itemID="{1B9C4EFB-0AF8-471C-BAB1-92C0107C4A05}">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6374be42-df91-4444-9bf3-c96a331f37dd"/>
    <ds:schemaRef ds:uri="http://purl.org/dc/term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811</TotalTime>
  <Words>963</Words>
  <Application>Microsoft Office PowerPoint</Application>
  <PresentationFormat>Custom</PresentationFormat>
  <Paragraphs>228</Paragraphs>
  <Slides>26</Slides>
  <Notes>9</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Roles</vt:lpstr>
      <vt:lpstr>PowerPoint Presentation</vt:lpstr>
      <vt:lpstr>Milestones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Bibo</cp:lastModifiedBy>
  <cp:revision>1062</cp:revision>
  <dcterms:created xsi:type="dcterms:W3CDTF">2014-09-15T07:14:39Z</dcterms:created>
  <dcterms:modified xsi:type="dcterms:W3CDTF">2017-06-05T03:31:14Z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0x01010049008F20A0F940418F6CD598392AC214</vt:lpwstr>
  </property>
  <property fmtid="{D5CDD505-2E9C-101B-9397-08002B2CF9AE}" pid="3" name="IsMyDocuments">
    <vt:bool>true</vt:bool>
  </property>
  <property fmtid="{D5CDD505-2E9C-101B-9397-08002B2CF9AE}" pid="4" name="_dlc_DocIdItemGuid">
    <vt:lpwstr>ec663cd5-1258-4969-92a6-100cb470f9eb</vt:lpwstr>
  </property>
</Properties>
</file>