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2"/>
  </p:notesMasterIdLst>
  <p:handoutMasterIdLst>
    <p:handoutMasterId r:id="rId23"/>
  </p:handoutMasterIdLst>
  <p:sldIdLst>
    <p:sldId id="474" r:id="rId6"/>
    <p:sldId id="279" r:id="rId7"/>
    <p:sldId id="267" r:id="rId8"/>
    <p:sldId id="475" r:id="rId9"/>
    <p:sldId id="477" r:id="rId10"/>
    <p:sldId id="484" r:id="rId11"/>
    <p:sldId id="485" r:id="rId12"/>
    <p:sldId id="478" r:id="rId13"/>
    <p:sldId id="479" r:id="rId14"/>
    <p:sldId id="480" r:id="rId15"/>
    <p:sldId id="483" r:id="rId16"/>
    <p:sldId id="481" r:id="rId17"/>
    <p:sldId id="482" r:id="rId18"/>
    <p:sldId id="486" r:id="rId19"/>
    <p:sldId id="487" r:id="rId20"/>
    <p:sldId id="469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466"/>
    <a:srgbClr val="F39C12"/>
    <a:srgbClr val="F8C471"/>
    <a:srgbClr val="BA7609"/>
    <a:srgbClr val="071A33"/>
    <a:srgbClr val="051325"/>
    <a:srgbClr val="0B2D59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4" autoAdjust="0"/>
    <p:restoredTop sz="91667" autoAdjust="0"/>
  </p:normalViewPr>
  <p:slideViewPr>
    <p:cSldViewPr snapToGrid="0">
      <p:cViewPr varScale="1">
        <p:scale>
          <a:sx n="68" d="100"/>
          <a:sy n="68" d="100"/>
        </p:scale>
        <p:origin x="76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924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29/05/2017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29/05/2017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53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99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309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6853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on managing risk, issue, change request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 project metrics in order to take appropriate actions and keep project complete on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933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29/05/2017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jpe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21064" y="891919"/>
            <a:ext cx="4419600" cy="2104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E3466"/>
                </a:solidFill>
                <a:latin typeface="+mj-lt"/>
              </a:rPr>
              <a:t>Performance Testing Dashboard</a:t>
            </a:r>
            <a:endParaRPr lang="id-ID" sz="4400" dirty="0" smtClean="0">
              <a:solidFill>
                <a:srgbClr val="0E3466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9217" y="229513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0180" y="680759"/>
            <a:ext cx="185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Solution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0" y="6681537"/>
            <a:ext cx="12192000" cy="176463"/>
            <a:chOff x="0" y="6105525"/>
            <a:chExt cx="12192000" cy="752475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671769" y="5465767"/>
              <a:ext cx="752466" cy="20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4703767" y="5465765"/>
              <a:ext cx="752468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6735765" y="5465764"/>
              <a:ext cx="752471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767764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10799766" y="5465766"/>
              <a:ext cx="752468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639763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5748" y="1782602"/>
            <a:ext cx="8785225" cy="4042897"/>
            <a:chOff x="2295748" y="1782602"/>
            <a:chExt cx="8785225" cy="4042897"/>
          </a:xfrm>
        </p:grpSpPr>
        <p:pic>
          <p:nvPicPr>
            <p:cNvPr id="87" name="Picture 8" descr="http://pngwebicons.com/upload/pc_png8933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52" y="1782602"/>
              <a:ext cx="822650" cy="82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_" descr="http://pngwebicons.com/upload/pc_png8933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919" y="2937777"/>
              <a:ext cx="810551" cy="810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__" descr="http://pngwebicons.com/upload/pc_png8933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8947" y="4733087"/>
              <a:ext cx="825854" cy="825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10" descr="https://www.iconexperience.com/_img/v_collection_png/256x256/shadow/server_earth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5923" y="3177549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14" descr="http://corrupteddevelopment.com/wp-content/uploads/2014/09/responsive-web-design-540x340.jp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748" y="3518862"/>
              <a:ext cx="1258888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5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086" y="4520574"/>
              <a:ext cx="1182687" cy="118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" name="Group 55"/>
            <p:cNvGrpSpPr>
              <a:grpSpLocks/>
            </p:cNvGrpSpPr>
            <p:nvPr/>
          </p:nvGrpSpPr>
          <p:grpSpPr bwMode="auto">
            <a:xfrm>
              <a:off x="2510061" y="2355224"/>
              <a:ext cx="850900" cy="984250"/>
              <a:chOff x="586853" y="720691"/>
              <a:chExt cx="1201003" cy="1437716"/>
            </a:xfrm>
          </p:grpSpPr>
          <p:pic>
            <p:nvPicPr>
              <p:cNvPr id="94" name="Picture 30" descr="http://samcomtechnobrains.com/wp-content/uploads/2015/05/mobilewebservices_icon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rgbClr val="E7E6E6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53" y="720691"/>
                <a:ext cx="1201003" cy="977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28" descr="http://www.txmq.com/wp-content/uploads/2014/09/api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E7E6E6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487" y="1317696"/>
                <a:ext cx="840711" cy="840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6" name="Group 58"/>
            <p:cNvGrpSpPr>
              <a:grpSpLocks/>
            </p:cNvGrpSpPr>
            <p:nvPr/>
          </p:nvGrpSpPr>
          <p:grpSpPr bwMode="auto">
            <a:xfrm>
              <a:off x="3821336" y="2323474"/>
              <a:ext cx="4073525" cy="2897188"/>
              <a:chOff x="2183642" y="818868"/>
              <a:chExt cx="5431810" cy="386231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2183642" y="818868"/>
                <a:ext cx="5431810" cy="3862314"/>
              </a:xfrm>
              <a:prstGeom prst="roundRect">
                <a:avLst>
                  <a:gd name="adj" fmla="val 4374"/>
                </a:avLst>
              </a:prstGeom>
              <a:solidFill>
                <a:srgbClr val="ED7D31">
                  <a:lumMod val="40000"/>
                  <a:lumOff val="60000"/>
                </a:srgbClr>
              </a:solidFill>
              <a:ln w="635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i="0" kern="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grpSp>
            <p:nvGrpSpPr>
              <p:cNvPr id="98" name="Group 60"/>
              <p:cNvGrpSpPr>
                <a:grpSpLocks/>
              </p:cNvGrpSpPr>
              <p:nvPr/>
            </p:nvGrpSpPr>
            <p:grpSpPr bwMode="auto">
              <a:xfrm>
                <a:off x="6024113" y="873457"/>
                <a:ext cx="1345679" cy="2388290"/>
                <a:chOff x="6406249" y="764275"/>
                <a:chExt cx="1577691" cy="2633948"/>
              </a:xfrm>
            </p:grpSpPr>
            <p:sp>
              <p:nvSpPr>
                <p:cNvPr id="117" name="Rounded Rectangle 116"/>
                <p:cNvSpPr/>
                <p:nvPr/>
              </p:nvSpPr>
              <p:spPr>
                <a:xfrm>
                  <a:off x="6413079" y="792764"/>
                  <a:ext cx="1570986" cy="253708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FFC000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FFC000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FFC000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i="0" kern="0">
                    <a:solidFill>
                      <a:prstClr val="black"/>
                    </a:solidFill>
                    <a:latin typeface="Calibri" panose="020F0502020204030204"/>
                    <a:ea typeface="+mn-ea"/>
                  </a:endParaRPr>
                </a:p>
              </p:txBody>
            </p:sp>
            <p:pic>
              <p:nvPicPr>
                <p:cNvPr id="118" name="Picture 36" descr="https://cdn4.iconfinder.com/data/icons/database/PNG/512/Database_3.png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06249" y="764275"/>
                  <a:ext cx="1542127" cy="1542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9" name="Picture 38" descr="blue directory icon png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83671" y="2148079"/>
                  <a:ext cx="1250144" cy="1250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99" name="Group 61"/>
              <p:cNvGrpSpPr>
                <a:grpSpLocks/>
              </p:cNvGrpSpPr>
              <p:nvPr/>
            </p:nvGrpSpPr>
            <p:grpSpPr bwMode="auto">
              <a:xfrm>
                <a:off x="6032311" y="3289110"/>
                <a:ext cx="1310186" cy="1173705"/>
                <a:chOff x="6196084" y="4039737"/>
                <a:chExt cx="2047164" cy="1815152"/>
              </a:xfrm>
            </p:grpSpPr>
            <p:sp>
              <p:nvSpPr>
                <p:cNvPr id="114" name="Rounded Rectangle 113"/>
                <p:cNvSpPr/>
                <p:nvPr/>
              </p:nvSpPr>
              <p:spPr>
                <a:xfrm>
                  <a:off x="6195686" y="4038999"/>
                  <a:ext cx="2047379" cy="1816484"/>
                </a:xfrm>
                <a:prstGeom prst="roundRect">
                  <a:avLst/>
                </a:prstGeom>
                <a:solidFill>
                  <a:srgbClr val="A5A5A5">
                    <a:lumMod val="40000"/>
                    <a:lumOff val="60000"/>
                  </a:srgbClr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i="0" kern="0">
                    <a:solidFill>
                      <a:prstClr val="white"/>
                    </a:solidFill>
                    <a:latin typeface="Calibri" panose="020F0502020204030204"/>
                    <a:ea typeface="+mn-ea"/>
                  </a:endParaRPr>
                </a:p>
              </p:txBody>
            </p:sp>
            <p:pic>
              <p:nvPicPr>
                <p:cNvPr id="115" name="Picture 34" descr="https://cdn4.iconfinder.com/data/icons/imod/512/Hardware/pignon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33796" y="4686561"/>
                  <a:ext cx="1018132" cy="1018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" name="Picture 6" descr="https://jmeter.apache.org/images/jmeter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7067" y="4338595"/>
                  <a:ext cx="1905236" cy="647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00" name="Group 62"/>
              <p:cNvGrpSpPr>
                <a:grpSpLocks/>
              </p:cNvGrpSpPr>
              <p:nvPr/>
            </p:nvGrpSpPr>
            <p:grpSpPr bwMode="auto">
              <a:xfrm>
                <a:off x="2347415" y="928048"/>
                <a:ext cx="3554493" cy="3616656"/>
                <a:chOff x="2334485" y="983802"/>
                <a:chExt cx="3741572" cy="3924741"/>
              </a:xfrm>
            </p:grpSpPr>
            <p:grpSp>
              <p:nvGrpSpPr>
                <p:cNvPr id="101" name="Group 63"/>
                <p:cNvGrpSpPr>
                  <a:grpSpLocks/>
                </p:cNvGrpSpPr>
                <p:nvPr/>
              </p:nvGrpSpPr>
              <p:grpSpPr bwMode="auto">
                <a:xfrm>
                  <a:off x="2334485" y="983802"/>
                  <a:ext cx="3741572" cy="3924741"/>
                  <a:chOff x="2225919" y="1067155"/>
                  <a:chExt cx="3901924" cy="4313196"/>
                </a:xfrm>
              </p:grpSpPr>
              <p:sp>
                <p:nvSpPr>
                  <p:cNvPr id="103" name="Rounded Rectangle 102"/>
                  <p:cNvSpPr/>
                  <p:nvPr/>
                </p:nvSpPr>
                <p:spPr>
                  <a:xfrm>
                    <a:off x="2225066" y="1068192"/>
                    <a:ext cx="3852775" cy="4313390"/>
                  </a:xfrm>
                  <a:prstGeom prst="roundRect">
                    <a:avLst>
                      <a:gd name="adj" fmla="val 6000"/>
                    </a:avLst>
                  </a:prstGeom>
                  <a:solidFill>
                    <a:srgbClr val="D6EDBD"/>
                  </a:solidFill>
                  <a:ln w="6350" cap="flat" cmpd="sng" algn="ctr">
                    <a:solidFill>
                      <a:srgbClr val="92D050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350" i="0" kern="0">
                      <a:solidFill>
                        <a:prstClr val="black"/>
                      </a:solidFill>
                      <a:latin typeface="Calibri" panose="020F0502020204030204"/>
                      <a:ea typeface="+mn-ea"/>
                    </a:endParaRPr>
                  </a:p>
                </p:txBody>
              </p:sp>
              <p:pic>
                <p:nvPicPr>
                  <p:cNvPr id="104" name="Picture 16" descr="http://www.javatpoint.com/images/spimages/spring1.png"/>
                  <p:cNvPicPr>
                    <a:picLocks noChangeAspect="1" noChangeArrowheads="1"/>
                  </p:cNvPicPr>
                  <p:nvPr/>
                </p:nvPicPr>
                <p:blipFill>
                  <a:blip r:embed="rId14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98669" y="1103367"/>
                    <a:ext cx="1729174" cy="10120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5" name="Rounded Rectangle 104"/>
                  <p:cNvSpPr/>
                  <p:nvPr/>
                </p:nvSpPr>
                <p:spPr>
                  <a:xfrm rot="16200000">
                    <a:off x="654700" y="3043273"/>
                    <a:ext cx="3737935" cy="383419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0AD47">
                          <a:satMod val="103000"/>
                          <a:lumMod val="102000"/>
                          <a:tint val="94000"/>
                        </a:srgbClr>
                      </a:gs>
                      <a:gs pos="50000">
                        <a:srgbClr val="70AD47">
                          <a:satMod val="110000"/>
                          <a:lumMod val="100000"/>
                          <a:shade val="100000"/>
                        </a:srgbClr>
                      </a:gs>
                      <a:gs pos="100000">
                        <a:srgbClr val="70AD47">
                          <a:lumMod val="99000"/>
                          <a:satMod val="120000"/>
                          <a:shade val="78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350" b="1" i="0" kern="0">
                        <a:solidFill>
                          <a:prstClr val="white"/>
                        </a:solidFill>
                        <a:latin typeface="Calibri" panose="020F0502020204030204"/>
                        <a:ea typeface="+mn-ea"/>
                      </a:rPr>
                      <a:t>Security</a:t>
                    </a:r>
                  </a:p>
                </p:txBody>
              </p:sp>
              <p:sp>
                <p:nvSpPr>
                  <p:cNvPr id="106" name="Rounded Rectangle 105"/>
                  <p:cNvSpPr/>
                  <p:nvPr/>
                </p:nvSpPr>
                <p:spPr>
                  <a:xfrm>
                    <a:off x="3029083" y="2034856"/>
                    <a:ext cx="1133989" cy="585551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0AD47">
                          <a:satMod val="103000"/>
                          <a:lumMod val="102000"/>
                          <a:tint val="94000"/>
                        </a:srgbClr>
                      </a:gs>
                      <a:gs pos="50000">
                        <a:srgbClr val="70AD47">
                          <a:satMod val="110000"/>
                          <a:lumMod val="100000"/>
                          <a:shade val="100000"/>
                        </a:srgbClr>
                      </a:gs>
                      <a:gs pos="100000">
                        <a:srgbClr val="70AD47">
                          <a:lumMod val="99000"/>
                          <a:satMod val="120000"/>
                          <a:shade val="78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350" b="1" i="0" kern="0" dirty="0">
                        <a:solidFill>
                          <a:prstClr val="white"/>
                        </a:solidFill>
                        <a:latin typeface="Calibri" panose="020F0502020204030204"/>
                        <a:ea typeface="+mn-ea"/>
                      </a:rPr>
                      <a:t>Project</a:t>
                    </a:r>
                  </a:p>
                </p:txBody>
              </p:sp>
              <p:sp>
                <p:nvSpPr>
                  <p:cNvPr id="107" name="Rounded Rectangle 106"/>
                  <p:cNvSpPr/>
                  <p:nvPr/>
                </p:nvSpPr>
                <p:spPr>
                  <a:xfrm>
                    <a:off x="2975637" y="2759222"/>
                    <a:ext cx="2923275" cy="2395206"/>
                  </a:xfrm>
                  <a:prstGeom prst="roundRect">
                    <a:avLst/>
                  </a:prstGeom>
                  <a:solidFill>
                    <a:srgbClr val="5B9BD5">
                      <a:lumMod val="20000"/>
                      <a:lumOff val="80000"/>
                    </a:srgbClr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350" b="1" i="0" kern="0">
                      <a:solidFill>
                        <a:prstClr val="white"/>
                      </a:solidFill>
                      <a:latin typeface="Calibri" panose="020F0502020204030204"/>
                      <a:ea typeface="+mn-ea"/>
                    </a:endParaRPr>
                  </a:p>
                </p:txBody>
              </p:sp>
              <p:sp>
                <p:nvSpPr>
                  <p:cNvPr id="108" name="Rounded Rectangle 107"/>
                  <p:cNvSpPr/>
                  <p:nvPr/>
                </p:nvSpPr>
                <p:spPr>
                  <a:xfrm>
                    <a:off x="4606908" y="3243816"/>
                    <a:ext cx="1133989" cy="772321"/>
                  </a:xfrm>
                  <a:prstGeom prst="roundRect">
                    <a:avLst/>
                  </a:prstGeom>
                  <a:solidFill>
                    <a:srgbClr val="5B9BD5">
                      <a:lumMod val="20000"/>
                      <a:lumOff val="80000"/>
                    </a:srgbClr>
                  </a:soli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350" b="1" i="0" kern="0">
                        <a:solidFill>
                          <a:prstClr val="white"/>
                        </a:solidFill>
                        <a:latin typeface="Calibri" panose="020F0502020204030204"/>
                        <a:ea typeface="+mn-ea"/>
                      </a:rPr>
                      <a:t>Agent</a:t>
                    </a:r>
                  </a:p>
                </p:txBody>
              </p:sp>
              <p:sp>
                <p:nvSpPr>
                  <p:cNvPr id="109" name="Rounded Rectangle 108"/>
                  <p:cNvSpPr/>
                  <p:nvPr/>
                </p:nvSpPr>
                <p:spPr>
                  <a:xfrm>
                    <a:off x="3156889" y="3231197"/>
                    <a:ext cx="1192082" cy="625934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0AD47">
                          <a:satMod val="103000"/>
                          <a:lumMod val="102000"/>
                          <a:tint val="94000"/>
                        </a:srgbClr>
                      </a:gs>
                      <a:gs pos="50000">
                        <a:srgbClr val="70AD47">
                          <a:satMod val="110000"/>
                          <a:lumMod val="100000"/>
                          <a:shade val="100000"/>
                        </a:srgbClr>
                      </a:gs>
                      <a:gs pos="100000">
                        <a:srgbClr val="70AD47">
                          <a:lumMod val="99000"/>
                          <a:satMod val="120000"/>
                          <a:shade val="78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350" b="1" i="0" kern="0">
                        <a:solidFill>
                          <a:prstClr val="white"/>
                        </a:solidFill>
                        <a:latin typeface="Calibri" panose="020F0502020204030204"/>
                        <a:ea typeface="+mn-ea"/>
                      </a:rPr>
                      <a:t>Script</a:t>
                    </a:r>
                  </a:p>
                </p:txBody>
              </p:sp>
              <p:sp>
                <p:nvSpPr>
                  <p:cNvPr id="110" name="Rounded Rectangle 109"/>
                  <p:cNvSpPr/>
                  <p:nvPr/>
                </p:nvSpPr>
                <p:spPr>
                  <a:xfrm>
                    <a:off x="3098795" y="4200384"/>
                    <a:ext cx="1164199" cy="653696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0AD47">
                          <a:satMod val="103000"/>
                          <a:lumMod val="102000"/>
                          <a:tint val="94000"/>
                        </a:srgbClr>
                      </a:gs>
                      <a:gs pos="50000">
                        <a:srgbClr val="70AD47">
                          <a:satMod val="110000"/>
                          <a:lumMod val="100000"/>
                          <a:shade val="100000"/>
                        </a:srgbClr>
                      </a:gs>
                      <a:gs pos="100000">
                        <a:srgbClr val="70AD47">
                          <a:lumMod val="99000"/>
                          <a:satMod val="120000"/>
                          <a:shade val="78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350" b="1" i="0" kern="0">
                        <a:solidFill>
                          <a:prstClr val="white"/>
                        </a:solidFill>
                        <a:latin typeface="Calibri" panose="020F0502020204030204"/>
                        <a:ea typeface="+mn-ea"/>
                      </a:rPr>
                      <a:t>Report</a:t>
                    </a:r>
                  </a:p>
                </p:txBody>
              </p: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4595289" y="4144858"/>
                    <a:ext cx="1122371" cy="69912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ED7D31">
                          <a:satMod val="103000"/>
                          <a:lumMod val="102000"/>
                          <a:tint val="94000"/>
                        </a:srgbClr>
                      </a:gs>
                      <a:gs pos="50000">
                        <a:srgbClr val="ED7D31">
                          <a:satMod val="110000"/>
                          <a:lumMod val="100000"/>
                          <a:shade val="100000"/>
                        </a:srgbClr>
                      </a:gs>
                      <a:gs pos="100000">
                        <a:srgbClr val="ED7D31">
                          <a:lumMod val="99000"/>
                          <a:satMod val="120000"/>
                          <a:shade val="78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350" b="1" i="0" kern="0">
                        <a:solidFill>
                          <a:prstClr val="white"/>
                        </a:solidFill>
                        <a:latin typeface="Calibri" panose="020F0502020204030204"/>
                        <a:ea typeface="+mn-ea"/>
                      </a:rPr>
                      <a:t>Jmeter Core</a:t>
                    </a:r>
                  </a:p>
                </p:txBody>
              </p:sp>
              <p:sp>
                <p:nvSpPr>
                  <p:cNvPr id="112" name="Rounded Rectangle 111"/>
                  <p:cNvSpPr/>
                  <p:nvPr/>
                </p:nvSpPr>
                <p:spPr>
                  <a:xfrm>
                    <a:off x="3024435" y="1378635"/>
                    <a:ext cx="1133989" cy="547691"/>
                  </a:xfrm>
                  <a:prstGeom prst="roundRect">
                    <a:avLst/>
                  </a:prstGeom>
                  <a:solidFill>
                    <a:srgbClr val="5B9BD5">
                      <a:lumMod val="20000"/>
                      <a:lumOff val="80000"/>
                    </a:srgbClr>
                  </a:soli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350" b="1" i="0" kern="0">
                        <a:solidFill>
                          <a:prstClr val="white"/>
                        </a:solidFill>
                        <a:latin typeface="Calibri" panose="020F0502020204030204"/>
                        <a:ea typeface="+mn-ea"/>
                      </a:rPr>
                      <a:t>{ REST }</a:t>
                    </a:r>
                  </a:p>
                </p:txBody>
              </p:sp>
              <p:sp>
                <p:nvSpPr>
                  <p:cNvPr id="113" name="Rounded Rectangle 112"/>
                  <p:cNvSpPr/>
                  <p:nvPr/>
                </p:nvSpPr>
                <p:spPr>
                  <a:xfrm>
                    <a:off x="4711476" y="2037379"/>
                    <a:ext cx="1133989" cy="585551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0AD47">
                          <a:satMod val="103000"/>
                          <a:lumMod val="102000"/>
                          <a:tint val="94000"/>
                        </a:srgbClr>
                      </a:gs>
                      <a:gs pos="50000">
                        <a:srgbClr val="70AD47">
                          <a:satMod val="110000"/>
                          <a:lumMod val="100000"/>
                          <a:shade val="100000"/>
                        </a:srgbClr>
                      </a:gs>
                      <a:gs pos="100000">
                        <a:srgbClr val="70AD47">
                          <a:lumMod val="99000"/>
                          <a:satMod val="120000"/>
                          <a:shade val="78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350" b="1" i="0" kern="0" dirty="0">
                        <a:solidFill>
                          <a:prstClr val="white"/>
                        </a:solidFill>
                        <a:latin typeface="Calibri" panose="020F0502020204030204"/>
                        <a:ea typeface="+mn-ea"/>
                      </a:rPr>
                      <a:t>User</a:t>
                    </a:r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5118982" y="2539555"/>
                  <a:ext cx="833366" cy="46851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500" b="1" i="0" kern="0">
                      <a:solidFill>
                        <a:srgbClr val="E7E6E6">
                          <a:lumMod val="25000"/>
                        </a:srgbClr>
                      </a:solidFill>
                      <a:latin typeface="Calibri" panose="020F0502020204030204"/>
                    </a:rPr>
                    <a:t>Test</a:t>
                  </a:r>
                  <a:endParaRPr lang="en-US" sz="1350" b="1" i="0" kern="0">
                    <a:solidFill>
                      <a:srgbClr val="E7E6E6">
                        <a:lumMod val="25000"/>
                      </a:srgbClr>
                    </a:solidFill>
                    <a:latin typeface="Calibri" panose="020F0502020204030204"/>
                  </a:endParaRPr>
                </a:p>
              </p:txBody>
            </p:sp>
          </p:grpSp>
        </p:grpSp>
        <p:cxnSp>
          <p:nvCxnSpPr>
            <p:cNvPr id="120" name="Straight Arrow Connector 82"/>
            <p:cNvCxnSpPr>
              <a:cxnSpLocks noChangeShapeType="1"/>
            </p:cNvCxnSpPr>
            <p:nvPr/>
          </p:nvCxnSpPr>
          <p:spPr bwMode="auto">
            <a:xfrm>
              <a:off x="3329211" y="2709237"/>
              <a:ext cx="463550" cy="0"/>
            </a:xfrm>
            <a:prstGeom prst="straightConnector1">
              <a:avLst/>
            </a:prstGeom>
            <a:noFill/>
            <a:ln w="38100" algn="ctr">
              <a:solidFill>
                <a:srgbClr val="FBE5D6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Straight Arrow Connector 83"/>
            <p:cNvCxnSpPr>
              <a:cxnSpLocks noChangeShapeType="1"/>
            </p:cNvCxnSpPr>
            <p:nvPr/>
          </p:nvCxnSpPr>
          <p:spPr bwMode="auto">
            <a:xfrm>
              <a:off x="3391123" y="3836362"/>
              <a:ext cx="392113" cy="0"/>
            </a:xfrm>
            <a:prstGeom prst="straightConnector1">
              <a:avLst/>
            </a:prstGeom>
            <a:noFill/>
            <a:ln w="38100" algn="ctr">
              <a:solidFill>
                <a:srgbClr val="FFC000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" name="Rectangle 121"/>
            <p:cNvSpPr/>
            <p:nvPr/>
          </p:nvSpPr>
          <p:spPr>
            <a:xfrm>
              <a:off x="3783236" y="5204787"/>
              <a:ext cx="4124325" cy="438150"/>
            </a:xfrm>
            <a:prstGeom prst="rect">
              <a:avLst/>
            </a:prstGeom>
            <a:noFill/>
          </p:spPr>
          <p:txBody>
            <a:bodyPr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0">
                  <a:ln w="0"/>
                  <a:solidFill>
                    <a:srgbClr val="5B9BD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libri" panose="020F0502020204030204"/>
                </a:rPr>
                <a:t>Web server/Master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982173" y="2575887"/>
              <a:ext cx="1358900" cy="300037"/>
            </a:xfrm>
            <a:prstGeom prst="rect">
              <a:avLst/>
            </a:prstGeom>
            <a:noFill/>
          </p:spPr>
          <p:txBody>
            <a:bodyPr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i="0">
                  <a:ln w="0"/>
                  <a:solidFill>
                    <a:srgbClr val="5B9BD5">
                      <a:lumMod val="20000"/>
                      <a:lumOff val="80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libri" panose="020F0502020204030204"/>
                </a:rPr>
                <a:t>Agent 1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159973" y="3712537"/>
              <a:ext cx="1358900" cy="300037"/>
            </a:xfrm>
            <a:prstGeom prst="rect">
              <a:avLst/>
            </a:prstGeom>
            <a:noFill/>
          </p:spPr>
          <p:txBody>
            <a:bodyPr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i="0">
                  <a:ln w="0"/>
                  <a:solidFill>
                    <a:srgbClr val="5B9BD5">
                      <a:lumMod val="20000"/>
                      <a:lumOff val="80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libri" panose="020F0502020204030204"/>
                </a:rPr>
                <a:t>Agent 2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661498" y="5525462"/>
              <a:ext cx="1358900" cy="300037"/>
            </a:xfrm>
            <a:prstGeom prst="rect">
              <a:avLst/>
            </a:prstGeom>
            <a:noFill/>
          </p:spPr>
          <p:txBody>
            <a:bodyPr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i="0">
                  <a:ln w="0"/>
                  <a:solidFill>
                    <a:srgbClr val="5B9BD5">
                      <a:lumMod val="20000"/>
                      <a:lumOff val="80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libri" panose="020F0502020204030204"/>
                </a:rPr>
                <a:t>Agent n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031386" y="4153862"/>
              <a:ext cx="1358900" cy="346075"/>
            </a:xfrm>
            <a:prstGeom prst="rect">
              <a:avLst/>
            </a:prstGeom>
            <a:noFill/>
          </p:spPr>
          <p:txBody>
            <a:bodyPr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>
                  <a:ln w="0"/>
                  <a:solidFill>
                    <a:srgbClr val="5B9BD5">
                      <a:lumMod val="20000"/>
                      <a:lumOff val="80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libri" panose="020F0502020204030204"/>
                </a:rPr>
                <a:t>…</a:t>
              </a:r>
            </a:p>
          </p:txBody>
        </p:sp>
        <p:cxnSp>
          <p:nvCxnSpPr>
            <p:cNvPr id="127" name="Straight Connector 90"/>
            <p:cNvCxnSpPr>
              <a:cxnSpLocks noChangeShapeType="1"/>
              <a:stCxn id="97" idx="3"/>
              <a:endCxn id="87" idx="1"/>
            </p:cNvCxnSpPr>
            <p:nvPr/>
          </p:nvCxnSpPr>
          <p:spPr bwMode="auto">
            <a:xfrm flipV="1">
              <a:off x="7894861" y="2193299"/>
              <a:ext cx="277812" cy="1577975"/>
            </a:xfrm>
            <a:prstGeom prst="line">
              <a:avLst/>
            </a:prstGeom>
            <a:noFill/>
            <a:ln w="28575" algn="ctr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Straight Connector 91"/>
            <p:cNvCxnSpPr>
              <a:cxnSpLocks noChangeShapeType="1"/>
              <a:stCxn id="97" idx="3"/>
              <a:endCxn id="88" idx="1"/>
            </p:cNvCxnSpPr>
            <p:nvPr/>
          </p:nvCxnSpPr>
          <p:spPr bwMode="auto">
            <a:xfrm flipV="1">
              <a:off x="7894861" y="3342649"/>
              <a:ext cx="531812" cy="428625"/>
            </a:xfrm>
            <a:prstGeom prst="line">
              <a:avLst/>
            </a:prstGeom>
            <a:noFill/>
            <a:ln w="28575" algn="ctr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Straight Connector 92"/>
            <p:cNvCxnSpPr>
              <a:cxnSpLocks noChangeShapeType="1"/>
              <a:stCxn id="97" idx="3"/>
              <a:endCxn id="89" idx="1"/>
            </p:cNvCxnSpPr>
            <p:nvPr/>
          </p:nvCxnSpPr>
          <p:spPr bwMode="auto">
            <a:xfrm>
              <a:off x="7894861" y="3771274"/>
              <a:ext cx="274637" cy="1374775"/>
            </a:xfrm>
            <a:prstGeom prst="line">
              <a:avLst/>
            </a:prstGeom>
            <a:noFill/>
            <a:ln w="28575" algn="ctr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" name="Straight Arrow Connector 93"/>
            <p:cNvCxnSpPr>
              <a:cxnSpLocks noChangeShapeType="1"/>
              <a:stCxn id="123" idx="3"/>
            </p:cNvCxnSpPr>
            <p:nvPr/>
          </p:nvCxnSpPr>
          <p:spPr bwMode="auto">
            <a:xfrm>
              <a:off x="9341073" y="2725112"/>
              <a:ext cx="603250" cy="738187"/>
            </a:xfrm>
            <a:prstGeom prst="straightConnector1">
              <a:avLst/>
            </a:prstGeom>
            <a:noFill/>
            <a:ln w="28575" algn="ctr">
              <a:solidFill>
                <a:srgbClr val="FBE5D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Straight Arrow Connector 94"/>
            <p:cNvCxnSpPr>
              <a:cxnSpLocks noChangeShapeType="1"/>
            </p:cNvCxnSpPr>
            <p:nvPr/>
          </p:nvCxnSpPr>
          <p:spPr bwMode="auto">
            <a:xfrm>
              <a:off x="9512523" y="3737937"/>
              <a:ext cx="463550" cy="11112"/>
            </a:xfrm>
            <a:prstGeom prst="straightConnector1">
              <a:avLst/>
            </a:prstGeom>
            <a:noFill/>
            <a:ln w="28575" algn="ctr">
              <a:solidFill>
                <a:srgbClr val="FBE5D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" name="Straight Arrow Connector 95"/>
            <p:cNvCxnSpPr>
              <a:cxnSpLocks noChangeShapeType="1"/>
            </p:cNvCxnSpPr>
            <p:nvPr/>
          </p:nvCxnSpPr>
          <p:spPr bwMode="auto">
            <a:xfrm flipV="1">
              <a:off x="9193436" y="4023687"/>
              <a:ext cx="782637" cy="1084262"/>
            </a:xfrm>
            <a:prstGeom prst="straightConnector1">
              <a:avLst/>
            </a:prstGeom>
            <a:noFill/>
            <a:ln w="28575" algn="ctr">
              <a:solidFill>
                <a:srgbClr val="FBE5D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Straight Arrow Connector 96"/>
            <p:cNvCxnSpPr>
              <a:cxnSpLocks noChangeShapeType="1"/>
            </p:cNvCxnSpPr>
            <p:nvPr/>
          </p:nvCxnSpPr>
          <p:spPr bwMode="auto">
            <a:xfrm flipV="1">
              <a:off x="7898036" y="3790324"/>
              <a:ext cx="1962150" cy="0"/>
            </a:xfrm>
            <a:prstGeom prst="straightConnector1">
              <a:avLst/>
            </a:prstGeom>
            <a:noFill/>
            <a:ln w="76200" algn="ctr">
              <a:solidFill>
                <a:srgbClr val="ED7D3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2580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4166" y="680759"/>
            <a:ext cx="3903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Quality Assurance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0" y="6681537"/>
            <a:ext cx="12192000" cy="176463"/>
            <a:chOff x="0" y="6105525"/>
            <a:chExt cx="12192000" cy="752475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671769" y="5465767"/>
              <a:ext cx="752466" cy="20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4703767" y="5465765"/>
              <a:ext cx="752468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6735765" y="5465764"/>
              <a:ext cx="752471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767764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10799766" y="5465766"/>
              <a:ext cx="752468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639763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900753" y="1815152"/>
            <a:ext cx="4653886" cy="4244454"/>
          </a:xfrm>
          <a:prstGeom prst="line">
            <a:avLst/>
          </a:prstGeom>
          <a:noFill/>
          <a:ln w="3810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 flipH="1">
            <a:off x="5543265" y="1760561"/>
            <a:ext cx="4788090" cy="4314968"/>
          </a:xfrm>
          <a:prstGeom prst="line">
            <a:avLst/>
          </a:prstGeom>
          <a:noFill/>
          <a:ln w="3810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74" name="Rounded Rectangle 73"/>
          <p:cNvSpPr/>
          <p:nvPr/>
        </p:nvSpPr>
        <p:spPr>
          <a:xfrm>
            <a:off x="454052" y="1672900"/>
            <a:ext cx="2029842" cy="783697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Requirements Development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534499" y="2999007"/>
            <a:ext cx="2029842" cy="783697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Requirements Management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2833310" y="4202285"/>
            <a:ext cx="2029842" cy="783697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418725" y="5323676"/>
            <a:ext cx="2029842" cy="783697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195211" y="4206836"/>
            <a:ext cx="2029842" cy="783697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Intergration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7412135" y="2926219"/>
            <a:ext cx="2029842" cy="783697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8765538" y="1604661"/>
            <a:ext cx="2029842" cy="783697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 Delivery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Bug-fix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647665" y="1897039"/>
            <a:ext cx="2838735" cy="262037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2" name="Straight Arrow Connector 81"/>
          <p:cNvCxnSpPr/>
          <p:nvPr/>
        </p:nvCxnSpPr>
        <p:spPr>
          <a:xfrm flipV="1">
            <a:off x="5732060" y="1869743"/>
            <a:ext cx="2715904" cy="2634019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3" name="Rounded Rectangle 82"/>
          <p:cNvSpPr/>
          <p:nvPr/>
        </p:nvSpPr>
        <p:spPr>
          <a:xfrm>
            <a:off x="4850906" y="2060813"/>
            <a:ext cx="1659078" cy="805218"/>
          </a:xfrm>
          <a:prstGeom prst="round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Reviews</a:t>
            </a:r>
          </a:p>
        </p:txBody>
      </p:sp>
      <p:sp>
        <p:nvSpPr>
          <p:cNvPr id="84" name="Rectangle 83"/>
          <p:cNvSpPr/>
          <p:nvPr/>
        </p:nvSpPr>
        <p:spPr>
          <a:xfrm rot="2555066">
            <a:off x="3047056" y="2495165"/>
            <a:ext cx="20854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Verification</a:t>
            </a:r>
          </a:p>
        </p:txBody>
      </p:sp>
      <p:sp>
        <p:nvSpPr>
          <p:cNvPr id="85" name="Rectangle 84"/>
          <p:cNvSpPr/>
          <p:nvPr/>
        </p:nvSpPr>
        <p:spPr>
          <a:xfrm rot="18920388">
            <a:off x="6057563" y="2579327"/>
            <a:ext cx="18556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56514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30184" y="1262139"/>
            <a:ext cx="12231085" cy="1843166"/>
            <a:chOff x="-30184" y="1262139"/>
            <a:chExt cx="12231085" cy="1843166"/>
          </a:xfrm>
        </p:grpSpPr>
        <p:sp>
          <p:nvSpPr>
            <p:cNvPr id="142" name="Rectangle 141"/>
            <p:cNvSpPr/>
            <p:nvPr/>
          </p:nvSpPr>
          <p:spPr>
            <a:xfrm>
              <a:off x="9747" y="2220087"/>
              <a:ext cx="12191154" cy="8852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46" y="1298504"/>
              <a:ext cx="12191154" cy="8852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30184" y="219362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Other Milestones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-28221" y="1262139"/>
              <a:ext cx="994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Releases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1047171" y="2782009"/>
            <a:ext cx="917" cy="448283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233950" y="338863"/>
            <a:ext cx="3724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Project Milestone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0" y="6681537"/>
            <a:ext cx="12192000" cy="176463"/>
            <a:chOff x="0" y="6105525"/>
            <a:chExt cx="12192000" cy="752475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671769" y="5465767"/>
              <a:ext cx="752466" cy="20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4703767" y="5465765"/>
              <a:ext cx="752468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6735765" y="5465764"/>
              <a:ext cx="752471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8767764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Rectangle 64"/>
            <p:cNvSpPr/>
            <p:nvPr/>
          </p:nvSpPr>
          <p:spPr>
            <a:xfrm rot="16200000">
              <a:off x="10799766" y="5465766"/>
              <a:ext cx="752468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6" name="Rectangle 65"/>
            <p:cNvSpPr/>
            <p:nvPr/>
          </p:nvSpPr>
          <p:spPr>
            <a:xfrm rot="16200000">
              <a:off x="639763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1216" y="3172114"/>
            <a:ext cx="12102146" cy="659638"/>
            <a:chOff x="71216" y="2495458"/>
            <a:chExt cx="12102146" cy="659638"/>
          </a:xfrm>
        </p:grpSpPr>
        <p:grpSp>
          <p:nvGrpSpPr>
            <p:cNvPr id="68" name="Group 67"/>
            <p:cNvGrpSpPr/>
            <p:nvPr/>
          </p:nvGrpSpPr>
          <p:grpSpPr>
            <a:xfrm>
              <a:off x="1381093" y="2514183"/>
              <a:ext cx="1602283" cy="640913"/>
              <a:chOff x="349" y="1203855"/>
              <a:chExt cx="1602283" cy="640913"/>
            </a:xfrm>
          </p:grpSpPr>
          <p:sp>
            <p:nvSpPr>
              <p:cNvPr id="84" name="Chevron 83"/>
              <p:cNvSpPr/>
              <p:nvPr/>
            </p:nvSpPr>
            <p:spPr>
              <a:xfrm>
                <a:off x="349" y="1203855"/>
                <a:ext cx="1602283" cy="640913"/>
              </a:xfrm>
              <a:prstGeom prst="chevron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Chevron 4"/>
              <p:cNvSpPr/>
              <p:nvPr/>
            </p:nvSpPr>
            <p:spPr>
              <a:xfrm>
                <a:off x="320806" y="1203855"/>
                <a:ext cx="961370" cy="6409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Sprint 0</a:t>
                </a:r>
                <a:endParaRPr lang="en-US" sz="1600" kern="12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694224" y="2514183"/>
              <a:ext cx="1602283" cy="640913"/>
              <a:chOff x="1386632" y="1203855"/>
              <a:chExt cx="1602283" cy="640913"/>
            </a:xfrm>
          </p:grpSpPr>
          <p:sp>
            <p:nvSpPr>
              <p:cNvPr id="82" name="Chevron 81"/>
              <p:cNvSpPr/>
              <p:nvPr/>
            </p:nvSpPr>
            <p:spPr>
              <a:xfrm>
                <a:off x="1386632" y="1203855"/>
                <a:ext cx="1602283" cy="640913"/>
              </a:xfrm>
              <a:prstGeom prst="chevron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-800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-8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3" name="Chevron 6"/>
              <p:cNvSpPr/>
              <p:nvPr/>
            </p:nvSpPr>
            <p:spPr>
              <a:xfrm>
                <a:off x="1707089" y="1203855"/>
                <a:ext cx="961370" cy="6409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Sprint 1</a:t>
                </a:r>
                <a:endParaRPr lang="en-US" sz="1600" kern="12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5333236" y="2514183"/>
              <a:ext cx="1602283" cy="640913"/>
              <a:chOff x="2772916" y="1203855"/>
              <a:chExt cx="1602283" cy="640913"/>
            </a:xfrm>
          </p:grpSpPr>
          <p:sp>
            <p:nvSpPr>
              <p:cNvPr id="80" name="Chevron 79"/>
              <p:cNvSpPr/>
              <p:nvPr/>
            </p:nvSpPr>
            <p:spPr>
              <a:xfrm>
                <a:off x="2772916" y="1203855"/>
                <a:ext cx="1602283" cy="640913"/>
              </a:xfrm>
              <a:prstGeom prst="chevron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-1600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-16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1" name="Chevron 8"/>
              <p:cNvSpPr/>
              <p:nvPr/>
            </p:nvSpPr>
            <p:spPr>
              <a:xfrm>
                <a:off x="3093373" y="1203855"/>
                <a:ext cx="961370" cy="6409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Sprin</a:t>
                </a:r>
                <a:r>
                  <a:rPr lang="en-US" sz="1600" dirty="0" smtClean="0"/>
                  <a:t>t 3</a:t>
                </a:r>
                <a:endParaRPr lang="en-US" sz="1600" kern="12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259015" y="2514183"/>
              <a:ext cx="1602283" cy="640913"/>
              <a:chOff x="4159199" y="1203855"/>
              <a:chExt cx="1602283" cy="640913"/>
            </a:xfrm>
          </p:grpSpPr>
          <p:sp>
            <p:nvSpPr>
              <p:cNvPr id="78" name="Chevron 77"/>
              <p:cNvSpPr/>
              <p:nvPr/>
            </p:nvSpPr>
            <p:spPr>
              <a:xfrm>
                <a:off x="4159199" y="1203855"/>
                <a:ext cx="1602283" cy="640913"/>
              </a:xfrm>
              <a:prstGeom prst="chevron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-2400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-24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9" name="Chevron 10"/>
              <p:cNvSpPr/>
              <p:nvPr/>
            </p:nvSpPr>
            <p:spPr>
              <a:xfrm>
                <a:off x="4479656" y="1203855"/>
                <a:ext cx="961370" cy="6409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Sprint 12</a:t>
                </a:r>
                <a:endParaRPr lang="en-US" sz="1600" kern="1200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9248803" y="2514183"/>
              <a:ext cx="1602283" cy="640913"/>
              <a:chOff x="5545483" y="1203855"/>
              <a:chExt cx="1602283" cy="640913"/>
            </a:xfrm>
          </p:grpSpPr>
          <p:sp>
            <p:nvSpPr>
              <p:cNvPr id="76" name="Chevron 75"/>
              <p:cNvSpPr/>
              <p:nvPr/>
            </p:nvSpPr>
            <p:spPr>
              <a:xfrm>
                <a:off x="5545483" y="1203855"/>
                <a:ext cx="1602283" cy="640913"/>
              </a:xfrm>
              <a:prstGeom prst="chevron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Chevron 12"/>
              <p:cNvSpPr/>
              <p:nvPr/>
            </p:nvSpPr>
            <p:spPr>
              <a:xfrm>
                <a:off x="5865940" y="1203855"/>
                <a:ext cx="961370" cy="6409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Sprint 16</a:t>
                </a:r>
                <a:endParaRPr lang="en-US" sz="1600" kern="12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10571079" y="2514183"/>
              <a:ext cx="1602283" cy="640913"/>
              <a:chOff x="6931767" y="1203855"/>
              <a:chExt cx="1602283" cy="640913"/>
            </a:xfrm>
          </p:grpSpPr>
          <p:sp>
            <p:nvSpPr>
              <p:cNvPr id="74" name="Chevron 73"/>
              <p:cNvSpPr/>
              <p:nvPr/>
            </p:nvSpPr>
            <p:spPr>
              <a:xfrm>
                <a:off x="6931767" y="1203855"/>
                <a:ext cx="1602283" cy="640913"/>
              </a:xfrm>
              <a:prstGeom prst="chevron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5" name="Chevron 14"/>
              <p:cNvSpPr/>
              <p:nvPr/>
            </p:nvSpPr>
            <p:spPr>
              <a:xfrm>
                <a:off x="7252224" y="1203855"/>
                <a:ext cx="961370" cy="6409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Closure</a:t>
                </a:r>
                <a:endParaRPr lang="en-US" sz="1600" kern="1200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8580876" y="2495458"/>
              <a:ext cx="947029" cy="659633"/>
              <a:chOff x="6363290" y="1185130"/>
              <a:chExt cx="1602283" cy="659633"/>
            </a:xfrm>
          </p:grpSpPr>
          <p:sp>
            <p:nvSpPr>
              <p:cNvPr id="87" name="Chevron 86"/>
              <p:cNvSpPr/>
              <p:nvPr/>
            </p:nvSpPr>
            <p:spPr>
              <a:xfrm>
                <a:off x="6363290" y="1203850"/>
                <a:ext cx="1602283" cy="640913"/>
              </a:xfrm>
              <a:prstGeom prst="chevron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Chevron 12"/>
              <p:cNvSpPr/>
              <p:nvPr/>
            </p:nvSpPr>
            <p:spPr>
              <a:xfrm>
                <a:off x="6743556" y="1185130"/>
                <a:ext cx="961370" cy="6409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…</a:t>
                </a:r>
                <a:endParaRPr lang="en-US" sz="1600" kern="1200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646026" y="2514178"/>
              <a:ext cx="899266" cy="640913"/>
              <a:chOff x="2772916" y="1203855"/>
              <a:chExt cx="1602283" cy="640913"/>
            </a:xfrm>
          </p:grpSpPr>
          <p:sp>
            <p:nvSpPr>
              <p:cNvPr id="93" name="Chevron 92"/>
              <p:cNvSpPr/>
              <p:nvPr/>
            </p:nvSpPr>
            <p:spPr>
              <a:xfrm>
                <a:off x="2772916" y="1203855"/>
                <a:ext cx="1602283" cy="640913"/>
              </a:xfrm>
              <a:prstGeom prst="chevron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-1600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-16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4" name="Chevron 8"/>
              <p:cNvSpPr/>
              <p:nvPr/>
            </p:nvSpPr>
            <p:spPr>
              <a:xfrm>
                <a:off x="3093373" y="1203855"/>
                <a:ext cx="961370" cy="6409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…</a:t>
                </a:r>
                <a:endParaRPr lang="en-US" sz="1600" kern="1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71216" y="2514178"/>
              <a:ext cx="1602283" cy="640913"/>
              <a:chOff x="349" y="1203855"/>
              <a:chExt cx="1602283" cy="640913"/>
            </a:xfrm>
          </p:grpSpPr>
          <p:sp>
            <p:nvSpPr>
              <p:cNvPr id="96" name="Chevron 95"/>
              <p:cNvSpPr/>
              <p:nvPr/>
            </p:nvSpPr>
            <p:spPr>
              <a:xfrm>
                <a:off x="349" y="1203855"/>
                <a:ext cx="1602283" cy="640913"/>
              </a:xfrm>
              <a:prstGeom prst="chevron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7" name="Chevron 4"/>
              <p:cNvSpPr/>
              <p:nvPr/>
            </p:nvSpPr>
            <p:spPr>
              <a:xfrm>
                <a:off x="320806" y="1203855"/>
                <a:ext cx="961370" cy="6409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Envision</a:t>
                </a:r>
                <a:endParaRPr lang="en-US" sz="1600" kern="1200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012286" y="2513745"/>
              <a:ext cx="1602283" cy="640913"/>
              <a:chOff x="2772916" y="1203855"/>
              <a:chExt cx="1602283" cy="640913"/>
            </a:xfrm>
          </p:grpSpPr>
          <p:sp>
            <p:nvSpPr>
              <p:cNvPr id="99" name="Chevron 98"/>
              <p:cNvSpPr/>
              <p:nvPr/>
            </p:nvSpPr>
            <p:spPr>
              <a:xfrm>
                <a:off x="2772916" y="1203855"/>
                <a:ext cx="1602283" cy="640913"/>
              </a:xfrm>
              <a:prstGeom prst="chevron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-1600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-16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0" name="Chevron 8"/>
              <p:cNvSpPr/>
              <p:nvPr/>
            </p:nvSpPr>
            <p:spPr>
              <a:xfrm>
                <a:off x="3093373" y="1203855"/>
                <a:ext cx="961370" cy="6409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Sprint 2</a:t>
                </a:r>
                <a:endParaRPr lang="en-US" sz="1600" kern="1200" dirty="0"/>
              </a:p>
            </p:txBody>
          </p:sp>
        </p:grpSp>
      </p:grpSp>
      <p:cxnSp>
        <p:nvCxnSpPr>
          <p:cNvPr id="106" name="Straight Connector 105"/>
          <p:cNvCxnSpPr/>
          <p:nvPr/>
        </p:nvCxnSpPr>
        <p:spPr>
          <a:xfrm>
            <a:off x="2170782" y="2774234"/>
            <a:ext cx="917" cy="448283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937867" y="2774233"/>
            <a:ext cx="917" cy="448283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9981301" y="2759121"/>
            <a:ext cx="917" cy="448283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1300483" y="2759121"/>
            <a:ext cx="917" cy="448283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90907" y="2471408"/>
            <a:ext cx="5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903829" y="2381266"/>
            <a:ext cx="5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670914" y="2381264"/>
            <a:ext cx="5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714348" y="2389784"/>
            <a:ext cx="5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M8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033530" y="2396018"/>
            <a:ext cx="5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M9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6094520" y="1984248"/>
            <a:ext cx="10804" cy="1223156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212080" y="1984248"/>
            <a:ext cx="896927" cy="0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080000" y="1614916"/>
            <a:ext cx="123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</a:t>
            </a:r>
            <a:r>
              <a:rPr lang="en-US" baseline="30000" dirty="0" smtClean="0">
                <a:solidFill>
                  <a:srgbClr val="002060"/>
                </a:solidFill>
              </a:rPr>
              <a:t>st</a:t>
            </a:r>
            <a:r>
              <a:rPr lang="en-US" dirty="0" smtClean="0">
                <a:solidFill>
                  <a:srgbClr val="002060"/>
                </a:solidFill>
              </a:rPr>
              <a:t> release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7073232" y="1642348"/>
            <a:ext cx="6774" cy="1548053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186762" y="1642348"/>
            <a:ext cx="896927" cy="0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049184" y="1300055"/>
            <a:ext cx="123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r>
              <a:rPr lang="en-US" baseline="30000" dirty="0" smtClean="0">
                <a:solidFill>
                  <a:srgbClr val="002060"/>
                </a:solidFill>
              </a:rPr>
              <a:t>nd</a:t>
            </a:r>
            <a:r>
              <a:rPr lang="en-US" dirty="0" smtClean="0">
                <a:solidFill>
                  <a:srgbClr val="002060"/>
                </a:solidFill>
              </a:rPr>
              <a:t> release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8404879" y="1967245"/>
            <a:ext cx="10804" cy="1223156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326468" y="1966807"/>
            <a:ext cx="1092898" cy="439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231467" y="1320476"/>
            <a:ext cx="1621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Minimum Viable Product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10397111" y="1987434"/>
            <a:ext cx="10804" cy="1223156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216468" y="1984248"/>
            <a:ext cx="1195130" cy="3187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099826" y="1644781"/>
            <a:ext cx="139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Final release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1028883" y="2782004"/>
            <a:ext cx="590393" cy="11257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39393"/>
              </p:ext>
            </p:extLst>
          </p:nvPr>
        </p:nvGraphicFramePr>
        <p:xfrm>
          <a:off x="2871259" y="4070851"/>
          <a:ext cx="6446521" cy="2370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5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 dirty="0">
                          <a:effectLst/>
                        </a:rPr>
                        <a:t>Key Milestone</a:t>
                      </a:r>
                      <a:endParaRPr lang="en-US" sz="10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 dirty="0">
                          <a:effectLst/>
                        </a:rPr>
                        <a:t>Description</a:t>
                      </a:r>
                      <a:endParaRPr lang="en-US" sz="10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>
                          <a:effectLst/>
                        </a:rPr>
                        <a:t>Planned date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2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 dirty="0">
                          <a:effectLst/>
                        </a:rPr>
                        <a:t>M1</a:t>
                      </a:r>
                      <a:endParaRPr lang="en-US" sz="10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>
                          <a:effectLst/>
                        </a:rPr>
                        <a:t>Complete Gathering Requirements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>
                          <a:effectLst/>
                        </a:rPr>
                        <a:t>10/07/2016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2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 dirty="0">
                          <a:effectLst/>
                        </a:rPr>
                        <a:t>M2</a:t>
                      </a:r>
                      <a:endParaRPr lang="en-US" sz="10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>
                          <a:effectLst/>
                        </a:rPr>
                        <a:t>Proposal approved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>
                          <a:effectLst/>
                        </a:rPr>
                        <a:t>10/20/2016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697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>
                          <a:effectLst/>
                        </a:rPr>
                        <a:t>M3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>
                          <a:effectLst/>
                        </a:rPr>
                        <a:t>Complete Design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 dirty="0">
                          <a:effectLst/>
                        </a:rPr>
                        <a:t>10/24/2016</a:t>
                      </a:r>
                      <a:endParaRPr lang="en-US" sz="10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697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>
                          <a:effectLst/>
                        </a:rPr>
                        <a:t>M4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>
                          <a:effectLst/>
                        </a:rPr>
                        <a:t>Prototype approved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>
                          <a:effectLst/>
                        </a:rPr>
                        <a:t>10/26/2016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1055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 dirty="0">
                          <a:effectLst/>
                        </a:rPr>
                        <a:t>M5</a:t>
                      </a:r>
                      <a:endParaRPr lang="en-US" sz="10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 dirty="0">
                          <a:effectLst/>
                        </a:rPr>
                        <a:t>Release 1</a:t>
                      </a:r>
                      <a:endParaRPr lang="en-US" sz="10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0" dirty="0">
                          <a:effectLst/>
                        </a:rPr>
                        <a:t>12/5/2016</a:t>
                      </a:r>
                      <a:endParaRPr lang="en-US" sz="10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33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/>
      <p:bldP spid="5" grpId="0"/>
      <p:bldP spid="113" grpId="0"/>
      <p:bldP spid="115" grpId="0"/>
      <p:bldP spid="116" grpId="0"/>
      <p:bldP spid="117" grpId="0"/>
      <p:bldP spid="123" grpId="0"/>
      <p:bldP spid="129" grpId="0"/>
      <p:bldP spid="135" grpId="0"/>
      <p:bldP spid="1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14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4567376" y="338863"/>
            <a:ext cx="3057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Project Status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0" y="6681537"/>
            <a:ext cx="12192000" cy="176463"/>
            <a:chOff x="0" y="6105525"/>
            <a:chExt cx="12192000" cy="752475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671769" y="5465767"/>
              <a:ext cx="752466" cy="20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4703767" y="5465765"/>
              <a:ext cx="752468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6735765" y="5465764"/>
              <a:ext cx="752471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8767764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Rectangle 64"/>
            <p:cNvSpPr/>
            <p:nvPr/>
          </p:nvSpPr>
          <p:spPr>
            <a:xfrm rot="16200000">
              <a:off x="10799766" y="5465766"/>
              <a:ext cx="752468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6" name="Rectangle 65"/>
            <p:cNvSpPr/>
            <p:nvPr/>
          </p:nvSpPr>
          <p:spPr>
            <a:xfrm rot="16200000">
              <a:off x="639763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03045"/>
              </p:ext>
            </p:extLst>
          </p:nvPr>
        </p:nvGraphicFramePr>
        <p:xfrm>
          <a:off x="2544982" y="1482964"/>
          <a:ext cx="7766811" cy="417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4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Requirement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State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Percentage</a:t>
                      </a:r>
                      <a:r>
                        <a:rPr lang="en-US" sz="1800" baseline="0" dirty="0" smtClean="0"/>
                        <a:t> of Done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4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User Authentication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Closed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100%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4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User</a:t>
                      </a:r>
                      <a:r>
                        <a:rPr lang="en-US" sz="1800" baseline="0" dirty="0" smtClean="0"/>
                        <a:t> Management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In-progress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50%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4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Script Management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In-progress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4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Report Management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Paused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80%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4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</a:t>
                      </a:r>
                      <a:r>
                        <a:rPr lang="en-US" sz="1800" baseline="0" dirty="0" smtClean="0"/>
                        <a:t> Suite Management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In-progress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30%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4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Real-time</a:t>
                      </a:r>
                      <a:r>
                        <a:rPr lang="en-US" sz="1800" baseline="0" dirty="0" smtClean="0"/>
                        <a:t> Report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In-progress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30%</a:t>
                      </a:r>
                      <a:endParaRPr lang="en-US" sz="1800" dirty="0"/>
                    </a:p>
                  </a:txBody>
                  <a:tcPr marL="91431" marR="91431"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2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8983" y="1417488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Believe in Kitties power!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5232" y="680759"/>
            <a:ext cx="2441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ISSUES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9" name="FlexibleLine"/>
          <p:cNvSpPr/>
          <p:nvPr/>
        </p:nvSpPr>
        <p:spPr>
          <a:xfrm>
            <a:off x="6026343" y="3845336"/>
            <a:ext cx="1429169" cy="810443"/>
          </a:xfrm>
          <a:custGeom>
            <a:avLst/>
            <a:gdLst/>
            <a:ahLst/>
            <a:cxnLst/>
            <a:rect l="0" t="0" r="0" b="0"/>
            <a:pathLst>
              <a:path w="934800" h="530100" fill="none">
                <a:moveTo>
                  <a:pt x="0" y="0"/>
                </a:moveTo>
                <a:cubicBezTo>
                  <a:pt x="0" y="-238545"/>
                  <a:pt x="514140" y="-530100"/>
                  <a:pt x="934800" y="-530100"/>
                </a:cubicBezTo>
              </a:path>
            </a:pathLst>
          </a:custGeom>
          <a:noFill/>
          <a:ln w="7600" cap="flat">
            <a:solidFill>
              <a:schemeClr val="bg1">
                <a:lumMod val="50000"/>
              </a:schemeClr>
            </a:solidFill>
            <a:prstDash val="dash"/>
            <a:bevel/>
          </a:ln>
        </p:spPr>
      </p:sp>
      <p:sp>
        <p:nvSpPr>
          <p:cNvPr id="180" name="FlexibleLine_"/>
          <p:cNvSpPr/>
          <p:nvPr/>
        </p:nvSpPr>
        <p:spPr>
          <a:xfrm>
            <a:off x="6026343" y="3845336"/>
            <a:ext cx="1429169" cy="665203"/>
          </a:xfrm>
          <a:custGeom>
            <a:avLst/>
            <a:gdLst/>
            <a:ahLst/>
            <a:cxnLst/>
            <a:rect l="0" t="0" r="0" b="0"/>
            <a:pathLst>
              <a:path w="934800" h="435100" fill="none">
                <a:moveTo>
                  <a:pt x="0" y="0"/>
                </a:moveTo>
                <a:cubicBezTo>
                  <a:pt x="0" y="195795"/>
                  <a:pt x="514140" y="435100"/>
                  <a:pt x="934800" y="435100"/>
                </a:cubicBezTo>
              </a:path>
            </a:pathLst>
          </a:custGeom>
          <a:noFill/>
          <a:ln w="7600" cap="flat">
            <a:solidFill>
              <a:schemeClr val="bg1">
                <a:lumMod val="50000"/>
              </a:schemeClr>
            </a:solidFill>
            <a:prstDash val="dash"/>
            <a:bevel/>
          </a:ln>
        </p:spPr>
      </p:sp>
      <p:sp>
        <p:nvSpPr>
          <p:cNvPr id="181" name="FlexibleLine__"/>
          <p:cNvSpPr/>
          <p:nvPr/>
        </p:nvSpPr>
        <p:spPr>
          <a:xfrm>
            <a:off x="6026343" y="3845336"/>
            <a:ext cx="1429169" cy="1185165"/>
          </a:xfrm>
          <a:custGeom>
            <a:avLst/>
            <a:gdLst/>
            <a:ahLst/>
            <a:cxnLst/>
            <a:rect l="0" t="0" r="0" b="0"/>
            <a:pathLst>
              <a:path w="934800" h="775200" fill="none">
                <a:moveTo>
                  <a:pt x="0" y="0"/>
                </a:moveTo>
                <a:cubicBezTo>
                  <a:pt x="0" y="348840"/>
                  <a:pt x="-514140" y="775200"/>
                  <a:pt x="-934800" y="775200"/>
                </a:cubicBezTo>
              </a:path>
            </a:pathLst>
          </a:custGeom>
          <a:noFill/>
          <a:ln w="7600" cap="flat">
            <a:solidFill>
              <a:schemeClr val="bg1">
                <a:lumMod val="50000"/>
              </a:schemeClr>
            </a:solidFill>
            <a:prstDash val="dash"/>
            <a:bevel/>
          </a:ln>
        </p:spPr>
      </p:sp>
      <p:sp>
        <p:nvSpPr>
          <p:cNvPr id="182" name="FlexibleLine___"/>
          <p:cNvSpPr/>
          <p:nvPr/>
        </p:nvSpPr>
        <p:spPr>
          <a:xfrm>
            <a:off x="6026343" y="3845336"/>
            <a:ext cx="1429169" cy="511248"/>
          </a:xfrm>
          <a:custGeom>
            <a:avLst/>
            <a:gdLst/>
            <a:ahLst/>
            <a:cxnLst/>
            <a:rect l="0" t="0" r="0" b="0"/>
            <a:pathLst>
              <a:path w="934800" h="334400" fill="none">
                <a:moveTo>
                  <a:pt x="0" y="0"/>
                </a:moveTo>
                <a:cubicBezTo>
                  <a:pt x="0" y="-150480"/>
                  <a:pt x="-514140" y="-334400"/>
                  <a:pt x="-934800" y="-334400"/>
                </a:cubicBezTo>
              </a:path>
            </a:pathLst>
          </a:custGeom>
          <a:noFill/>
          <a:ln w="7600" cap="flat">
            <a:solidFill>
              <a:schemeClr val="bg1">
                <a:lumMod val="50000"/>
              </a:schemeClr>
            </a:solidFill>
            <a:prstDash val="dash"/>
            <a:bevel/>
          </a:ln>
        </p:spPr>
      </p:sp>
      <p:grpSp>
        <p:nvGrpSpPr>
          <p:cNvPr id="9" name="Group 8"/>
          <p:cNvGrpSpPr/>
          <p:nvPr/>
        </p:nvGrpSpPr>
        <p:grpSpPr>
          <a:xfrm>
            <a:off x="9058971" y="3034893"/>
            <a:ext cx="232386" cy="621631"/>
            <a:chOff x="9058971" y="3034893"/>
            <a:chExt cx="232386" cy="621631"/>
          </a:xfrm>
        </p:grpSpPr>
        <p:sp>
          <p:nvSpPr>
            <p:cNvPr id="183" name="FlexibleLine"/>
            <p:cNvSpPr/>
            <p:nvPr/>
          </p:nvSpPr>
          <p:spPr>
            <a:xfrm>
              <a:off x="9058971" y="3034893"/>
              <a:ext cx="232386" cy="284672"/>
            </a:xfrm>
            <a:custGeom>
              <a:avLst/>
              <a:gdLst/>
              <a:ahLst/>
              <a:cxnLst/>
              <a:rect l="0" t="0" r="0" b="0"/>
              <a:pathLst>
                <a:path w="152000" h="186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-140600"/>
                  </a:lnTo>
                  <a:cubicBezTo>
                    <a:pt x="60800" y="-167960"/>
                    <a:pt x="79040" y="-186200"/>
                    <a:pt x="106400" y="-186200"/>
                  </a:cubicBezTo>
                  <a:lnTo>
                    <a:pt x="152000" y="-186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184" name="FlexibleLine"/>
            <p:cNvSpPr/>
            <p:nvPr/>
          </p:nvSpPr>
          <p:spPr>
            <a:xfrm>
              <a:off x="9058971" y="3034893"/>
              <a:ext cx="232386" cy="168480"/>
            </a:xfrm>
            <a:custGeom>
              <a:avLst/>
              <a:gdLst/>
              <a:ahLst/>
              <a:cxnLst/>
              <a:rect l="0" t="0" r="0" b="0"/>
              <a:pathLst>
                <a:path w="152000" h="110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64600"/>
                  </a:lnTo>
                  <a:cubicBezTo>
                    <a:pt x="60800" y="91960"/>
                    <a:pt x="79040" y="110200"/>
                    <a:pt x="106400" y="110200"/>
                  </a:cubicBezTo>
                  <a:lnTo>
                    <a:pt x="152000" y="110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185" name="FlexibleLine"/>
            <p:cNvSpPr/>
            <p:nvPr/>
          </p:nvSpPr>
          <p:spPr>
            <a:xfrm>
              <a:off x="9058971" y="3034893"/>
              <a:ext cx="232386" cy="621631"/>
            </a:xfrm>
            <a:custGeom>
              <a:avLst/>
              <a:gdLst/>
              <a:ahLst/>
              <a:cxnLst/>
              <a:rect l="0" t="0" r="0" b="0"/>
              <a:pathLst>
                <a:path w="152000" h="4066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361000"/>
                  </a:lnTo>
                  <a:cubicBezTo>
                    <a:pt x="60800" y="388360"/>
                    <a:pt x="79040" y="406600"/>
                    <a:pt x="106400" y="406600"/>
                  </a:cubicBezTo>
                  <a:lnTo>
                    <a:pt x="152000" y="4066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9117067" y="4599440"/>
            <a:ext cx="232386" cy="621631"/>
            <a:chOff x="9117067" y="4510540"/>
            <a:chExt cx="232386" cy="621631"/>
          </a:xfrm>
        </p:grpSpPr>
        <p:sp>
          <p:nvSpPr>
            <p:cNvPr id="186" name="FlexibleLine"/>
            <p:cNvSpPr/>
            <p:nvPr/>
          </p:nvSpPr>
          <p:spPr>
            <a:xfrm>
              <a:off x="9117067" y="4510540"/>
              <a:ext cx="232386" cy="284672"/>
            </a:xfrm>
            <a:custGeom>
              <a:avLst/>
              <a:gdLst/>
              <a:ahLst/>
              <a:cxnLst/>
              <a:rect l="0" t="0" r="0" b="0"/>
              <a:pathLst>
                <a:path w="152000" h="186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-140600"/>
                  </a:lnTo>
                  <a:cubicBezTo>
                    <a:pt x="60800" y="-167960"/>
                    <a:pt x="79040" y="-186200"/>
                    <a:pt x="106400" y="-186200"/>
                  </a:cubicBezTo>
                  <a:lnTo>
                    <a:pt x="152000" y="-186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187" name="FlexibleLine"/>
            <p:cNvSpPr/>
            <p:nvPr/>
          </p:nvSpPr>
          <p:spPr>
            <a:xfrm>
              <a:off x="9117067" y="4510540"/>
              <a:ext cx="232386" cy="168480"/>
            </a:xfrm>
            <a:custGeom>
              <a:avLst/>
              <a:gdLst/>
              <a:ahLst/>
              <a:cxnLst/>
              <a:rect l="0" t="0" r="0" b="0"/>
              <a:pathLst>
                <a:path w="152000" h="110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64600"/>
                  </a:lnTo>
                  <a:cubicBezTo>
                    <a:pt x="60800" y="91960"/>
                    <a:pt x="79040" y="110200"/>
                    <a:pt x="106400" y="110200"/>
                  </a:cubicBezTo>
                  <a:lnTo>
                    <a:pt x="152000" y="110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188" name="FlexibleLine"/>
            <p:cNvSpPr/>
            <p:nvPr/>
          </p:nvSpPr>
          <p:spPr>
            <a:xfrm>
              <a:off x="9117067" y="4510540"/>
              <a:ext cx="232386" cy="621631"/>
            </a:xfrm>
            <a:custGeom>
              <a:avLst/>
              <a:gdLst/>
              <a:ahLst/>
              <a:cxnLst/>
              <a:rect l="0" t="0" r="0" b="0"/>
              <a:pathLst>
                <a:path w="152000" h="4066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361000"/>
                  </a:lnTo>
                  <a:cubicBezTo>
                    <a:pt x="60800" y="388360"/>
                    <a:pt x="79040" y="406600"/>
                    <a:pt x="106400" y="406600"/>
                  </a:cubicBezTo>
                  <a:lnTo>
                    <a:pt x="152000" y="4066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3107399" y="5026447"/>
            <a:ext cx="232386" cy="517057"/>
            <a:chOff x="3107399" y="5026447"/>
            <a:chExt cx="232386" cy="517057"/>
          </a:xfrm>
        </p:grpSpPr>
        <p:sp>
          <p:nvSpPr>
            <p:cNvPr id="189" name="FlexibleLine"/>
            <p:cNvSpPr/>
            <p:nvPr/>
          </p:nvSpPr>
          <p:spPr>
            <a:xfrm>
              <a:off x="3107399" y="5026447"/>
              <a:ext cx="232386" cy="517057"/>
            </a:xfrm>
            <a:custGeom>
              <a:avLst/>
              <a:gdLst/>
              <a:ahLst/>
              <a:cxnLst/>
              <a:rect l="0" t="0" r="0" b="0"/>
              <a:pathLst>
                <a:path w="152000" h="338200" fill="none">
                  <a:moveTo>
                    <a:pt x="0" y="0"/>
                  </a:moveTo>
                  <a:lnTo>
                    <a:pt x="-60800" y="0"/>
                  </a:lnTo>
                  <a:lnTo>
                    <a:pt x="-60800" y="-292600"/>
                  </a:lnTo>
                  <a:cubicBezTo>
                    <a:pt x="-60800" y="-319960"/>
                    <a:pt x="-79040" y="-338200"/>
                    <a:pt x="-106400" y="-338200"/>
                  </a:cubicBezTo>
                  <a:lnTo>
                    <a:pt x="-152000" y="-338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190" name="FlexibleLine"/>
            <p:cNvSpPr/>
            <p:nvPr/>
          </p:nvSpPr>
          <p:spPr>
            <a:xfrm>
              <a:off x="3107399" y="5026447"/>
              <a:ext cx="232386" cy="63906"/>
            </a:xfrm>
            <a:custGeom>
              <a:avLst/>
              <a:gdLst/>
              <a:ahLst/>
              <a:cxnLst/>
              <a:rect l="0" t="0" r="0" b="0"/>
              <a:pathLst>
                <a:path w="152000" h="41800" fill="none">
                  <a:moveTo>
                    <a:pt x="0" y="0"/>
                  </a:moveTo>
                  <a:lnTo>
                    <a:pt x="-60800" y="0"/>
                  </a:lnTo>
                  <a:lnTo>
                    <a:pt x="-60800" y="-11400"/>
                  </a:lnTo>
                  <a:cubicBezTo>
                    <a:pt x="-60800" y="-29640"/>
                    <a:pt x="-72960" y="-41800"/>
                    <a:pt x="-91200" y="-41800"/>
                  </a:cubicBezTo>
                  <a:lnTo>
                    <a:pt x="-152000" y="-418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</p:grpSp>
      <p:grpSp>
        <p:nvGrpSpPr>
          <p:cNvPr id="8" name="Group 7"/>
          <p:cNvGrpSpPr/>
          <p:nvPr/>
        </p:nvGrpSpPr>
        <p:grpSpPr>
          <a:xfrm>
            <a:off x="2970477" y="3334089"/>
            <a:ext cx="232386" cy="621631"/>
            <a:chOff x="2970477" y="3334089"/>
            <a:chExt cx="232386" cy="621631"/>
          </a:xfrm>
        </p:grpSpPr>
        <p:sp>
          <p:nvSpPr>
            <p:cNvPr id="193" name="FlexibleLine"/>
            <p:cNvSpPr/>
            <p:nvPr/>
          </p:nvSpPr>
          <p:spPr>
            <a:xfrm>
              <a:off x="2970477" y="3334089"/>
              <a:ext cx="232386" cy="284672"/>
            </a:xfrm>
            <a:custGeom>
              <a:avLst/>
              <a:gdLst/>
              <a:ahLst/>
              <a:cxnLst/>
              <a:rect l="0" t="0" r="0" b="0"/>
              <a:pathLst>
                <a:path w="152000" h="186200" fill="none">
                  <a:moveTo>
                    <a:pt x="0" y="0"/>
                  </a:moveTo>
                  <a:lnTo>
                    <a:pt x="-60800" y="0"/>
                  </a:lnTo>
                  <a:lnTo>
                    <a:pt x="-60800" y="-140600"/>
                  </a:lnTo>
                  <a:cubicBezTo>
                    <a:pt x="-60800" y="-167960"/>
                    <a:pt x="-79040" y="-186200"/>
                    <a:pt x="-106400" y="-186200"/>
                  </a:cubicBezTo>
                  <a:lnTo>
                    <a:pt x="-152000" y="-186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194" name="FlexibleLine"/>
            <p:cNvSpPr/>
            <p:nvPr/>
          </p:nvSpPr>
          <p:spPr>
            <a:xfrm>
              <a:off x="2970477" y="3334089"/>
              <a:ext cx="232386" cy="168480"/>
            </a:xfrm>
            <a:custGeom>
              <a:avLst/>
              <a:gdLst/>
              <a:ahLst/>
              <a:cxnLst/>
              <a:rect l="0" t="0" r="0" b="0"/>
              <a:pathLst>
                <a:path w="152000" h="110200" fill="none">
                  <a:moveTo>
                    <a:pt x="0" y="0"/>
                  </a:moveTo>
                  <a:lnTo>
                    <a:pt x="-60800" y="0"/>
                  </a:lnTo>
                  <a:lnTo>
                    <a:pt x="-60800" y="64600"/>
                  </a:lnTo>
                  <a:cubicBezTo>
                    <a:pt x="-60800" y="91960"/>
                    <a:pt x="-79040" y="110200"/>
                    <a:pt x="-106400" y="110200"/>
                  </a:cubicBezTo>
                  <a:lnTo>
                    <a:pt x="-152000" y="110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195" name="FlexibleLine"/>
            <p:cNvSpPr/>
            <p:nvPr/>
          </p:nvSpPr>
          <p:spPr>
            <a:xfrm>
              <a:off x="2970477" y="3334089"/>
              <a:ext cx="232386" cy="621631"/>
            </a:xfrm>
            <a:custGeom>
              <a:avLst/>
              <a:gdLst/>
              <a:ahLst/>
              <a:cxnLst/>
              <a:rect l="0" t="0" r="0" b="0"/>
              <a:pathLst>
                <a:path w="152000" h="406600" fill="none">
                  <a:moveTo>
                    <a:pt x="0" y="0"/>
                  </a:moveTo>
                  <a:lnTo>
                    <a:pt x="-60800" y="0"/>
                  </a:lnTo>
                  <a:lnTo>
                    <a:pt x="-60800" y="361000"/>
                  </a:lnTo>
                  <a:cubicBezTo>
                    <a:pt x="-60800" y="388360"/>
                    <a:pt x="-79040" y="406600"/>
                    <a:pt x="-106400" y="406600"/>
                  </a:cubicBezTo>
                  <a:lnTo>
                    <a:pt x="-152000" y="4066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</p:grpSp>
      <p:grpSp>
        <p:nvGrpSpPr>
          <p:cNvPr id="12" name="Group 11"/>
          <p:cNvGrpSpPr/>
          <p:nvPr/>
        </p:nvGrpSpPr>
        <p:grpSpPr>
          <a:xfrm>
            <a:off x="5061945" y="3322470"/>
            <a:ext cx="1928798" cy="1095075"/>
            <a:chOff x="5061945" y="3322470"/>
            <a:chExt cx="1928798" cy="1095075"/>
          </a:xfrm>
        </p:grpSpPr>
        <p:sp>
          <p:nvSpPr>
            <p:cNvPr id="375" name="Freeform 374"/>
            <p:cNvSpPr/>
            <p:nvPr/>
          </p:nvSpPr>
          <p:spPr>
            <a:xfrm>
              <a:off x="5061945" y="3371812"/>
              <a:ext cx="1928798" cy="1045733"/>
            </a:xfrm>
            <a:custGeom>
              <a:avLst/>
              <a:gdLst/>
              <a:ahLst/>
              <a:cxnLst/>
              <a:rect l="0" t="0" r="0" b="0"/>
              <a:pathLst>
                <a:path w="1261600" h="684000">
                  <a:moveTo>
                    <a:pt x="76000" y="0"/>
                  </a:moveTo>
                  <a:lnTo>
                    <a:pt x="1185600" y="0"/>
                  </a:lnTo>
                  <a:cubicBezTo>
                    <a:pt x="1227575" y="0"/>
                    <a:pt x="1261600" y="34025"/>
                    <a:pt x="1261600" y="76000"/>
                  </a:cubicBezTo>
                  <a:lnTo>
                    <a:pt x="1261600" y="608000"/>
                  </a:lnTo>
                  <a:cubicBezTo>
                    <a:pt x="1261600" y="649975"/>
                    <a:pt x="1227575" y="684000"/>
                    <a:pt x="1185600" y="684000"/>
                  </a:cubicBezTo>
                  <a:lnTo>
                    <a:pt x="76000" y="684000"/>
                  </a:lnTo>
                  <a:cubicBezTo>
                    <a:pt x="34025" y="684000"/>
                    <a:pt x="0" y="649975"/>
                    <a:pt x="0" y="608000"/>
                  </a:cubicBezTo>
                  <a:lnTo>
                    <a:pt x="0" y="76000"/>
                  </a:lnTo>
                  <a:cubicBezTo>
                    <a:pt x="0" y="34025"/>
                    <a:pt x="34025" y="0"/>
                    <a:pt x="7600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600" cap="flat">
              <a:noFill/>
              <a:bevel/>
            </a:ln>
            <a:effectLst/>
          </p:spPr>
        </p:sp>
        <p:sp>
          <p:nvSpPr>
            <p:cNvPr id="257" name="Freeform 256"/>
            <p:cNvSpPr/>
            <p:nvPr/>
          </p:nvSpPr>
          <p:spPr>
            <a:xfrm>
              <a:off x="5061945" y="3322470"/>
              <a:ext cx="1928798" cy="1045733"/>
            </a:xfrm>
            <a:custGeom>
              <a:avLst/>
              <a:gdLst/>
              <a:ahLst/>
              <a:cxnLst/>
              <a:rect l="0" t="0" r="0" b="0"/>
              <a:pathLst>
                <a:path w="1261600" h="684000">
                  <a:moveTo>
                    <a:pt x="76000" y="0"/>
                  </a:moveTo>
                  <a:lnTo>
                    <a:pt x="1185600" y="0"/>
                  </a:lnTo>
                  <a:cubicBezTo>
                    <a:pt x="1227575" y="0"/>
                    <a:pt x="1261600" y="34025"/>
                    <a:pt x="1261600" y="76000"/>
                  </a:cubicBezTo>
                  <a:lnTo>
                    <a:pt x="1261600" y="608000"/>
                  </a:lnTo>
                  <a:cubicBezTo>
                    <a:pt x="1261600" y="649975"/>
                    <a:pt x="1227575" y="684000"/>
                    <a:pt x="1185600" y="684000"/>
                  </a:cubicBezTo>
                  <a:lnTo>
                    <a:pt x="76000" y="684000"/>
                  </a:lnTo>
                  <a:cubicBezTo>
                    <a:pt x="34025" y="684000"/>
                    <a:pt x="0" y="649975"/>
                    <a:pt x="0" y="608000"/>
                  </a:cubicBezTo>
                  <a:lnTo>
                    <a:pt x="0" y="76000"/>
                  </a:lnTo>
                  <a:cubicBezTo>
                    <a:pt x="0" y="34025"/>
                    <a:pt x="34025" y="0"/>
                    <a:pt x="76000" y="0"/>
                  </a:cubicBezTo>
                  <a:close/>
                </a:path>
              </a:pathLst>
            </a:custGeom>
            <a:solidFill>
              <a:schemeClr val="accent3"/>
            </a:solidFill>
            <a:ln w="7600" cap="flat">
              <a:noFill/>
              <a:bevel/>
            </a:ln>
            <a:effectLst/>
          </p:spPr>
        </p:sp>
        <p:sp>
          <p:nvSpPr>
            <p:cNvPr id="258" name="Text 4668"/>
            <p:cNvSpPr txBox="1"/>
            <p:nvPr/>
          </p:nvSpPr>
          <p:spPr>
            <a:xfrm>
              <a:off x="5154944" y="3441565"/>
              <a:ext cx="1754509" cy="766871"/>
            </a:xfrm>
            <a:prstGeom prst="rect">
              <a:avLst/>
            </a:prstGeom>
            <a:noFill/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Issues</a:t>
              </a:r>
              <a:endParaRPr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5512" y="2639837"/>
            <a:ext cx="1603458" cy="840592"/>
            <a:chOff x="7455512" y="2639837"/>
            <a:chExt cx="1603458" cy="840592"/>
          </a:xfrm>
        </p:grpSpPr>
        <p:sp>
          <p:nvSpPr>
            <p:cNvPr id="376" name="Freeform 375"/>
            <p:cNvSpPr/>
            <p:nvPr/>
          </p:nvSpPr>
          <p:spPr>
            <a:xfrm>
              <a:off x="7455512" y="2690320"/>
              <a:ext cx="1603458" cy="790109"/>
            </a:xfrm>
            <a:custGeom>
              <a:avLst/>
              <a:gdLst/>
              <a:ahLst/>
              <a:cxnLst/>
              <a:rect l="0" t="0" r="0" b="0"/>
              <a:pathLst>
                <a:path w="1048800" h="516800">
                  <a:moveTo>
                    <a:pt x="76000" y="0"/>
                  </a:moveTo>
                  <a:lnTo>
                    <a:pt x="972800" y="0"/>
                  </a:lnTo>
                  <a:cubicBezTo>
                    <a:pt x="1014775" y="0"/>
                    <a:pt x="1048800" y="34025"/>
                    <a:pt x="1048800" y="76000"/>
                  </a:cubicBezTo>
                  <a:lnTo>
                    <a:pt x="1048800" y="440800"/>
                  </a:lnTo>
                  <a:cubicBezTo>
                    <a:pt x="1048800" y="482775"/>
                    <a:pt x="1014775" y="516800"/>
                    <a:pt x="972800" y="516800"/>
                  </a:cubicBezTo>
                  <a:lnTo>
                    <a:pt x="76000" y="516800"/>
                  </a:lnTo>
                  <a:cubicBezTo>
                    <a:pt x="34025" y="516800"/>
                    <a:pt x="0" y="482775"/>
                    <a:pt x="0" y="440800"/>
                  </a:cubicBezTo>
                  <a:lnTo>
                    <a:pt x="0" y="76000"/>
                  </a:lnTo>
                  <a:cubicBezTo>
                    <a:pt x="0" y="34025"/>
                    <a:pt x="34025" y="0"/>
                    <a:pt x="760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600" cap="flat">
              <a:noFill/>
              <a:bevel/>
            </a:ln>
            <a:effectLst/>
          </p:spPr>
        </p:sp>
        <p:sp>
          <p:nvSpPr>
            <p:cNvPr id="255" name="Freeform 254"/>
            <p:cNvSpPr/>
            <p:nvPr/>
          </p:nvSpPr>
          <p:spPr>
            <a:xfrm>
              <a:off x="7455512" y="2639837"/>
              <a:ext cx="1603458" cy="790109"/>
            </a:xfrm>
            <a:custGeom>
              <a:avLst/>
              <a:gdLst/>
              <a:ahLst/>
              <a:cxnLst/>
              <a:rect l="0" t="0" r="0" b="0"/>
              <a:pathLst>
                <a:path w="1048800" h="516800">
                  <a:moveTo>
                    <a:pt x="76000" y="0"/>
                  </a:moveTo>
                  <a:lnTo>
                    <a:pt x="972800" y="0"/>
                  </a:lnTo>
                  <a:cubicBezTo>
                    <a:pt x="1014775" y="0"/>
                    <a:pt x="1048800" y="34025"/>
                    <a:pt x="1048800" y="76000"/>
                  </a:cubicBezTo>
                  <a:lnTo>
                    <a:pt x="1048800" y="440800"/>
                  </a:lnTo>
                  <a:cubicBezTo>
                    <a:pt x="1048800" y="482775"/>
                    <a:pt x="1014775" y="516800"/>
                    <a:pt x="972800" y="516800"/>
                  </a:cubicBezTo>
                  <a:lnTo>
                    <a:pt x="76000" y="516800"/>
                  </a:lnTo>
                  <a:cubicBezTo>
                    <a:pt x="34025" y="516800"/>
                    <a:pt x="0" y="482775"/>
                    <a:pt x="0" y="440800"/>
                  </a:cubicBezTo>
                  <a:lnTo>
                    <a:pt x="0" y="76000"/>
                  </a:lnTo>
                  <a:cubicBezTo>
                    <a:pt x="0" y="34025"/>
                    <a:pt x="34025" y="0"/>
                    <a:pt x="76000" y="0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  <a:effectLst/>
          </p:spPr>
        </p:sp>
        <p:sp>
          <p:nvSpPr>
            <p:cNvPr id="256" name="Text 4669"/>
            <p:cNvSpPr txBox="1"/>
            <p:nvPr/>
          </p:nvSpPr>
          <p:spPr>
            <a:xfrm>
              <a:off x="7532868" y="2753126"/>
              <a:ext cx="1498885" cy="580963"/>
            </a:xfrm>
            <a:prstGeom prst="rect">
              <a:avLst/>
            </a:prstGeom>
            <a:noFill/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GIT problem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smtClean="0">
                  <a:solidFill>
                    <a:schemeClr val="bg1"/>
                  </a:solidFill>
                  <a:latin typeface="+mj-lt"/>
                </a:rPr>
                <a:t>Data loss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smtClean="0">
                  <a:solidFill>
                    <a:schemeClr val="bg1"/>
                  </a:solidFill>
                  <a:latin typeface="+mj-lt"/>
                </a:rPr>
                <a:t>Conflict</a:t>
              </a:r>
              <a:endParaRPr sz="105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55512" y="4059144"/>
            <a:ext cx="1661555" cy="1118440"/>
            <a:chOff x="7455512" y="3970244"/>
            <a:chExt cx="1661555" cy="1118440"/>
          </a:xfrm>
        </p:grpSpPr>
        <p:sp>
          <p:nvSpPr>
            <p:cNvPr id="378" name="Freeform 377"/>
            <p:cNvSpPr/>
            <p:nvPr/>
          </p:nvSpPr>
          <p:spPr>
            <a:xfrm>
              <a:off x="7455512" y="4008092"/>
              <a:ext cx="1661555" cy="1080592"/>
            </a:xfrm>
            <a:custGeom>
              <a:avLst/>
              <a:gdLst/>
              <a:ahLst/>
              <a:cxnLst/>
              <a:rect l="0" t="0" r="0" b="0"/>
              <a:pathLst>
                <a:path w="1086800" h="706800">
                  <a:moveTo>
                    <a:pt x="76000" y="0"/>
                  </a:moveTo>
                  <a:lnTo>
                    <a:pt x="1010800" y="0"/>
                  </a:lnTo>
                  <a:cubicBezTo>
                    <a:pt x="1052775" y="0"/>
                    <a:pt x="1086800" y="34025"/>
                    <a:pt x="1086800" y="76000"/>
                  </a:cubicBezTo>
                  <a:lnTo>
                    <a:pt x="1086800" y="630800"/>
                  </a:lnTo>
                  <a:cubicBezTo>
                    <a:pt x="1086800" y="672775"/>
                    <a:pt x="1052775" y="706800"/>
                    <a:pt x="1010800" y="706800"/>
                  </a:cubicBezTo>
                  <a:lnTo>
                    <a:pt x="76000" y="706800"/>
                  </a:lnTo>
                  <a:cubicBezTo>
                    <a:pt x="34025" y="706800"/>
                    <a:pt x="0" y="672775"/>
                    <a:pt x="0" y="630800"/>
                  </a:cubicBezTo>
                  <a:lnTo>
                    <a:pt x="0" y="76000"/>
                  </a:lnTo>
                  <a:cubicBezTo>
                    <a:pt x="0" y="34025"/>
                    <a:pt x="34025" y="0"/>
                    <a:pt x="7600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600" cap="flat">
              <a:noFill/>
              <a:bevel/>
            </a:ln>
            <a:effectLst/>
          </p:spPr>
        </p:sp>
        <p:sp>
          <p:nvSpPr>
            <p:cNvPr id="253" name="Freeform 252"/>
            <p:cNvSpPr/>
            <p:nvPr/>
          </p:nvSpPr>
          <p:spPr>
            <a:xfrm>
              <a:off x="7455512" y="3970244"/>
              <a:ext cx="1661555" cy="1080592"/>
            </a:xfrm>
            <a:custGeom>
              <a:avLst/>
              <a:gdLst/>
              <a:ahLst/>
              <a:cxnLst/>
              <a:rect l="0" t="0" r="0" b="0"/>
              <a:pathLst>
                <a:path w="1086800" h="706800">
                  <a:moveTo>
                    <a:pt x="76000" y="0"/>
                  </a:moveTo>
                  <a:lnTo>
                    <a:pt x="1010800" y="0"/>
                  </a:lnTo>
                  <a:cubicBezTo>
                    <a:pt x="1052775" y="0"/>
                    <a:pt x="1086800" y="34025"/>
                    <a:pt x="1086800" y="76000"/>
                  </a:cubicBezTo>
                  <a:lnTo>
                    <a:pt x="1086800" y="630800"/>
                  </a:lnTo>
                  <a:cubicBezTo>
                    <a:pt x="1086800" y="672775"/>
                    <a:pt x="1052775" y="706800"/>
                    <a:pt x="1010800" y="706800"/>
                  </a:cubicBezTo>
                  <a:lnTo>
                    <a:pt x="76000" y="706800"/>
                  </a:lnTo>
                  <a:cubicBezTo>
                    <a:pt x="34025" y="706800"/>
                    <a:pt x="0" y="672775"/>
                    <a:pt x="0" y="630800"/>
                  </a:cubicBezTo>
                  <a:lnTo>
                    <a:pt x="0" y="76000"/>
                  </a:lnTo>
                  <a:cubicBezTo>
                    <a:pt x="0" y="34025"/>
                    <a:pt x="34025" y="0"/>
                    <a:pt x="76000" y="0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  <a:effectLst/>
          </p:spPr>
        </p:sp>
        <p:sp>
          <p:nvSpPr>
            <p:cNvPr id="254" name="Text 4670"/>
            <p:cNvSpPr txBox="1"/>
            <p:nvPr/>
          </p:nvSpPr>
          <p:spPr>
            <a:xfrm>
              <a:off x="7513608" y="4066102"/>
              <a:ext cx="1556982" cy="871445"/>
            </a:xfrm>
            <a:prstGeom prst="rect">
              <a:avLst/>
            </a:prstGeom>
            <a:noFill/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Distribution Testing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smtClean="0">
                  <a:solidFill>
                    <a:schemeClr val="bg1"/>
                  </a:solidFill>
                  <a:latin typeface="+mj-lt"/>
                </a:rPr>
                <a:t>Complexity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smtClean="0">
                  <a:solidFill>
                    <a:schemeClr val="bg1"/>
                  </a:solidFill>
                  <a:latin typeface="+mj-lt"/>
                </a:rPr>
                <a:t>No solution</a:t>
              </a:r>
              <a:endParaRPr sz="1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86669" y="4635447"/>
            <a:ext cx="1905558" cy="1373378"/>
            <a:chOff x="3086669" y="4635447"/>
            <a:chExt cx="1510504" cy="854015"/>
          </a:xfrm>
        </p:grpSpPr>
        <p:sp>
          <p:nvSpPr>
            <p:cNvPr id="380" name="Freeform 379"/>
            <p:cNvSpPr/>
            <p:nvPr/>
          </p:nvSpPr>
          <p:spPr>
            <a:xfrm>
              <a:off x="3086669" y="4699353"/>
              <a:ext cx="1510504" cy="790109"/>
            </a:xfrm>
            <a:custGeom>
              <a:avLst/>
              <a:gdLst/>
              <a:ahLst/>
              <a:cxnLst/>
              <a:rect l="0" t="0" r="0" b="0"/>
              <a:pathLst>
                <a:path w="988000" h="516800">
                  <a:moveTo>
                    <a:pt x="76000" y="0"/>
                  </a:moveTo>
                  <a:lnTo>
                    <a:pt x="912000" y="0"/>
                  </a:lnTo>
                  <a:cubicBezTo>
                    <a:pt x="953975" y="0"/>
                    <a:pt x="988000" y="34025"/>
                    <a:pt x="988000" y="76000"/>
                  </a:cubicBezTo>
                  <a:lnTo>
                    <a:pt x="988000" y="440800"/>
                  </a:lnTo>
                  <a:cubicBezTo>
                    <a:pt x="988000" y="482775"/>
                    <a:pt x="953975" y="516800"/>
                    <a:pt x="912000" y="516800"/>
                  </a:cubicBezTo>
                  <a:lnTo>
                    <a:pt x="76000" y="516800"/>
                  </a:lnTo>
                  <a:cubicBezTo>
                    <a:pt x="34025" y="516800"/>
                    <a:pt x="0" y="482775"/>
                    <a:pt x="0" y="440800"/>
                  </a:cubicBezTo>
                  <a:lnTo>
                    <a:pt x="0" y="76000"/>
                  </a:lnTo>
                  <a:cubicBezTo>
                    <a:pt x="0" y="34025"/>
                    <a:pt x="34025" y="0"/>
                    <a:pt x="7600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600" cap="flat">
              <a:noFill/>
              <a:bevel/>
            </a:ln>
            <a:effectLst/>
          </p:spPr>
        </p:sp>
        <p:sp>
          <p:nvSpPr>
            <p:cNvPr id="251" name="Freeform 250"/>
            <p:cNvSpPr/>
            <p:nvPr/>
          </p:nvSpPr>
          <p:spPr>
            <a:xfrm>
              <a:off x="3086669" y="4635447"/>
              <a:ext cx="1510504" cy="790109"/>
            </a:xfrm>
            <a:custGeom>
              <a:avLst/>
              <a:gdLst/>
              <a:ahLst/>
              <a:cxnLst/>
              <a:rect l="0" t="0" r="0" b="0"/>
              <a:pathLst>
                <a:path w="988000" h="516800">
                  <a:moveTo>
                    <a:pt x="76000" y="0"/>
                  </a:moveTo>
                  <a:lnTo>
                    <a:pt x="912000" y="0"/>
                  </a:lnTo>
                  <a:cubicBezTo>
                    <a:pt x="953975" y="0"/>
                    <a:pt x="988000" y="34025"/>
                    <a:pt x="988000" y="76000"/>
                  </a:cubicBezTo>
                  <a:lnTo>
                    <a:pt x="988000" y="440800"/>
                  </a:lnTo>
                  <a:cubicBezTo>
                    <a:pt x="988000" y="482775"/>
                    <a:pt x="953975" y="516800"/>
                    <a:pt x="912000" y="516800"/>
                  </a:cubicBezTo>
                  <a:lnTo>
                    <a:pt x="76000" y="516800"/>
                  </a:lnTo>
                  <a:cubicBezTo>
                    <a:pt x="34025" y="516800"/>
                    <a:pt x="0" y="482775"/>
                    <a:pt x="0" y="440800"/>
                  </a:cubicBezTo>
                  <a:lnTo>
                    <a:pt x="0" y="76000"/>
                  </a:lnTo>
                  <a:cubicBezTo>
                    <a:pt x="0" y="34025"/>
                    <a:pt x="34025" y="0"/>
                    <a:pt x="76000" y="0"/>
                  </a:cubicBezTo>
                  <a:close/>
                </a:path>
              </a:pathLst>
            </a:custGeom>
            <a:solidFill>
              <a:schemeClr val="accent5"/>
            </a:solidFill>
            <a:ln w="7600" cap="flat">
              <a:noFill/>
              <a:bevel/>
            </a:ln>
            <a:effectLst/>
          </p:spPr>
        </p:sp>
        <p:sp>
          <p:nvSpPr>
            <p:cNvPr id="252" name="Text 4671"/>
            <p:cNvSpPr txBox="1"/>
            <p:nvPr/>
          </p:nvSpPr>
          <p:spPr>
            <a:xfrm>
              <a:off x="3115717" y="4734211"/>
              <a:ext cx="1405931" cy="580963"/>
            </a:xfrm>
            <a:prstGeom prst="rect">
              <a:avLst/>
            </a:prstGeom>
            <a:noFill/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Report req. expansion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b="1" dirty="0" smtClean="0">
                  <a:solidFill>
                    <a:schemeClr val="bg1"/>
                  </a:solidFill>
                  <a:latin typeface="+mj-lt"/>
                </a:rPr>
                <a:t>Live with switch tabs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b="1" dirty="0" smtClean="0">
                  <a:solidFill>
                    <a:schemeClr val="bg1"/>
                  </a:solidFill>
                  <a:latin typeface="+mj-lt"/>
                </a:rPr>
                <a:t>Unstable graph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b="1" dirty="0" smtClean="0">
                  <a:solidFill>
                    <a:schemeClr val="bg1"/>
                  </a:solidFill>
                  <a:latin typeface="+mj-lt"/>
                </a:rPr>
                <a:t>New </a:t>
              </a:r>
              <a:r>
                <a:rPr lang="en-US" sz="1100" b="1" dirty="0" err="1" smtClean="0">
                  <a:solidFill>
                    <a:schemeClr val="bg1"/>
                  </a:solidFill>
                  <a:latin typeface="+mj-lt"/>
                </a:rPr>
                <a:t>params</a:t>
              </a:r>
              <a:endParaRPr sz="1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70477" y="2793794"/>
            <a:ext cx="1626697" cy="1129973"/>
            <a:chOff x="2970477" y="2793794"/>
            <a:chExt cx="1626697" cy="1129973"/>
          </a:xfrm>
        </p:grpSpPr>
        <p:sp>
          <p:nvSpPr>
            <p:cNvPr id="379" name="Freeform 378"/>
            <p:cNvSpPr/>
            <p:nvPr/>
          </p:nvSpPr>
          <p:spPr>
            <a:xfrm>
              <a:off x="2970477" y="2843175"/>
              <a:ext cx="1626697" cy="1080592"/>
            </a:xfrm>
            <a:custGeom>
              <a:avLst/>
              <a:gdLst/>
              <a:ahLst/>
              <a:cxnLst/>
              <a:rect l="0" t="0" r="0" b="0"/>
              <a:pathLst>
                <a:path w="1064000" h="706800">
                  <a:moveTo>
                    <a:pt x="76000" y="0"/>
                  </a:moveTo>
                  <a:lnTo>
                    <a:pt x="988000" y="0"/>
                  </a:lnTo>
                  <a:cubicBezTo>
                    <a:pt x="1029975" y="0"/>
                    <a:pt x="1064000" y="34025"/>
                    <a:pt x="1064000" y="76000"/>
                  </a:cubicBezTo>
                  <a:lnTo>
                    <a:pt x="1064000" y="630800"/>
                  </a:lnTo>
                  <a:cubicBezTo>
                    <a:pt x="1064000" y="672775"/>
                    <a:pt x="1029975" y="706800"/>
                    <a:pt x="988000" y="706800"/>
                  </a:cubicBezTo>
                  <a:lnTo>
                    <a:pt x="76000" y="706800"/>
                  </a:lnTo>
                  <a:cubicBezTo>
                    <a:pt x="34025" y="706800"/>
                    <a:pt x="0" y="672775"/>
                    <a:pt x="0" y="630800"/>
                  </a:cubicBezTo>
                  <a:lnTo>
                    <a:pt x="0" y="76000"/>
                  </a:lnTo>
                  <a:cubicBezTo>
                    <a:pt x="0" y="34025"/>
                    <a:pt x="34025" y="0"/>
                    <a:pt x="7600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00" cap="flat">
              <a:noFill/>
              <a:bevel/>
            </a:ln>
            <a:effectLst/>
          </p:spPr>
        </p:sp>
        <p:sp>
          <p:nvSpPr>
            <p:cNvPr id="249" name="Freeform 248"/>
            <p:cNvSpPr/>
            <p:nvPr/>
          </p:nvSpPr>
          <p:spPr>
            <a:xfrm>
              <a:off x="2970477" y="2793794"/>
              <a:ext cx="1626697" cy="1080592"/>
            </a:xfrm>
            <a:custGeom>
              <a:avLst/>
              <a:gdLst/>
              <a:ahLst/>
              <a:cxnLst/>
              <a:rect l="0" t="0" r="0" b="0"/>
              <a:pathLst>
                <a:path w="1064000" h="706800">
                  <a:moveTo>
                    <a:pt x="76000" y="0"/>
                  </a:moveTo>
                  <a:lnTo>
                    <a:pt x="988000" y="0"/>
                  </a:lnTo>
                  <a:cubicBezTo>
                    <a:pt x="1029975" y="0"/>
                    <a:pt x="1064000" y="34025"/>
                    <a:pt x="1064000" y="76000"/>
                  </a:cubicBezTo>
                  <a:lnTo>
                    <a:pt x="1064000" y="630800"/>
                  </a:lnTo>
                  <a:cubicBezTo>
                    <a:pt x="1064000" y="672775"/>
                    <a:pt x="1029975" y="706800"/>
                    <a:pt x="988000" y="706800"/>
                  </a:cubicBezTo>
                  <a:lnTo>
                    <a:pt x="76000" y="706800"/>
                  </a:lnTo>
                  <a:cubicBezTo>
                    <a:pt x="34025" y="706800"/>
                    <a:pt x="0" y="672775"/>
                    <a:pt x="0" y="630800"/>
                  </a:cubicBezTo>
                  <a:lnTo>
                    <a:pt x="0" y="76000"/>
                  </a:lnTo>
                  <a:cubicBezTo>
                    <a:pt x="0" y="34025"/>
                    <a:pt x="34025" y="0"/>
                    <a:pt x="76000" y="0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  <a:effectLst/>
          </p:spPr>
        </p:sp>
        <p:sp>
          <p:nvSpPr>
            <p:cNvPr id="250" name="Text 4672"/>
            <p:cNvSpPr txBox="1"/>
            <p:nvPr/>
          </p:nvSpPr>
          <p:spPr>
            <a:xfrm>
              <a:off x="3022763" y="2892557"/>
              <a:ext cx="1522124" cy="871445"/>
            </a:xfrm>
            <a:prstGeom prst="rect">
              <a:avLst/>
            </a:prstGeom>
            <a:noFill/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Small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problems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smtClean="0">
                  <a:solidFill>
                    <a:schemeClr val="bg1"/>
                  </a:solidFill>
                  <a:latin typeface="+mj-lt"/>
                </a:rPr>
                <a:t>Unit test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err="1" smtClean="0">
                  <a:solidFill>
                    <a:schemeClr val="bg1"/>
                  </a:solidFill>
                  <a:latin typeface="+mj-lt"/>
                </a:rPr>
                <a:t>Jmeter</a:t>
              </a:r>
              <a:endParaRPr lang="en-US" sz="1100" b="1" dirty="0" smtClean="0">
                <a:solidFill>
                  <a:schemeClr val="bg1"/>
                </a:solidFill>
                <a:latin typeface="+mj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smtClean="0">
                  <a:solidFill>
                    <a:schemeClr val="bg1"/>
                  </a:solidFill>
                  <a:latin typeface="+mj-lt"/>
                </a:rPr>
                <a:t>War</a:t>
              </a:r>
              <a:endParaRPr sz="1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47" name="Freeform 246"/>
          <p:cNvSpPr/>
          <p:nvPr/>
        </p:nvSpPr>
        <p:spPr>
          <a:xfrm>
            <a:off x="8896484" y="2413262"/>
            <a:ext cx="1882138" cy="336959"/>
          </a:xfrm>
          <a:custGeom>
            <a:avLst/>
            <a:gdLst/>
            <a:ahLst/>
            <a:cxnLst/>
            <a:rect l="0" t="0" r="0" b="0"/>
            <a:pathLst>
              <a:path w="744800" h="220400" fill="none">
                <a:moveTo>
                  <a:pt x="0" y="220400"/>
                </a:moveTo>
                <a:lnTo>
                  <a:pt x="7448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2"/>
            </a:solidFill>
            <a:bevel/>
            <a:tailEnd type="oval"/>
          </a:ln>
          <a:effectLst/>
        </p:spPr>
      </p:sp>
      <p:sp>
        <p:nvSpPr>
          <p:cNvPr id="248" name="Text 4673"/>
          <p:cNvSpPr txBox="1"/>
          <p:nvPr/>
        </p:nvSpPr>
        <p:spPr>
          <a:xfrm>
            <a:off x="9400188" y="2448120"/>
            <a:ext cx="1215948" cy="290482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Source Tree</a:t>
            </a:r>
            <a:endParaRPr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" name="Freeform 244"/>
          <p:cNvSpPr/>
          <p:nvPr/>
        </p:nvSpPr>
        <p:spPr>
          <a:xfrm>
            <a:off x="9291356" y="2866414"/>
            <a:ext cx="1847463" cy="336959"/>
          </a:xfrm>
          <a:custGeom>
            <a:avLst/>
            <a:gdLst/>
            <a:ahLst/>
            <a:cxnLst/>
            <a:rect l="0" t="0" r="0" b="0"/>
            <a:pathLst>
              <a:path w="1208400" h="220400" fill="none">
                <a:moveTo>
                  <a:pt x="0" y="220400"/>
                </a:moveTo>
                <a:lnTo>
                  <a:pt x="12084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2"/>
            </a:solidFill>
            <a:bevel/>
            <a:tailEnd type="oval"/>
          </a:ln>
          <a:effectLst/>
        </p:spPr>
      </p:sp>
      <p:sp>
        <p:nvSpPr>
          <p:cNvPr id="246" name="Text 4674"/>
          <p:cNvSpPr txBox="1"/>
          <p:nvPr/>
        </p:nvSpPr>
        <p:spPr>
          <a:xfrm>
            <a:off x="9400187" y="2901272"/>
            <a:ext cx="1450065" cy="290482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Issue log</a:t>
            </a:r>
            <a:endParaRPr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Freeform 242"/>
          <p:cNvSpPr/>
          <p:nvPr/>
        </p:nvSpPr>
        <p:spPr>
          <a:xfrm>
            <a:off x="9291356" y="3319565"/>
            <a:ext cx="1696412" cy="336959"/>
          </a:xfrm>
          <a:custGeom>
            <a:avLst/>
            <a:gdLst/>
            <a:ahLst/>
            <a:cxnLst/>
            <a:rect l="0" t="0" r="0" b="0"/>
            <a:pathLst>
              <a:path w="1109600" h="220400" fill="none">
                <a:moveTo>
                  <a:pt x="0" y="220400"/>
                </a:moveTo>
                <a:lnTo>
                  <a:pt x="1109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2"/>
            </a:solidFill>
            <a:bevel/>
            <a:tailEnd type="oval"/>
          </a:ln>
          <a:effectLst/>
        </p:spPr>
      </p:sp>
      <p:sp>
        <p:nvSpPr>
          <p:cNvPr id="244" name="Text 4675"/>
          <p:cNvSpPr txBox="1"/>
          <p:nvPr/>
        </p:nvSpPr>
        <p:spPr>
          <a:xfrm>
            <a:off x="9400187" y="3354423"/>
            <a:ext cx="1289809" cy="290482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Commit rules</a:t>
            </a:r>
            <a:endParaRPr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Freeform 240"/>
          <p:cNvSpPr/>
          <p:nvPr/>
        </p:nvSpPr>
        <p:spPr>
          <a:xfrm>
            <a:off x="9349453" y="3977809"/>
            <a:ext cx="2625953" cy="336959"/>
          </a:xfrm>
          <a:custGeom>
            <a:avLst/>
            <a:gdLst/>
            <a:ahLst/>
            <a:cxnLst/>
            <a:rect l="0" t="0" r="0" b="0"/>
            <a:pathLst>
              <a:path w="1717600" h="220400" fill="none">
                <a:moveTo>
                  <a:pt x="0" y="220400"/>
                </a:moveTo>
                <a:lnTo>
                  <a:pt x="171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4"/>
            </a:solidFill>
            <a:bevel/>
            <a:tailEnd type="oval"/>
          </a:ln>
          <a:effectLst/>
        </p:spPr>
      </p:sp>
      <p:sp>
        <p:nvSpPr>
          <p:cNvPr id="242" name="Text 4676"/>
          <p:cNvSpPr txBox="1"/>
          <p:nvPr/>
        </p:nvSpPr>
        <p:spPr>
          <a:xfrm>
            <a:off x="9458284" y="4012667"/>
            <a:ext cx="2117831" cy="290482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Research</a:t>
            </a:r>
            <a:endParaRPr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9" name="Freeform 238"/>
          <p:cNvSpPr/>
          <p:nvPr/>
        </p:nvSpPr>
        <p:spPr>
          <a:xfrm>
            <a:off x="9349453" y="4430960"/>
            <a:ext cx="2521381" cy="336959"/>
          </a:xfrm>
          <a:custGeom>
            <a:avLst/>
            <a:gdLst/>
            <a:ahLst/>
            <a:cxnLst/>
            <a:rect l="0" t="0" r="0" b="0"/>
            <a:pathLst>
              <a:path w="1649200" h="220400" fill="none">
                <a:moveTo>
                  <a:pt x="0" y="220400"/>
                </a:moveTo>
                <a:lnTo>
                  <a:pt x="16492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4"/>
            </a:solidFill>
            <a:bevel/>
            <a:tailEnd type="oval"/>
          </a:ln>
          <a:effectLst/>
        </p:spPr>
      </p:sp>
      <p:sp>
        <p:nvSpPr>
          <p:cNvPr id="240" name="Text 4677"/>
          <p:cNvSpPr txBox="1"/>
          <p:nvPr/>
        </p:nvSpPr>
        <p:spPr>
          <a:xfrm>
            <a:off x="9458284" y="4465818"/>
            <a:ext cx="2042417" cy="290482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Jenkins similarity</a:t>
            </a:r>
            <a:endParaRPr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7" name="Freeform 236"/>
          <p:cNvSpPr/>
          <p:nvPr/>
        </p:nvSpPr>
        <p:spPr>
          <a:xfrm>
            <a:off x="9349453" y="4884111"/>
            <a:ext cx="1754509" cy="336959"/>
          </a:xfrm>
          <a:custGeom>
            <a:avLst/>
            <a:gdLst/>
            <a:ahLst/>
            <a:cxnLst/>
            <a:rect l="0" t="0" r="0" b="0"/>
            <a:pathLst>
              <a:path w="1147600" h="220400" fill="none">
                <a:moveTo>
                  <a:pt x="0" y="220400"/>
                </a:moveTo>
                <a:lnTo>
                  <a:pt x="114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4"/>
            </a:solidFill>
            <a:bevel/>
            <a:tailEnd type="oval"/>
          </a:ln>
          <a:effectLst/>
        </p:spPr>
      </p:sp>
      <p:sp>
        <p:nvSpPr>
          <p:cNvPr id="238" name="Text 4678"/>
          <p:cNvSpPr txBox="1"/>
          <p:nvPr/>
        </p:nvSpPr>
        <p:spPr>
          <a:xfrm>
            <a:off x="9458284" y="4918969"/>
            <a:ext cx="1320338" cy="290482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Current status</a:t>
            </a:r>
            <a:endParaRPr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" name="Freeform 234"/>
          <p:cNvSpPr/>
          <p:nvPr/>
        </p:nvSpPr>
        <p:spPr>
          <a:xfrm>
            <a:off x="414239" y="4188105"/>
            <a:ext cx="2440046" cy="325339"/>
          </a:xfrm>
          <a:custGeom>
            <a:avLst/>
            <a:gdLst/>
            <a:ahLst/>
            <a:cxnLst/>
            <a:rect l="0" t="0" r="0" b="0"/>
            <a:pathLst>
              <a:path w="1596000" h="212800" fill="none">
                <a:moveTo>
                  <a:pt x="0" y="212800"/>
                </a:moveTo>
                <a:lnTo>
                  <a:pt x="1596000" y="2128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5"/>
            </a:solidFill>
            <a:bevel/>
            <a:headEnd type="oval"/>
            <a:tailEnd type="none"/>
          </a:ln>
          <a:effectLst/>
        </p:spPr>
      </p:sp>
      <p:sp>
        <p:nvSpPr>
          <p:cNvPr id="236" name="Text 4679"/>
          <p:cNvSpPr txBox="1"/>
          <p:nvPr/>
        </p:nvSpPr>
        <p:spPr>
          <a:xfrm>
            <a:off x="838986" y="4222963"/>
            <a:ext cx="1978729" cy="278862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Specify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params</a:t>
            </a:r>
            <a:endParaRPr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3" name="Freeform 232"/>
          <p:cNvSpPr/>
          <p:nvPr/>
        </p:nvSpPr>
        <p:spPr>
          <a:xfrm>
            <a:off x="623386" y="4629636"/>
            <a:ext cx="2230899" cy="336959"/>
          </a:xfrm>
          <a:custGeom>
            <a:avLst/>
            <a:gdLst/>
            <a:ahLst/>
            <a:cxnLst/>
            <a:rect l="0" t="0" r="0" b="0"/>
            <a:pathLst>
              <a:path w="1459200" h="220400" fill="none">
                <a:moveTo>
                  <a:pt x="0" y="220400"/>
                </a:moveTo>
                <a:lnTo>
                  <a:pt x="14592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5"/>
            </a:solidFill>
            <a:bevel/>
            <a:headEnd type="oval"/>
            <a:tailEnd type="none"/>
          </a:ln>
          <a:effectLst/>
        </p:spPr>
      </p:sp>
      <p:sp>
        <p:nvSpPr>
          <p:cNvPr id="234" name="Text 4680"/>
          <p:cNvSpPr txBox="1"/>
          <p:nvPr/>
        </p:nvSpPr>
        <p:spPr>
          <a:xfrm>
            <a:off x="1086443" y="4664494"/>
            <a:ext cx="1731271" cy="290482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InfluxDB</a:t>
            </a:r>
            <a:endParaRPr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7" name="Freeform 226"/>
          <p:cNvSpPr/>
          <p:nvPr/>
        </p:nvSpPr>
        <p:spPr>
          <a:xfrm>
            <a:off x="533400" y="2712457"/>
            <a:ext cx="2204691" cy="336959"/>
          </a:xfrm>
          <a:custGeom>
            <a:avLst/>
            <a:gdLst/>
            <a:ahLst/>
            <a:cxnLst/>
            <a:rect l="0" t="0" r="0" b="0"/>
            <a:pathLst>
              <a:path w="608000" h="220400" fill="none">
                <a:moveTo>
                  <a:pt x="0" y="220400"/>
                </a:moveTo>
                <a:lnTo>
                  <a:pt x="6080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1"/>
            </a:solidFill>
            <a:bevel/>
            <a:headEnd type="oval"/>
            <a:tailEnd type="none"/>
          </a:ln>
          <a:effectLst/>
        </p:spPr>
      </p:sp>
      <p:sp>
        <p:nvSpPr>
          <p:cNvPr id="228" name="Text 4683"/>
          <p:cNvSpPr txBox="1"/>
          <p:nvPr/>
        </p:nvSpPr>
        <p:spPr>
          <a:xfrm>
            <a:off x="414240" y="2750221"/>
            <a:ext cx="2376136" cy="266148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Unit testing best practice</a:t>
            </a:r>
            <a:endParaRPr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" name="Freeform 224"/>
          <p:cNvSpPr/>
          <p:nvPr/>
        </p:nvSpPr>
        <p:spPr>
          <a:xfrm>
            <a:off x="1378637" y="3165610"/>
            <a:ext cx="1359454" cy="336959"/>
          </a:xfrm>
          <a:custGeom>
            <a:avLst/>
            <a:gdLst/>
            <a:ahLst/>
            <a:cxnLst/>
            <a:rect l="0" t="0" r="0" b="0"/>
            <a:pathLst>
              <a:path w="889200" h="220400" fill="none">
                <a:moveTo>
                  <a:pt x="0" y="220400"/>
                </a:moveTo>
                <a:lnTo>
                  <a:pt x="8892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1"/>
            </a:solidFill>
            <a:bevel/>
            <a:headEnd type="oval"/>
            <a:tailEnd type="none"/>
          </a:ln>
          <a:effectLst/>
        </p:spPr>
      </p:sp>
      <p:sp>
        <p:nvSpPr>
          <p:cNvPr id="226" name="Text 4684"/>
          <p:cNvSpPr txBox="1"/>
          <p:nvPr/>
        </p:nvSpPr>
        <p:spPr>
          <a:xfrm>
            <a:off x="954535" y="3203372"/>
            <a:ext cx="1746986" cy="287577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Properties file</a:t>
            </a:r>
            <a:endParaRPr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3" name="Freeform 222"/>
          <p:cNvSpPr/>
          <p:nvPr/>
        </p:nvSpPr>
        <p:spPr>
          <a:xfrm>
            <a:off x="1645881" y="3618761"/>
            <a:ext cx="1092210" cy="336959"/>
          </a:xfrm>
          <a:custGeom>
            <a:avLst/>
            <a:gdLst/>
            <a:ahLst/>
            <a:cxnLst/>
            <a:rect l="0" t="0" r="0" b="0"/>
            <a:pathLst>
              <a:path w="714400" h="220400" fill="none">
                <a:moveTo>
                  <a:pt x="0" y="220400"/>
                </a:moveTo>
                <a:lnTo>
                  <a:pt x="7144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1"/>
            </a:solidFill>
            <a:bevel/>
            <a:headEnd type="oval"/>
            <a:tailEnd type="none"/>
          </a:ln>
          <a:effectLst/>
        </p:spPr>
      </p:sp>
      <p:sp>
        <p:nvSpPr>
          <p:cNvPr id="224" name="Text 4685"/>
          <p:cNvSpPr txBox="1"/>
          <p:nvPr/>
        </p:nvSpPr>
        <p:spPr>
          <a:xfrm>
            <a:off x="1326352" y="3656523"/>
            <a:ext cx="1375169" cy="287577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Ask mentor</a:t>
            </a:r>
            <a:endParaRPr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4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48" grpId="0"/>
      <p:bldP spid="246" grpId="0"/>
      <p:bldP spid="244" grpId="0"/>
      <p:bldP spid="242" grpId="0"/>
      <p:bldP spid="240" grpId="0"/>
      <p:bldP spid="238" grpId="0"/>
      <p:bldP spid="236" grpId="0"/>
      <p:bldP spid="234" grpId="0"/>
      <p:bldP spid="228" grpId="0"/>
      <p:bldP spid="226" grpId="0"/>
      <p:bldP spid="2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135485" y="1723114"/>
            <a:ext cx="1372475" cy="1372475"/>
            <a:chOff x="5568818" y="4268069"/>
            <a:chExt cx="1054364" cy="1054364"/>
          </a:xfrm>
        </p:grpSpPr>
        <p:sp>
          <p:nvSpPr>
            <p:cNvPr id="49" name="Rectangle 48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342966" y="1417488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Keep your current performance!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88793" y="680759"/>
            <a:ext cx="5014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Recommendation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51493" y="4410898"/>
            <a:ext cx="2012893" cy="1639957"/>
            <a:chOff x="1051493" y="4214719"/>
            <a:chExt cx="2012893" cy="163995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64386" y="4214719"/>
              <a:ext cx="0" cy="16399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28175" y="5205324"/>
              <a:ext cx="12641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51493" y="4214719"/>
              <a:ext cx="0" cy="16399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458560" y="4410898"/>
            <a:ext cx="1628658" cy="1639957"/>
            <a:chOff x="3458560" y="4214719"/>
            <a:chExt cx="1628658" cy="163995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087218" y="4214719"/>
              <a:ext cx="0" cy="16399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458560" y="5205324"/>
              <a:ext cx="12641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63090" y="4410898"/>
            <a:ext cx="1646960" cy="1639957"/>
            <a:chOff x="5463090" y="4214719"/>
            <a:chExt cx="1646960" cy="163995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10050" y="4214719"/>
              <a:ext cx="0" cy="1639957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63090" y="5205324"/>
              <a:ext cx="1264114" cy="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493475" y="4410898"/>
            <a:ext cx="1632433" cy="1639957"/>
            <a:chOff x="7493475" y="4214719"/>
            <a:chExt cx="1632433" cy="163995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9125908" y="4214719"/>
              <a:ext cx="0" cy="16399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493475" y="5205324"/>
              <a:ext cx="12641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1927" y="4410898"/>
            <a:ext cx="1581747" cy="1639957"/>
            <a:chOff x="9541927" y="4214719"/>
            <a:chExt cx="1581747" cy="163995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123674" y="4214719"/>
              <a:ext cx="0" cy="16399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541927" y="5205324"/>
              <a:ext cx="12641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544018" y="2034324"/>
            <a:ext cx="617837" cy="618015"/>
            <a:chOff x="0" y="4763"/>
            <a:chExt cx="5500688" cy="5502275"/>
          </a:xfrm>
          <a:solidFill>
            <a:schemeClr val="bg1"/>
          </a:solidFill>
        </p:grpSpPr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0" y="4763"/>
              <a:ext cx="5500688" cy="5502275"/>
            </a:xfrm>
            <a:custGeom>
              <a:avLst/>
              <a:gdLst>
                <a:gd name="T0" fmla="*/ 1007 w 1464"/>
                <a:gd name="T1" fmla="*/ 0 h 1464"/>
                <a:gd name="T2" fmla="*/ 549 w 1464"/>
                <a:gd name="T3" fmla="*/ 458 h 1464"/>
                <a:gd name="T4" fmla="*/ 582 w 1464"/>
                <a:gd name="T5" fmla="*/ 624 h 1464"/>
                <a:gd name="T6" fmla="*/ 26 w 1464"/>
                <a:gd name="T7" fmla="*/ 1179 h 1464"/>
                <a:gd name="T8" fmla="*/ 0 w 1464"/>
                <a:gd name="T9" fmla="*/ 1235 h 1464"/>
                <a:gd name="T10" fmla="*/ 0 w 1464"/>
                <a:gd name="T11" fmla="*/ 1373 h 1464"/>
                <a:gd name="T12" fmla="*/ 91 w 1464"/>
                <a:gd name="T13" fmla="*/ 1464 h 1464"/>
                <a:gd name="T14" fmla="*/ 229 w 1464"/>
                <a:gd name="T15" fmla="*/ 1464 h 1464"/>
                <a:gd name="T16" fmla="*/ 285 w 1464"/>
                <a:gd name="T17" fmla="*/ 1438 h 1464"/>
                <a:gd name="T18" fmla="*/ 350 w 1464"/>
                <a:gd name="T19" fmla="*/ 1373 h 1464"/>
                <a:gd name="T20" fmla="*/ 458 w 1464"/>
                <a:gd name="T21" fmla="*/ 1373 h 1464"/>
                <a:gd name="T22" fmla="*/ 549 w 1464"/>
                <a:gd name="T23" fmla="*/ 1281 h 1464"/>
                <a:gd name="T24" fmla="*/ 549 w 1464"/>
                <a:gd name="T25" fmla="*/ 1190 h 1464"/>
                <a:gd name="T26" fmla="*/ 641 w 1464"/>
                <a:gd name="T27" fmla="*/ 1190 h 1464"/>
                <a:gd name="T28" fmla="*/ 732 w 1464"/>
                <a:gd name="T29" fmla="*/ 1098 h 1464"/>
                <a:gd name="T30" fmla="*/ 732 w 1464"/>
                <a:gd name="T31" fmla="*/ 991 h 1464"/>
                <a:gd name="T32" fmla="*/ 841 w 1464"/>
                <a:gd name="T33" fmla="*/ 882 h 1464"/>
                <a:gd name="T34" fmla="*/ 1007 w 1464"/>
                <a:gd name="T35" fmla="*/ 915 h 1464"/>
                <a:gd name="T36" fmla="*/ 1464 w 1464"/>
                <a:gd name="T37" fmla="*/ 458 h 1464"/>
                <a:gd name="T38" fmla="*/ 1007 w 1464"/>
                <a:gd name="T39" fmla="*/ 0 h 1464"/>
                <a:gd name="T40" fmla="*/ 1007 w 1464"/>
                <a:gd name="T41" fmla="*/ 824 h 1464"/>
                <a:gd name="T42" fmla="*/ 822 w 1464"/>
                <a:gd name="T43" fmla="*/ 772 h 1464"/>
                <a:gd name="T44" fmla="*/ 806 w 1464"/>
                <a:gd name="T45" fmla="*/ 787 h 1464"/>
                <a:gd name="T46" fmla="*/ 755 w 1464"/>
                <a:gd name="T47" fmla="*/ 839 h 1464"/>
                <a:gd name="T48" fmla="*/ 667 w 1464"/>
                <a:gd name="T49" fmla="*/ 926 h 1464"/>
                <a:gd name="T50" fmla="*/ 641 w 1464"/>
                <a:gd name="T51" fmla="*/ 991 h 1464"/>
                <a:gd name="T52" fmla="*/ 641 w 1464"/>
                <a:gd name="T53" fmla="*/ 1098 h 1464"/>
                <a:gd name="T54" fmla="*/ 549 w 1464"/>
                <a:gd name="T55" fmla="*/ 1098 h 1464"/>
                <a:gd name="T56" fmla="*/ 458 w 1464"/>
                <a:gd name="T57" fmla="*/ 1190 h 1464"/>
                <a:gd name="T58" fmla="*/ 458 w 1464"/>
                <a:gd name="T59" fmla="*/ 1281 h 1464"/>
                <a:gd name="T60" fmla="*/ 350 w 1464"/>
                <a:gd name="T61" fmla="*/ 1281 h 1464"/>
                <a:gd name="T62" fmla="*/ 286 w 1464"/>
                <a:gd name="T63" fmla="*/ 1308 h 1464"/>
                <a:gd name="T64" fmla="*/ 221 w 1464"/>
                <a:gd name="T65" fmla="*/ 1373 h 1464"/>
                <a:gd name="T66" fmla="*/ 92 w 1464"/>
                <a:gd name="T67" fmla="*/ 1373 h 1464"/>
                <a:gd name="T68" fmla="*/ 92 w 1464"/>
                <a:gd name="T69" fmla="*/ 1242 h 1464"/>
                <a:gd name="T70" fmla="*/ 625 w 1464"/>
                <a:gd name="T71" fmla="*/ 709 h 1464"/>
                <a:gd name="T72" fmla="*/ 625 w 1464"/>
                <a:gd name="T73" fmla="*/ 710 h 1464"/>
                <a:gd name="T74" fmla="*/ 692 w 1464"/>
                <a:gd name="T75" fmla="*/ 642 h 1464"/>
                <a:gd name="T76" fmla="*/ 641 w 1464"/>
                <a:gd name="T77" fmla="*/ 458 h 1464"/>
                <a:gd name="T78" fmla="*/ 1007 w 1464"/>
                <a:gd name="T79" fmla="*/ 92 h 1464"/>
                <a:gd name="T80" fmla="*/ 1373 w 1464"/>
                <a:gd name="T81" fmla="*/ 458 h 1464"/>
                <a:gd name="T82" fmla="*/ 1007 w 1464"/>
                <a:gd name="T83" fmla="*/ 82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4" h="1464">
                  <a:moveTo>
                    <a:pt x="1007" y="0"/>
                  </a:moveTo>
                  <a:cubicBezTo>
                    <a:pt x="754" y="0"/>
                    <a:pt x="549" y="205"/>
                    <a:pt x="549" y="458"/>
                  </a:cubicBezTo>
                  <a:cubicBezTo>
                    <a:pt x="549" y="516"/>
                    <a:pt x="561" y="572"/>
                    <a:pt x="582" y="624"/>
                  </a:cubicBezTo>
                  <a:cubicBezTo>
                    <a:pt x="26" y="1179"/>
                    <a:pt x="26" y="1179"/>
                    <a:pt x="26" y="1179"/>
                  </a:cubicBezTo>
                  <a:cubicBezTo>
                    <a:pt x="10" y="1195"/>
                    <a:pt x="0" y="1211"/>
                    <a:pt x="0" y="1235"/>
                  </a:cubicBezTo>
                  <a:cubicBezTo>
                    <a:pt x="0" y="1373"/>
                    <a:pt x="0" y="1373"/>
                    <a:pt x="0" y="1373"/>
                  </a:cubicBezTo>
                  <a:cubicBezTo>
                    <a:pt x="0" y="1422"/>
                    <a:pt x="42" y="1464"/>
                    <a:pt x="91" y="1464"/>
                  </a:cubicBezTo>
                  <a:cubicBezTo>
                    <a:pt x="229" y="1464"/>
                    <a:pt x="229" y="1464"/>
                    <a:pt x="229" y="1464"/>
                  </a:cubicBezTo>
                  <a:cubicBezTo>
                    <a:pt x="253" y="1464"/>
                    <a:pt x="269" y="1454"/>
                    <a:pt x="285" y="1438"/>
                  </a:cubicBezTo>
                  <a:cubicBezTo>
                    <a:pt x="350" y="1373"/>
                    <a:pt x="350" y="1373"/>
                    <a:pt x="350" y="1373"/>
                  </a:cubicBezTo>
                  <a:cubicBezTo>
                    <a:pt x="458" y="1373"/>
                    <a:pt x="458" y="1373"/>
                    <a:pt x="458" y="1373"/>
                  </a:cubicBezTo>
                  <a:cubicBezTo>
                    <a:pt x="508" y="1373"/>
                    <a:pt x="549" y="1332"/>
                    <a:pt x="549" y="1281"/>
                  </a:cubicBezTo>
                  <a:cubicBezTo>
                    <a:pt x="549" y="1190"/>
                    <a:pt x="549" y="1190"/>
                    <a:pt x="549" y="1190"/>
                  </a:cubicBezTo>
                  <a:cubicBezTo>
                    <a:pt x="641" y="1190"/>
                    <a:pt x="641" y="1190"/>
                    <a:pt x="641" y="1190"/>
                  </a:cubicBezTo>
                  <a:cubicBezTo>
                    <a:pt x="691" y="1190"/>
                    <a:pt x="732" y="1149"/>
                    <a:pt x="732" y="1098"/>
                  </a:cubicBezTo>
                  <a:cubicBezTo>
                    <a:pt x="732" y="991"/>
                    <a:pt x="732" y="991"/>
                    <a:pt x="732" y="991"/>
                  </a:cubicBezTo>
                  <a:cubicBezTo>
                    <a:pt x="841" y="882"/>
                    <a:pt x="841" y="882"/>
                    <a:pt x="841" y="882"/>
                  </a:cubicBezTo>
                  <a:cubicBezTo>
                    <a:pt x="892" y="903"/>
                    <a:pt x="948" y="915"/>
                    <a:pt x="1007" y="915"/>
                  </a:cubicBezTo>
                  <a:cubicBezTo>
                    <a:pt x="1259" y="915"/>
                    <a:pt x="1464" y="710"/>
                    <a:pt x="1464" y="458"/>
                  </a:cubicBezTo>
                  <a:cubicBezTo>
                    <a:pt x="1464" y="205"/>
                    <a:pt x="1259" y="0"/>
                    <a:pt x="1007" y="0"/>
                  </a:cubicBezTo>
                  <a:close/>
                  <a:moveTo>
                    <a:pt x="1007" y="824"/>
                  </a:moveTo>
                  <a:cubicBezTo>
                    <a:pt x="939" y="824"/>
                    <a:pt x="876" y="804"/>
                    <a:pt x="822" y="772"/>
                  </a:cubicBezTo>
                  <a:cubicBezTo>
                    <a:pt x="806" y="787"/>
                    <a:pt x="806" y="787"/>
                    <a:pt x="806" y="787"/>
                  </a:cubicBezTo>
                  <a:cubicBezTo>
                    <a:pt x="755" y="839"/>
                    <a:pt x="755" y="839"/>
                    <a:pt x="755" y="839"/>
                  </a:cubicBezTo>
                  <a:cubicBezTo>
                    <a:pt x="667" y="926"/>
                    <a:pt x="667" y="926"/>
                    <a:pt x="667" y="926"/>
                  </a:cubicBezTo>
                  <a:cubicBezTo>
                    <a:pt x="650" y="943"/>
                    <a:pt x="641" y="967"/>
                    <a:pt x="641" y="991"/>
                  </a:cubicBezTo>
                  <a:cubicBezTo>
                    <a:pt x="641" y="1098"/>
                    <a:pt x="641" y="1098"/>
                    <a:pt x="641" y="1098"/>
                  </a:cubicBezTo>
                  <a:cubicBezTo>
                    <a:pt x="549" y="1098"/>
                    <a:pt x="549" y="1098"/>
                    <a:pt x="549" y="1098"/>
                  </a:cubicBezTo>
                  <a:cubicBezTo>
                    <a:pt x="499" y="1098"/>
                    <a:pt x="458" y="1139"/>
                    <a:pt x="458" y="1190"/>
                  </a:cubicBezTo>
                  <a:cubicBezTo>
                    <a:pt x="458" y="1281"/>
                    <a:pt x="458" y="1281"/>
                    <a:pt x="458" y="1281"/>
                  </a:cubicBezTo>
                  <a:cubicBezTo>
                    <a:pt x="350" y="1281"/>
                    <a:pt x="350" y="1281"/>
                    <a:pt x="350" y="1281"/>
                  </a:cubicBezTo>
                  <a:cubicBezTo>
                    <a:pt x="326" y="1281"/>
                    <a:pt x="303" y="1291"/>
                    <a:pt x="286" y="1308"/>
                  </a:cubicBezTo>
                  <a:cubicBezTo>
                    <a:pt x="221" y="1373"/>
                    <a:pt x="221" y="1373"/>
                    <a:pt x="221" y="1373"/>
                  </a:cubicBezTo>
                  <a:cubicBezTo>
                    <a:pt x="92" y="1373"/>
                    <a:pt x="92" y="1373"/>
                    <a:pt x="92" y="1373"/>
                  </a:cubicBezTo>
                  <a:cubicBezTo>
                    <a:pt x="92" y="1242"/>
                    <a:pt x="92" y="1242"/>
                    <a:pt x="92" y="1242"/>
                  </a:cubicBezTo>
                  <a:cubicBezTo>
                    <a:pt x="625" y="709"/>
                    <a:pt x="625" y="709"/>
                    <a:pt x="625" y="709"/>
                  </a:cubicBezTo>
                  <a:cubicBezTo>
                    <a:pt x="625" y="709"/>
                    <a:pt x="625" y="709"/>
                    <a:pt x="625" y="710"/>
                  </a:cubicBezTo>
                  <a:cubicBezTo>
                    <a:pt x="692" y="642"/>
                    <a:pt x="692" y="642"/>
                    <a:pt x="692" y="642"/>
                  </a:cubicBezTo>
                  <a:cubicBezTo>
                    <a:pt x="660" y="588"/>
                    <a:pt x="641" y="525"/>
                    <a:pt x="641" y="458"/>
                  </a:cubicBezTo>
                  <a:cubicBezTo>
                    <a:pt x="641" y="255"/>
                    <a:pt x="805" y="92"/>
                    <a:pt x="1007" y="92"/>
                  </a:cubicBezTo>
                  <a:cubicBezTo>
                    <a:pt x="1209" y="92"/>
                    <a:pt x="1373" y="255"/>
                    <a:pt x="1373" y="458"/>
                  </a:cubicBezTo>
                  <a:cubicBezTo>
                    <a:pt x="1373" y="660"/>
                    <a:pt x="1209" y="824"/>
                    <a:pt x="1007" y="8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436938" y="685801"/>
              <a:ext cx="1374775" cy="1390650"/>
            </a:xfrm>
            <a:custGeom>
              <a:avLst/>
              <a:gdLst>
                <a:gd name="T0" fmla="*/ 358 w 366"/>
                <a:gd name="T1" fmla="*/ 196 h 370"/>
                <a:gd name="T2" fmla="*/ 172 w 366"/>
                <a:gd name="T3" fmla="*/ 10 h 370"/>
                <a:gd name="T4" fmla="*/ 132 w 366"/>
                <a:gd name="T5" fmla="*/ 5 h 370"/>
                <a:gd name="T6" fmla="*/ 3 w 366"/>
                <a:gd name="T7" fmla="*/ 134 h 370"/>
                <a:gd name="T8" fmla="*/ 0 w 366"/>
                <a:gd name="T9" fmla="*/ 149 h 370"/>
                <a:gd name="T10" fmla="*/ 8 w 366"/>
                <a:gd name="T11" fmla="*/ 174 h 370"/>
                <a:gd name="T12" fmla="*/ 194 w 366"/>
                <a:gd name="T13" fmla="*/ 360 h 370"/>
                <a:gd name="T14" fmla="*/ 234 w 366"/>
                <a:gd name="T15" fmla="*/ 366 h 370"/>
                <a:gd name="T16" fmla="*/ 364 w 366"/>
                <a:gd name="T17" fmla="*/ 236 h 370"/>
                <a:gd name="T18" fmla="*/ 366 w 366"/>
                <a:gd name="T19" fmla="*/ 222 h 370"/>
                <a:gd name="T20" fmla="*/ 358 w 366"/>
                <a:gd name="T21" fmla="*/ 196 h 370"/>
                <a:gd name="T22" fmla="*/ 221 w 366"/>
                <a:gd name="T23" fmla="*/ 323 h 370"/>
                <a:gd name="T24" fmla="*/ 46 w 366"/>
                <a:gd name="T25" fmla="*/ 149 h 370"/>
                <a:gd name="T26" fmla="*/ 146 w 366"/>
                <a:gd name="T27" fmla="*/ 48 h 370"/>
                <a:gd name="T28" fmla="*/ 320 w 366"/>
                <a:gd name="T29" fmla="*/ 222 h 370"/>
                <a:gd name="T30" fmla="*/ 221 w 366"/>
                <a:gd name="T31" fmla="*/ 3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6" h="370">
                  <a:moveTo>
                    <a:pt x="358" y="196"/>
                  </a:moveTo>
                  <a:cubicBezTo>
                    <a:pt x="306" y="125"/>
                    <a:pt x="244" y="62"/>
                    <a:pt x="172" y="10"/>
                  </a:cubicBezTo>
                  <a:cubicBezTo>
                    <a:pt x="161" y="2"/>
                    <a:pt x="146" y="0"/>
                    <a:pt x="132" y="5"/>
                  </a:cubicBezTo>
                  <a:cubicBezTo>
                    <a:pt x="68" y="27"/>
                    <a:pt x="25" y="71"/>
                    <a:pt x="3" y="134"/>
                  </a:cubicBezTo>
                  <a:cubicBezTo>
                    <a:pt x="1" y="139"/>
                    <a:pt x="0" y="144"/>
                    <a:pt x="0" y="149"/>
                  </a:cubicBezTo>
                  <a:cubicBezTo>
                    <a:pt x="0" y="158"/>
                    <a:pt x="3" y="167"/>
                    <a:pt x="8" y="174"/>
                  </a:cubicBezTo>
                  <a:cubicBezTo>
                    <a:pt x="60" y="246"/>
                    <a:pt x="122" y="308"/>
                    <a:pt x="194" y="360"/>
                  </a:cubicBezTo>
                  <a:cubicBezTo>
                    <a:pt x="206" y="368"/>
                    <a:pt x="221" y="370"/>
                    <a:pt x="234" y="366"/>
                  </a:cubicBezTo>
                  <a:cubicBezTo>
                    <a:pt x="298" y="343"/>
                    <a:pt x="341" y="300"/>
                    <a:pt x="364" y="236"/>
                  </a:cubicBezTo>
                  <a:cubicBezTo>
                    <a:pt x="365" y="232"/>
                    <a:pt x="366" y="227"/>
                    <a:pt x="366" y="222"/>
                  </a:cubicBezTo>
                  <a:cubicBezTo>
                    <a:pt x="366" y="213"/>
                    <a:pt x="363" y="204"/>
                    <a:pt x="358" y="196"/>
                  </a:cubicBezTo>
                  <a:close/>
                  <a:moveTo>
                    <a:pt x="221" y="323"/>
                  </a:moveTo>
                  <a:cubicBezTo>
                    <a:pt x="153" y="274"/>
                    <a:pt x="94" y="215"/>
                    <a:pt x="46" y="149"/>
                  </a:cubicBezTo>
                  <a:cubicBezTo>
                    <a:pt x="63" y="99"/>
                    <a:pt x="97" y="66"/>
                    <a:pt x="146" y="48"/>
                  </a:cubicBezTo>
                  <a:cubicBezTo>
                    <a:pt x="213" y="96"/>
                    <a:pt x="272" y="155"/>
                    <a:pt x="320" y="222"/>
                  </a:cubicBezTo>
                  <a:cubicBezTo>
                    <a:pt x="302" y="272"/>
                    <a:pt x="269" y="305"/>
                    <a:pt x="221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88759" y="1746309"/>
            <a:ext cx="6005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5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Recommendations for the following time</a:t>
            </a: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endParaRPr lang="id-ID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TextBox 34"/>
          <p:cNvSpPr txBox="1"/>
          <p:nvPr/>
        </p:nvSpPr>
        <p:spPr>
          <a:xfrm>
            <a:off x="2688759" y="2279634"/>
            <a:ext cx="8453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400" dirty="0" smtClean="0">
                <a:solidFill>
                  <a:schemeClr val="accent2"/>
                </a:solidFill>
              </a:rPr>
              <a:t>What our team must focus is tracking what we have done and have yet done : Deliverables, Milestones, Unfinished Modules, Open Issues.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Specifically: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accent2"/>
                </a:solidFill>
              </a:rPr>
              <a:t>K</a:t>
            </a:r>
            <a:r>
              <a:rPr lang="en-US" sz="1400" dirty="0" smtClean="0">
                <a:solidFill>
                  <a:schemeClr val="accent2"/>
                </a:solidFill>
              </a:rPr>
              <a:t>eep our current performance status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accent2"/>
                </a:solidFill>
              </a:rPr>
              <a:t>H</a:t>
            </a:r>
            <a:r>
              <a:rPr lang="en-US" sz="1400" dirty="0" smtClean="0">
                <a:solidFill>
                  <a:schemeClr val="accent2"/>
                </a:solidFill>
              </a:rPr>
              <a:t>ave a good relationship with client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accent2"/>
                </a:solidFill>
              </a:rPr>
              <a:t>Track project metrics to take instant </a:t>
            </a:r>
            <a:r>
              <a:rPr lang="en-US" sz="1400" dirty="0" smtClean="0">
                <a:solidFill>
                  <a:schemeClr val="accent2"/>
                </a:solidFill>
              </a:rPr>
              <a:t>action </a:t>
            </a:r>
            <a:r>
              <a:rPr lang="en-US" sz="1400" dirty="0">
                <a:solidFill>
                  <a:schemeClr val="accent2"/>
                </a:solidFill>
              </a:rPr>
              <a:t>and keep the project complete on schedule</a:t>
            </a:r>
          </a:p>
          <a:p>
            <a:pPr algn="just">
              <a:lnSpc>
                <a:spcPct val="150000"/>
              </a:lnSpc>
            </a:pPr>
            <a:endParaRPr lang="en-US" sz="1400" dirty="0" smtClean="0">
              <a:solidFill>
                <a:schemeClr val="accent2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82734" y="4616994"/>
            <a:ext cx="554997" cy="554997"/>
            <a:chOff x="3175" y="4763"/>
            <a:chExt cx="6792913" cy="6792912"/>
          </a:xfrm>
          <a:solidFill>
            <a:schemeClr val="accent1"/>
          </a:solidFill>
        </p:grpSpPr>
        <p:sp>
          <p:nvSpPr>
            <p:cNvPr id="27" name="Freeform 10"/>
            <p:cNvSpPr>
              <a:spLocks noEditPoints="1"/>
            </p:cNvSpPr>
            <p:nvPr/>
          </p:nvSpPr>
          <p:spPr bwMode="auto">
            <a:xfrm>
              <a:off x="3175" y="4763"/>
              <a:ext cx="6792913" cy="6792912"/>
            </a:xfrm>
            <a:custGeom>
              <a:avLst/>
              <a:gdLst>
                <a:gd name="T0" fmla="*/ 904 w 1808"/>
                <a:gd name="T1" fmla="*/ 1808 h 1808"/>
                <a:gd name="T2" fmla="*/ 723 w 1808"/>
                <a:gd name="T3" fmla="*/ 1627 h 1808"/>
                <a:gd name="T4" fmla="*/ 723 w 1808"/>
                <a:gd name="T5" fmla="*/ 1604 h 1808"/>
                <a:gd name="T6" fmla="*/ 204 w 1808"/>
                <a:gd name="T7" fmla="*/ 1085 h 1808"/>
                <a:gd name="T8" fmla="*/ 181 w 1808"/>
                <a:gd name="T9" fmla="*/ 1085 h 1808"/>
                <a:gd name="T10" fmla="*/ 0 w 1808"/>
                <a:gd name="T11" fmla="*/ 904 h 1808"/>
                <a:gd name="T12" fmla="*/ 181 w 1808"/>
                <a:gd name="T13" fmla="*/ 723 h 1808"/>
                <a:gd name="T14" fmla="*/ 204 w 1808"/>
                <a:gd name="T15" fmla="*/ 723 h 1808"/>
                <a:gd name="T16" fmla="*/ 723 w 1808"/>
                <a:gd name="T17" fmla="*/ 204 h 1808"/>
                <a:gd name="T18" fmla="*/ 723 w 1808"/>
                <a:gd name="T19" fmla="*/ 181 h 1808"/>
                <a:gd name="T20" fmla="*/ 904 w 1808"/>
                <a:gd name="T21" fmla="*/ 0 h 1808"/>
                <a:gd name="T22" fmla="*/ 1085 w 1808"/>
                <a:gd name="T23" fmla="*/ 181 h 1808"/>
                <a:gd name="T24" fmla="*/ 1085 w 1808"/>
                <a:gd name="T25" fmla="*/ 204 h 1808"/>
                <a:gd name="T26" fmla="*/ 1604 w 1808"/>
                <a:gd name="T27" fmla="*/ 723 h 1808"/>
                <a:gd name="T28" fmla="*/ 1627 w 1808"/>
                <a:gd name="T29" fmla="*/ 723 h 1808"/>
                <a:gd name="T30" fmla="*/ 1808 w 1808"/>
                <a:gd name="T31" fmla="*/ 904 h 1808"/>
                <a:gd name="T32" fmla="*/ 1627 w 1808"/>
                <a:gd name="T33" fmla="*/ 1085 h 1808"/>
                <a:gd name="T34" fmla="*/ 1604 w 1808"/>
                <a:gd name="T35" fmla="*/ 1085 h 1808"/>
                <a:gd name="T36" fmla="*/ 1085 w 1808"/>
                <a:gd name="T37" fmla="*/ 1604 h 1808"/>
                <a:gd name="T38" fmla="*/ 1085 w 1808"/>
                <a:gd name="T39" fmla="*/ 1627 h 1808"/>
                <a:gd name="T40" fmla="*/ 904 w 1808"/>
                <a:gd name="T41" fmla="*/ 1808 h 1808"/>
                <a:gd name="T42" fmla="*/ 181 w 1808"/>
                <a:gd name="T43" fmla="*/ 844 h 1808"/>
                <a:gd name="T44" fmla="*/ 121 w 1808"/>
                <a:gd name="T45" fmla="*/ 904 h 1808"/>
                <a:gd name="T46" fmla="*/ 181 w 1808"/>
                <a:gd name="T47" fmla="*/ 964 h 1808"/>
                <a:gd name="T48" fmla="*/ 252 w 1808"/>
                <a:gd name="T49" fmla="*/ 964 h 1808"/>
                <a:gd name="T50" fmla="*/ 312 w 1808"/>
                <a:gd name="T51" fmla="*/ 1014 h 1808"/>
                <a:gd name="T52" fmla="*/ 794 w 1808"/>
                <a:gd name="T53" fmla="*/ 1496 h 1808"/>
                <a:gd name="T54" fmla="*/ 844 w 1808"/>
                <a:gd name="T55" fmla="*/ 1555 h 1808"/>
                <a:gd name="T56" fmla="*/ 844 w 1808"/>
                <a:gd name="T57" fmla="*/ 1627 h 1808"/>
                <a:gd name="T58" fmla="*/ 904 w 1808"/>
                <a:gd name="T59" fmla="*/ 1687 h 1808"/>
                <a:gd name="T60" fmla="*/ 964 w 1808"/>
                <a:gd name="T61" fmla="*/ 1627 h 1808"/>
                <a:gd name="T62" fmla="*/ 964 w 1808"/>
                <a:gd name="T63" fmla="*/ 1555 h 1808"/>
                <a:gd name="T64" fmla="*/ 1014 w 1808"/>
                <a:gd name="T65" fmla="*/ 1496 h 1808"/>
                <a:gd name="T66" fmla="*/ 1496 w 1808"/>
                <a:gd name="T67" fmla="*/ 1014 h 1808"/>
                <a:gd name="T68" fmla="*/ 1555 w 1808"/>
                <a:gd name="T69" fmla="*/ 964 h 1808"/>
                <a:gd name="T70" fmla="*/ 1627 w 1808"/>
                <a:gd name="T71" fmla="*/ 964 h 1808"/>
                <a:gd name="T72" fmla="*/ 1687 w 1808"/>
                <a:gd name="T73" fmla="*/ 904 h 1808"/>
                <a:gd name="T74" fmla="*/ 1627 w 1808"/>
                <a:gd name="T75" fmla="*/ 844 h 1808"/>
                <a:gd name="T76" fmla="*/ 1555 w 1808"/>
                <a:gd name="T77" fmla="*/ 844 h 1808"/>
                <a:gd name="T78" fmla="*/ 1496 w 1808"/>
                <a:gd name="T79" fmla="*/ 794 h 1808"/>
                <a:gd name="T80" fmla="*/ 1014 w 1808"/>
                <a:gd name="T81" fmla="*/ 312 h 1808"/>
                <a:gd name="T82" fmla="*/ 964 w 1808"/>
                <a:gd name="T83" fmla="*/ 253 h 1808"/>
                <a:gd name="T84" fmla="*/ 964 w 1808"/>
                <a:gd name="T85" fmla="*/ 181 h 1808"/>
                <a:gd name="T86" fmla="*/ 904 w 1808"/>
                <a:gd name="T87" fmla="*/ 121 h 1808"/>
                <a:gd name="T88" fmla="*/ 844 w 1808"/>
                <a:gd name="T89" fmla="*/ 181 h 1808"/>
                <a:gd name="T90" fmla="*/ 844 w 1808"/>
                <a:gd name="T91" fmla="*/ 253 h 1808"/>
                <a:gd name="T92" fmla="*/ 794 w 1808"/>
                <a:gd name="T93" fmla="*/ 312 h 1808"/>
                <a:gd name="T94" fmla="*/ 312 w 1808"/>
                <a:gd name="T95" fmla="*/ 794 h 1808"/>
                <a:gd name="T96" fmla="*/ 252 w 1808"/>
                <a:gd name="T97" fmla="*/ 844 h 1808"/>
                <a:gd name="T98" fmla="*/ 181 w 1808"/>
                <a:gd name="T99" fmla="*/ 844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8" h="1808">
                  <a:moveTo>
                    <a:pt x="904" y="1808"/>
                  </a:moveTo>
                  <a:cubicBezTo>
                    <a:pt x="804" y="1808"/>
                    <a:pt x="723" y="1727"/>
                    <a:pt x="723" y="1627"/>
                  </a:cubicBezTo>
                  <a:cubicBezTo>
                    <a:pt x="723" y="1604"/>
                    <a:pt x="723" y="1604"/>
                    <a:pt x="723" y="1604"/>
                  </a:cubicBezTo>
                  <a:cubicBezTo>
                    <a:pt x="470" y="1538"/>
                    <a:pt x="270" y="1338"/>
                    <a:pt x="204" y="1085"/>
                  </a:cubicBezTo>
                  <a:cubicBezTo>
                    <a:pt x="181" y="1085"/>
                    <a:pt x="181" y="1085"/>
                    <a:pt x="181" y="1085"/>
                  </a:cubicBezTo>
                  <a:cubicBezTo>
                    <a:pt x="81" y="1085"/>
                    <a:pt x="0" y="1004"/>
                    <a:pt x="0" y="904"/>
                  </a:cubicBezTo>
                  <a:cubicBezTo>
                    <a:pt x="0" y="804"/>
                    <a:pt x="81" y="723"/>
                    <a:pt x="181" y="723"/>
                  </a:cubicBezTo>
                  <a:cubicBezTo>
                    <a:pt x="204" y="723"/>
                    <a:pt x="204" y="723"/>
                    <a:pt x="204" y="723"/>
                  </a:cubicBezTo>
                  <a:cubicBezTo>
                    <a:pt x="270" y="470"/>
                    <a:pt x="470" y="270"/>
                    <a:pt x="723" y="204"/>
                  </a:cubicBezTo>
                  <a:cubicBezTo>
                    <a:pt x="723" y="181"/>
                    <a:pt x="723" y="181"/>
                    <a:pt x="723" y="181"/>
                  </a:cubicBezTo>
                  <a:cubicBezTo>
                    <a:pt x="723" y="81"/>
                    <a:pt x="804" y="0"/>
                    <a:pt x="904" y="0"/>
                  </a:cubicBezTo>
                  <a:cubicBezTo>
                    <a:pt x="1004" y="0"/>
                    <a:pt x="1085" y="81"/>
                    <a:pt x="1085" y="181"/>
                  </a:cubicBezTo>
                  <a:cubicBezTo>
                    <a:pt x="1085" y="204"/>
                    <a:pt x="1085" y="204"/>
                    <a:pt x="1085" y="204"/>
                  </a:cubicBezTo>
                  <a:cubicBezTo>
                    <a:pt x="1338" y="270"/>
                    <a:pt x="1538" y="470"/>
                    <a:pt x="1604" y="723"/>
                  </a:cubicBezTo>
                  <a:cubicBezTo>
                    <a:pt x="1627" y="723"/>
                    <a:pt x="1627" y="723"/>
                    <a:pt x="1627" y="723"/>
                  </a:cubicBezTo>
                  <a:cubicBezTo>
                    <a:pt x="1727" y="723"/>
                    <a:pt x="1808" y="804"/>
                    <a:pt x="1808" y="904"/>
                  </a:cubicBezTo>
                  <a:cubicBezTo>
                    <a:pt x="1808" y="1004"/>
                    <a:pt x="1727" y="1085"/>
                    <a:pt x="1627" y="1085"/>
                  </a:cubicBezTo>
                  <a:cubicBezTo>
                    <a:pt x="1604" y="1085"/>
                    <a:pt x="1604" y="1085"/>
                    <a:pt x="1604" y="1085"/>
                  </a:cubicBezTo>
                  <a:cubicBezTo>
                    <a:pt x="1538" y="1338"/>
                    <a:pt x="1338" y="1538"/>
                    <a:pt x="1085" y="1604"/>
                  </a:cubicBezTo>
                  <a:cubicBezTo>
                    <a:pt x="1085" y="1627"/>
                    <a:pt x="1085" y="1627"/>
                    <a:pt x="1085" y="1627"/>
                  </a:cubicBezTo>
                  <a:cubicBezTo>
                    <a:pt x="1085" y="1727"/>
                    <a:pt x="1004" y="1808"/>
                    <a:pt x="904" y="1808"/>
                  </a:cubicBezTo>
                  <a:close/>
                  <a:moveTo>
                    <a:pt x="181" y="844"/>
                  </a:moveTo>
                  <a:cubicBezTo>
                    <a:pt x="148" y="844"/>
                    <a:pt x="121" y="871"/>
                    <a:pt x="121" y="904"/>
                  </a:cubicBezTo>
                  <a:cubicBezTo>
                    <a:pt x="121" y="937"/>
                    <a:pt x="148" y="964"/>
                    <a:pt x="181" y="964"/>
                  </a:cubicBezTo>
                  <a:cubicBezTo>
                    <a:pt x="252" y="964"/>
                    <a:pt x="252" y="964"/>
                    <a:pt x="252" y="964"/>
                  </a:cubicBezTo>
                  <a:cubicBezTo>
                    <a:pt x="282" y="964"/>
                    <a:pt x="307" y="985"/>
                    <a:pt x="312" y="1014"/>
                  </a:cubicBezTo>
                  <a:cubicBezTo>
                    <a:pt x="357" y="1257"/>
                    <a:pt x="551" y="1451"/>
                    <a:pt x="794" y="1496"/>
                  </a:cubicBezTo>
                  <a:cubicBezTo>
                    <a:pt x="823" y="1501"/>
                    <a:pt x="844" y="1526"/>
                    <a:pt x="844" y="1555"/>
                  </a:cubicBezTo>
                  <a:cubicBezTo>
                    <a:pt x="844" y="1627"/>
                    <a:pt x="844" y="1627"/>
                    <a:pt x="844" y="1627"/>
                  </a:cubicBezTo>
                  <a:cubicBezTo>
                    <a:pt x="844" y="1660"/>
                    <a:pt x="871" y="1687"/>
                    <a:pt x="904" y="1687"/>
                  </a:cubicBezTo>
                  <a:cubicBezTo>
                    <a:pt x="937" y="1687"/>
                    <a:pt x="964" y="1660"/>
                    <a:pt x="964" y="1627"/>
                  </a:cubicBezTo>
                  <a:cubicBezTo>
                    <a:pt x="964" y="1555"/>
                    <a:pt x="964" y="1555"/>
                    <a:pt x="964" y="1555"/>
                  </a:cubicBezTo>
                  <a:cubicBezTo>
                    <a:pt x="964" y="1526"/>
                    <a:pt x="985" y="1501"/>
                    <a:pt x="1014" y="1496"/>
                  </a:cubicBezTo>
                  <a:cubicBezTo>
                    <a:pt x="1257" y="1451"/>
                    <a:pt x="1451" y="1257"/>
                    <a:pt x="1496" y="1014"/>
                  </a:cubicBezTo>
                  <a:cubicBezTo>
                    <a:pt x="1501" y="985"/>
                    <a:pt x="1526" y="964"/>
                    <a:pt x="1555" y="964"/>
                  </a:cubicBezTo>
                  <a:cubicBezTo>
                    <a:pt x="1627" y="964"/>
                    <a:pt x="1627" y="964"/>
                    <a:pt x="1627" y="964"/>
                  </a:cubicBezTo>
                  <a:cubicBezTo>
                    <a:pt x="1660" y="964"/>
                    <a:pt x="1687" y="937"/>
                    <a:pt x="1687" y="904"/>
                  </a:cubicBezTo>
                  <a:cubicBezTo>
                    <a:pt x="1687" y="871"/>
                    <a:pt x="1660" y="844"/>
                    <a:pt x="1627" y="844"/>
                  </a:cubicBezTo>
                  <a:cubicBezTo>
                    <a:pt x="1555" y="844"/>
                    <a:pt x="1555" y="844"/>
                    <a:pt x="1555" y="844"/>
                  </a:cubicBezTo>
                  <a:cubicBezTo>
                    <a:pt x="1526" y="844"/>
                    <a:pt x="1501" y="823"/>
                    <a:pt x="1496" y="794"/>
                  </a:cubicBezTo>
                  <a:cubicBezTo>
                    <a:pt x="1451" y="551"/>
                    <a:pt x="1257" y="357"/>
                    <a:pt x="1014" y="312"/>
                  </a:cubicBezTo>
                  <a:cubicBezTo>
                    <a:pt x="985" y="307"/>
                    <a:pt x="964" y="282"/>
                    <a:pt x="964" y="253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48"/>
                    <a:pt x="937" y="121"/>
                    <a:pt x="904" y="121"/>
                  </a:cubicBezTo>
                  <a:cubicBezTo>
                    <a:pt x="871" y="121"/>
                    <a:pt x="844" y="148"/>
                    <a:pt x="844" y="181"/>
                  </a:cubicBezTo>
                  <a:cubicBezTo>
                    <a:pt x="844" y="253"/>
                    <a:pt x="844" y="253"/>
                    <a:pt x="844" y="253"/>
                  </a:cubicBezTo>
                  <a:cubicBezTo>
                    <a:pt x="844" y="282"/>
                    <a:pt x="823" y="307"/>
                    <a:pt x="794" y="312"/>
                  </a:cubicBezTo>
                  <a:cubicBezTo>
                    <a:pt x="551" y="357"/>
                    <a:pt x="357" y="551"/>
                    <a:pt x="312" y="794"/>
                  </a:cubicBezTo>
                  <a:cubicBezTo>
                    <a:pt x="307" y="823"/>
                    <a:pt x="282" y="844"/>
                    <a:pt x="252" y="844"/>
                  </a:cubicBezTo>
                  <a:lnTo>
                    <a:pt x="181" y="8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1"/>
            <p:cNvSpPr>
              <a:spLocks noEditPoints="1"/>
            </p:cNvSpPr>
            <p:nvPr/>
          </p:nvSpPr>
          <p:spPr bwMode="auto">
            <a:xfrm>
              <a:off x="2155825" y="2157413"/>
              <a:ext cx="2487613" cy="2487612"/>
            </a:xfrm>
            <a:custGeom>
              <a:avLst/>
              <a:gdLst>
                <a:gd name="T0" fmla="*/ 331 w 662"/>
                <a:gd name="T1" fmla="*/ 662 h 662"/>
                <a:gd name="T2" fmla="*/ 0 w 662"/>
                <a:gd name="T3" fmla="*/ 331 h 662"/>
                <a:gd name="T4" fmla="*/ 331 w 662"/>
                <a:gd name="T5" fmla="*/ 0 h 662"/>
                <a:gd name="T6" fmla="*/ 662 w 662"/>
                <a:gd name="T7" fmla="*/ 331 h 662"/>
                <a:gd name="T8" fmla="*/ 331 w 662"/>
                <a:gd name="T9" fmla="*/ 662 h 662"/>
                <a:gd name="T10" fmla="*/ 331 w 662"/>
                <a:gd name="T11" fmla="*/ 60 h 662"/>
                <a:gd name="T12" fmla="*/ 60 w 662"/>
                <a:gd name="T13" fmla="*/ 331 h 662"/>
                <a:gd name="T14" fmla="*/ 331 w 662"/>
                <a:gd name="T15" fmla="*/ 602 h 662"/>
                <a:gd name="T16" fmla="*/ 602 w 662"/>
                <a:gd name="T17" fmla="*/ 331 h 662"/>
                <a:gd name="T18" fmla="*/ 331 w 662"/>
                <a:gd name="T19" fmla="*/ 6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2" h="662">
                  <a:moveTo>
                    <a:pt x="331" y="662"/>
                  </a:moveTo>
                  <a:cubicBezTo>
                    <a:pt x="148" y="662"/>
                    <a:pt x="0" y="514"/>
                    <a:pt x="0" y="331"/>
                  </a:cubicBezTo>
                  <a:cubicBezTo>
                    <a:pt x="0" y="148"/>
                    <a:pt x="148" y="0"/>
                    <a:pt x="331" y="0"/>
                  </a:cubicBezTo>
                  <a:cubicBezTo>
                    <a:pt x="514" y="0"/>
                    <a:pt x="662" y="148"/>
                    <a:pt x="662" y="331"/>
                  </a:cubicBezTo>
                  <a:cubicBezTo>
                    <a:pt x="662" y="514"/>
                    <a:pt x="514" y="662"/>
                    <a:pt x="331" y="662"/>
                  </a:cubicBezTo>
                  <a:close/>
                  <a:moveTo>
                    <a:pt x="331" y="60"/>
                  </a:moveTo>
                  <a:cubicBezTo>
                    <a:pt x="182" y="60"/>
                    <a:pt x="60" y="182"/>
                    <a:pt x="60" y="331"/>
                  </a:cubicBezTo>
                  <a:cubicBezTo>
                    <a:pt x="60" y="480"/>
                    <a:pt x="182" y="602"/>
                    <a:pt x="331" y="602"/>
                  </a:cubicBezTo>
                  <a:cubicBezTo>
                    <a:pt x="480" y="602"/>
                    <a:pt x="602" y="480"/>
                    <a:pt x="602" y="331"/>
                  </a:cubicBezTo>
                  <a:cubicBezTo>
                    <a:pt x="602" y="182"/>
                    <a:pt x="480" y="60"/>
                    <a:pt x="33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73043" y="5499327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Target</a:t>
            </a:r>
            <a:endParaRPr lang="id-ID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9579" y="5499327"/>
            <a:ext cx="97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Tracking</a:t>
            </a:r>
            <a:endParaRPr lang="id-ID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Freeform 15"/>
          <p:cNvSpPr>
            <a:spLocks noEditPoints="1"/>
          </p:cNvSpPr>
          <p:nvPr/>
        </p:nvSpPr>
        <p:spPr bwMode="auto">
          <a:xfrm>
            <a:off x="3713205" y="4616994"/>
            <a:ext cx="725194" cy="554998"/>
          </a:xfrm>
          <a:custGeom>
            <a:avLst/>
            <a:gdLst>
              <a:gd name="T0" fmla="*/ 2181 w 2472"/>
              <a:gd name="T1" fmla="*/ 0 h 1891"/>
              <a:gd name="T2" fmla="*/ 1891 w 2472"/>
              <a:gd name="T3" fmla="*/ 291 h 1891"/>
              <a:gd name="T4" fmla="*/ 1992 w 2472"/>
              <a:gd name="T5" fmla="*/ 509 h 1891"/>
              <a:gd name="T6" fmla="*/ 1638 w 2472"/>
              <a:gd name="T7" fmla="*/ 1040 h 1891"/>
              <a:gd name="T8" fmla="*/ 1527 w 2472"/>
              <a:gd name="T9" fmla="*/ 1018 h 1891"/>
              <a:gd name="T10" fmla="*/ 1271 w 2472"/>
              <a:gd name="T11" fmla="*/ 1172 h 1891"/>
              <a:gd name="T12" fmla="*/ 1070 w 2472"/>
              <a:gd name="T13" fmla="*/ 1051 h 1891"/>
              <a:gd name="T14" fmla="*/ 1090 w 2472"/>
              <a:gd name="T15" fmla="*/ 946 h 1891"/>
              <a:gd name="T16" fmla="*/ 799 w 2472"/>
              <a:gd name="T17" fmla="*/ 656 h 1891"/>
              <a:gd name="T18" fmla="*/ 508 w 2472"/>
              <a:gd name="T19" fmla="*/ 946 h 1891"/>
              <a:gd name="T20" fmla="*/ 608 w 2472"/>
              <a:gd name="T21" fmla="*/ 1163 h 1891"/>
              <a:gd name="T22" fmla="*/ 457 w 2472"/>
              <a:gd name="T23" fmla="*/ 1364 h 1891"/>
              <a:gd name="T24" fmla="*/ 290 w 2472"/>
              <a:gd name="T25" fmla="*/ 1309 h 1891"/>
              <a:gd name="T26" fmla="*/ 0 w 2472"/>
              <a:gd name="T27" fmla="*/ 1600 h 1891"/>
              <a:gd name="T28" fmla="*/ 290 w 2472"/>
              <a:gd name="T29" fmla="*/ 1891 h 1891"/>
              <a:gd name="T30" fmla="*/ 579 w 2472"/>
              <a:gd name="T31" fmla="*/ 1600 h 1891"/>
              <a:gd name="T32" fmla="*/ 511 w 2472"/>
              <a:gd name="T33" fmla="*/ 1415 h 1891"/>
              <a:gd name="T34" fmla="*/ 669 w 2472"/>
              <a:gd name="T35" fmla="*/ 1204 h 1891"/>
              <a:gd name="T36" fmla="*/ 799 w 2472"/>
              <a:gd name="T37" fmla="*/ 1236 h 1891"/>
              <a:gd name="T38" fmla="*/ 1035 w 2472"/>
              <a:gd name="T39" fmla="*/ 1115 h 1891"/>
              <a:gd name="T40" fmla="*/ 1244 w 2472"/>
              <a:gd name="T41" fmla="*/ 1241 h 1891"/>
              <a:gd name="T42" fmla="*/ 1235 w 2472"/>
              <a:gd name="T43" fmla="*/ 1309 h 1891"/>
              <a:gd name="T44" fmla="*/ 1527 w 2472"/>
              <a:gd name="T45" fmla="*/ 1600 h 1891"/>
              <a:gd name="T46" fmla="*/ 1818 w 2472"/>
              <a:gd name="T47" fmla="*/ 1309 h 1891"/>
              <a:gd name="T48" fmla="*/ 1700 w 2472"/>
              <a:gd name="T49" fmla="*/ 1077 h 1891"/>
              <a:gd name="T50" fmla="*/ 2052 w 2472"/>
              <a:gd name="T51" fmla="*/ 550 h 1891"/>
              <a:gd name="T52" fmla="*/ 2181 w 2472"/>
              <a:gd name="T53" fmla="*/ 582 h 1891"/>
              <a:gd name="T54" fmla="*/ 2472 w 2472"/>
              <a:gd name="T55" fmla="*/ 291 h 1891"/>
              <a:gd name="T56" fmla="*/ 2181 w 2472"/>
              <a:gd name="T57" fmla="*/ 0 h 1891"/>
              <a:gd name="T58" fmla="*/ 290 w 2472"/>
              <a:gd name="T59" fmla="*/ 1746 h 1891"/>
              <a:gd name="T60" fmla="*/ 145 w 2472"/>
              <a:gd name="T61" fmla="*/ 1600 h 1891"/>
              <a:gd name="T62" fmla="*/ 290 w 2472"/>
              <a:gd name="T63" fmla="*/ 1455 h 1891"/>
              <a:gd name="T64" fmla="*/ 434 w 2472"/>
              <a:gd name="T65" fmla="*/ 1600 h 1891"/>
              <a:gd name="T66" fmla="*/ 290 w 2472"/>
              <a:gd name="T67" fmla="*/ 1746 h 1891"/>
              <a:gd name="T68" fmla="*/ 799 w 2472"/>
              <a:gd name="T69" fmla="*/ 1091 h 1891"/>
              <a:gd name="T70" fmla="*/ 653 w 2472"/>
              <a:gd name="T71" fmla="*/ 946 h 1891"/>
              <a:gd name="T72" fmla="*/ 799 w 2472"/>
              <a:gd name="T73" fmla="*/ 801 h 1891"/>
              <a:gd name="T74" fmla="*/ 945 w 2472"/>
              <a:gd name="T75" fmla="*/ 946 h 1891"/>
              <a:gd name="T76" fmla="*/ 799 w 2472"/>
              <a:gd name="T77" fmla="*/ 1091 h 1891"/>
              <a:gd name="T78" fmla="*/ 1527 w 2472"/>
              <a:gd name="T79" fmla="*/ 1454 h 1891"/>
              <a:gd name="T80" fmla="*/ 1381 w 2472"/>
              <a:gd name="T81" fmla="*/ 1309 h 1891"/>
              <a:gd name="T82" fmla="*/ 1527 w 2472"/>
              <a:gd name="T83" fmla="*/ 1164 h 1891"/>
              <a:gd name="T84" fmla="*/ 1672 w 2472"/>
              <a:gd name="T85" fmla="*/ 1309 h 1891"/>
              <a:gd name="T86" fmla="*/ 1527 w 2472"/>
              <a:gd name="T87" fmla="*/ 1454 h 1891"/>
              <a:gd name="T88" fmla="*/ 2181 w 2472"/>
              <a:gd name="T89" fmla="*/ 436 h 1891"/>
              <a:gd name="T90" fmla="*/ 2037 w 2472"/>
              <a:gd name="T91" fmla="*/ 291 h 1891"/>
              <a:gd name="T92" fmla="*/ 2181 w 2472"/>
              <a:gd name="T93" fmla="*/ 145 h 1891"/>
              <a:gd name="T94" fmla="*/ 2326 w 2472"/>
              <a:gd name="T95" fmla="*/ 291 h 1891"/>
              <a:gd name="T96" fmla="*/ 2181 w 2472"/>
              <a:gd name="T97" fmla="*/ 436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1891">
                <a:moveTo>
                  <a:pt x="2181" y="0"/>
                </a:moveTo>
                <a:cubicBezTo>
                  <a:pt x="2021" y="0"/>
                  <a:pt x="1891" y="130"/>
                  <a:pt x="1891" y="291"/>
                </a:cubicBezTo>
                <a:cubicBezTo>
                  <a:pt x="1891" y="378"/>
                  <a:pt x="1931" y="456"/>
                  <a:pt x="1992" y="509"/>
                </a:cubicBezTo>
                <a:cubicBezTo>
                  <a:pt x="1638" y="1040"/>
                  <a:pt x="1638" y="1040"/>
                  <a:pt x="1638" y="1040"/>
                </a:cubicBezTo>
                <a:cubicBezTo>
                  <a:pt x="1603" y="1026"/>
                  <a:pt x="1566" y="1018"/>
                  <a:pt x="1527" y="1018"/>
                </a:cubicBezTo>
                <a:cubicBezTo>
                  <a:pt x="1416" y="1018"/>
                  <a:pt x="1321" y="1081"/>
                  <a:pt x="1271" y="1172"/>
                </a:cubicBezTo>
                <a:cubicBezTo>
                  <a:pt x="1070" y="1051"/>
                  <a:pt x="1070" y="1051"/>
                  <a:pt x="1070" y="1051"/>
                </a:cubicBezTo>
                <a:cubicBezTo>
                  <a:pt x="1082" y="1018"/>
                  <a:pt x="1090" y="983"/>
                  <a:pt x="1090" y="946"/>
                </a:cubicBezTo>
                <a:cubicBezTo>
                  <a:pt x="1090" y="786"/>
                  <a:pt x="959" y="656"/>
                  <a:pt x="799" y="656"/>
                </a:cubicBezTo>
                <a:cubicBezTo>
                  <a:pt x="638" y="656"/>
                  <a:pt x="508" y="786"/>
                  <a:pt x="508" y="946"/>
                </a:cubicBezTo>
                <a:cubicBezTo>
                  <a:pt x="508" y="1033"/>
                  <a:pt x="547" y="1110"/>
                  <a:pt x="608" y="1163"/>
                </a:cubicBezTo>
                <a:cubicBezTo>
                  <a:pt x="457" y="1364"/>
                  <a:pt x="457" y="1364"/>
                  <a:pt x="457" y="1364"/>
                </a:cubicBezTo>
                <a:cubicBezTo>
                  <a:pt x="410" y="1330"/>
                  <a:pt x="352" y="1309"/>
                  <a:pt x="290" y="1309"/>
                </a:cubicBezTo>
                <a:cubicBezTo>
                  <a:pt x="130" y="1309"/>
                  <a:pt x="0" y="1440"/>
                  <a:pt x="0" y="1600"/>
                </a:cubicBezTo>
                <a:cubicBezTo>
                  <a:pt x="0" y="1761"/>
                  <a:pt x="130" y="1891"/>
                  <a:pt x="290" y="1891"/>
                </a:cubicBezTo>
                <a:cubicBezTo>
                  <a:pt x="449" y="1891"/>
                  <a:pt x="579" y="1761"/>
                  <a:pt x="579" y="1600"/>
                </a:cubicBezTo>
                <a:cubicBezTo>
                  <a:pt x="579" y="1529"/>
                  <a:pt x="553" y="1465"/>
                  <a:pt x="511" y="1415"/>
                </a:cubicBezTo>
                <a:cubicBezTo>
                  <a:pt x="669" y="1204"/>
                  <a:pt x="669" y="1204"/>
                  <a:pt x="669" y="1204"/>
                </a:cubicBezTo>
                <a:cubicBezTo>
                  <a:pt x="708" y="1224"/>
                  <a:pt x="752" y="1236"/>
                  <a:pt x="799" y="1236"/>
                </a:cubicBezTo>
                <a:cubicBezTo>
                  <a:pt x="896" y="1236"/>
                  <a:pt x="982" y="1188"/>
                  <a:pt x="1035" y="1115"/>
                </a:cubicBezTo>
                <a:cubicBezTo>
                  <a:pt x="1244" y="1241"/>
                  <a:pt x="1244" y="1241"/>
                  <a:pt x="1244" y="1241"/>
                </a:cubicBezTo>
                <a:cubicBezTo>
                  <a:pt x="1239" y="1263"/>
                  <a:pt x="1235" y="1285"/>
                  <a:pt x="1235" y="1309"/>
                </a:cubicBezTo>
                <a:cubicBezTo>
                  <a:pt x="1235" y="1469"/>
                  <a:pt x="1366" y="1600"/>
                  <a:pt x="1527" y="1600"/>
                </a:cubicBezTo>
                <a:cubicBezTo>
                  <a:pt x="1687" y="1600"/>
                  <a:pt x="1818" y="1469"/>
                  <a:pt x="1818" y="1309"/>
                </a:cubicBezTo>
                <a:cubicBezTo>
                  <a:pt x="1818" y="1214"/>
                  <a:pt x="1771" y="1130"/>
                  <a:pt x="1700" y="1077"/>
                </a:cubicBezTo>
                <a:cubicBezTo>
                  <a:pt x="2052" y="550"/>
                  <a:pt x="2052" y="550"/>
                  <a:pt x="2052" y="550"/>
                </a:cubicBezTo>
                <a:cubicBezTo>
                  <a:pt x="2091" y="570"/>
                  <a:pt x="2135" y="582"/>
                  <a:pt x="2181" y="582"/>
                </a:cubicBezTo>
                <a:cubicBezTo>
                  <a:pt x="2341" y="582"/>
                  <a:pt x="2472" y="451"/>
                  <a:pt x="2472" y="291"/>
                </a:cubicBezTo>
                <a:cubicBezTo>
                  <a:pt x="2472" y="130"/>
                  <a:pt x="2341" y="0"/>
                  <a:pt x="2181" y="0"/>
                </a:cubicBezTo>
                <a:close/>
                <a:moveTo>
                  <a:pt x="290" y="1746"/>
                </a:moveTo>
                <a:cubicBezTo>
                  <a:pt x="210" y="1746"/>
                  <a:pt x="145" y="1681"/>
                  <a:pt x="145" y="1600"/>
                </a:cubicBezTo>
                <a:cubicBezTo>
                  <a:pt x="145" y="1520"/>
                  <a:pt x="210" y="1455"/>
                  <a:pt x="290" y="1455"/>
                </a:cubicBezTo>
                <a:cubicBezTo>
                  <a:pt x="369" y="1455"/>
                  <a:pt x="434" y="1520"/>
                  <a:pt x="434" y="1600"/>
                </a:cubicBezTo>
                <a:cubicBezTo>
                  <a:pt x="434" y="1681"/>
                  <a:pt x="369" y="1746"/>
                  <a:pt x="290" y="1746"/>
                </a:cubicBezTo>
                <a:close/>
                <a:moveTo>
                  <a:pt x="799" y="1091"/>
                </a:moveTo>
                <a:cubicBezTo>
                  <a:pt x="719" y="1091"/>
                  <a:pt x="653" y="1026"/>
                  <a:pt x="653" y="946"/>
                </a:cubicBezTo>
                <a:cubicBezTo>
                  <a:pt x="653" y="866"/>
                  <a:pt x="719" y="801"/>
                  <a:pt x="799" y="801"/>
                </a:cubicBezTo>
                <a:cubicBezTo>
                  <a:pt x="879" y="801"/>
                  <a:pt x="945" y="866"/>
                  <a:pt x="945" y="946"/>
                </a:cubicBezTo>
                <a:cubicBezTo>
                  <a:pt x="945" y="1026"/>
                  <a:pt x="879" y="1091"/>
                  <a:pt x="799" y="1091"/>
                </a:cubicBezTo>
                <a:close/>
                <a:moveTo>
                  <a:pt x="1527" y="1454"/>
                </a:moveTo>
                <a:cubicBezTo>
                  <a:pt x="1446" y="1454"/>
                  <a:pt x="1381" y="1389"/>
                  <a:pt x="1381" y="1309"/>
                </a:cubicBezTo>
                <a:cubicBezTo>
                  <a:pt x="1381" y="1229"/>
                  <a:pt x="1446" y="1164"/>
                  <a:pt x="1527" y="1164"/>
                </a:cubicBezTo>
                <a:cubicBezTo>
                  <a:pt x="1607" y="1164"/>
                  <a:pt x="1672" y="1229"/>
                  <a:pt x="1672" y="1309"/>
                </a:cubicBezTo>
                <a:cubicBezTo>
                  <a:pt x="1672" y="1389"/>
                  <a:pt x="1607" y="1454"/>
                  <a:pt x="1527" y="1454"/>
                </a:cubicBezTo>
                <a:close/>
                <a:moveTo>
                  <a:pt x="2181" y="436"/>
                </a:moveTo>
                <a:cubicBezTo>
                  <a:pt x="2101" y="436"/>
                  <a:pt x="2037" y="371"/>
                  <a:pt x="2037" y="291"/>
                </a:cubicBezTo>
                <a:cubicBezTo>
                  <a:pt x="2037" y="210"/>
                  <a:pt x="2101" y="145"/>
                  <a:pt x="2181" y="145"/>
                </a:cubicBezTo>
                <a:cubicBezTo>
                  <a:pt x="2261" y="145"/>
                  <a:pt x="2326" y="210"/>
                  <a:pt x="2326" y="291"/>
                </a:cubicBezTo>
                <a:cubicBezTo>
                  <a:pt x="2326" y="371"/>
                  <a:pt x="2261" y="436"/>
                  <a:pt x="2181" y="4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2" name="Group 31"/>
          <p:cNvGrpSpPr/>
          <p:nvPr/>
        </p:nvGrpSpPr>
        <p:grpSpPr>
          <a:xfrm>
            <a:off x="5863905" y="4624884"/>
            <a:ext cx="462485" cy="547107"/>
            <a:chOff x="7938" y="4763"/>
            <a:chExt cx="2125662" cy="2514600"/>
          </a:xfrm>
          <a:solidFill>
            <a:schemeClr val="accent3"/>
          </a:solidFill>
        </p:grpSpPr>
        <p:sp>
          <p:nvSpPr>
            <p:cNvPr id="33" name="Freeform 19"/>
            <p:cNvSpPr>
              <a:spLocks noEditPoints="1"/>
            </p:cNvSpPr>
            <p:nvPr/>
          </p:nvSpPr>
          <p:spPr bwMode="auto">
            <a:xfrm>
              <a:off x="7938" y="4763"/>
              <a:ext cx="2125662" cy="2514600"/>
            </a:xfrm>
            <a:custGeom>
              <a:avLst/>
              <a:gdLst>
                <a:gd name="T0" fmla="*/ 502 w 564"/>
                <a:gd name="T1" fmla="*/ 0 h 667"/>
                <a:gd name="T2" fmla="*/ 166 w 564"/>
                <a:gd name="T3" fmla="*/ 0 h 667"/>
                <a:gd name="T4" fmla="*/ 104 w 564"/>
                <a:gd name="T5" fmla="*/ 61 h 667"/>
                <a:gd name="T6" fmla="*/ 104 w 564"/>
                <a:gd name="T7" fmla="*/ 104 h 667"/>
                <a:gd name="T8" fmla="*/ 62 w 564"/>
                <a:gd name="T9" fmla="*/ 104 h 667"/>
                <a:gd name="T10" fmla="*/ 0 w 564"/>
                <a:gd name="T11" fmla="*/ 165 h 667"/>
                <a:gd name="T12" fmla="*/ 0 w 564"/>
                <a:gd name="T13" fmla="*/ 606 h 667"/>
                <a:gd name="T14" fmla="*/ 62 w 564"/>
                <a:gd name="T15" fmla="*/ 667 h 667"/>
                <a:gd name="T16" fmla="*/ 398 w 564"/>
                <a:gd name="T17" fmla="*/ 667 h 667"/>
                <a:gd name="T18" fmla="*/ 460 w 564"/>
                <a:gd name="T19" fmla="*/ 606 h 667"/>
                <a:gd name="T20" fmla="*/ 460 w 564"/>
                <a:gd name="T21" fmla="*/ 564 h 667"/>
                <a:gd name="T22" fmla="*/ 502 w 564"/>
                <a:gd name="T23" fmla="*/ 564 h 667"/>
                <a:gd name="T24" fmla="*/ 564 w 564"/>
                <a:gd name="T25" fmla="*/ 502 h 667"/>
                <a:gd name="T26" fmla="*/ 564 w 564"/>
                <a:gd name="T27" fmla="*/ 61 h 667"/>
                <a:gd name="T28" fmla="*/ 502 w 564"/>
                <a:gd name="T29" fmla="*/ 0 h 667"/>
                <a:gd name="T30" fmla="*/ 418 w 564"/>
                <a:gd name="T31" fmla="*/ 606 h 667"/>
                <a:gd name="T32" fmla="*/ 398 w 564"/>
                <a:gd name="T33" fmla="*/ 626 h 667"/>
                <a:gd name="T34" fmla="*/ 62 w 564"/>
                <a:gd name="T35" fmla="*/ 626 h 667"/>
                <a:gd name="T36" fmla="*/ 42 w 564"/>
                <a:gd name="T37" fmla="*/ 606 h 667"/>
                <a:gd name="T38" fmla="*/ 42 w 564"/>
                <a:gd name="T39" fmla="*/ 165 h 667"/>
                <a:gd name="T40" fmla="*/ 62 w 564"/>
                <a:gd name="T41" fmla="*/ 145 h 667"/>
                <a:gd name="T42" fmla="*/ 398 w 564"/>
                <a:gd name="T43" fmla="*/ 145 h 667"/>
                <a:gd name="T44" fmla="*/ 418 w 564"/>
                <a:gd name="T45" fmla="*/ 165 h 667"/>
                <a:gd name="T46" fmla="*/ 418 w 564"/>
                <a:gd name="T47" fmla="*/ 606 h 667"/>
                <a:gd name="T48" fmla="*/ 522 w 564"/>
                <a:gd name="T49" fmla="*/ 502 h 667"/>
                <a:gd name="T50" fmla="*/ 502 w 564"/>
                <a:gd name="T51" fmla="*/ 522 h 667"/>
                <a:gd name="T52" fmla="*/ 460 w 564"/>
                <a:gd name="T53" fmla="*/ 522 h 667"/>
                <a:gd name="T54" fmla="*/ 460 w 564"/>
                <a:gd name="T55" fmla="*/ 165 h 667"/>
                <a:gd name="T56" fmla="*/ 398 w 564"/>
                <a:gd name="T57" fmla="*/ 104 h 667"/>
                <a:gd name="T58" fmla="*/ 146 w 564"/>
                <a:gd name="T59" fmla="*/ 104 h 667"/>
                <a:gd name="T60" fmla="*/ 146 w 564"/>
                <a:gd name="T61" fmla="*/ 61 h 667"/>
                <a:gd name="T62" fmla="*/ 166 w 564"/>
                <a:gd name="T63" fmla="*/ 41 h 667"/>
                <a:gd name="T64" fmla="*/ 502 w 564"/>
                <a:gd name="T65" fmla="*/ 41 h 667"/>
                <a:gd name="T66" fmla="*/ 522 w 564"/>
                <a:gd name="T67" fmla="*/ 61 h 667"/>
                <a:gd name="T68" fmla="*/ 522 w 564"/>
                <a:gd name="T69" fmla="*/ 50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4" h="667">
                  <a:moveTo>
                    <a:pt x="502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132" y="0"/>
                    <a:pt x="104" y="27"/>
                    <a:pt x="104" y="61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28" y="104"/>
                    <a:pt x="0" y="131"/>
                    <a:pt x="0" y="165"/>
                  </a:cubicBezTo>
                  <a:cubicBezTo>
                    <a:pt x="0" y="606"/>
                    <a:pt x="0" y="606"/>
                    <a:pt x="0" y="606"/>
                  </a:cubicBezTo>
                  <a:cubicBezTo>
                    <a:pt x="0" y="640"/>
                    <a:pt x="28" y="667"/>
                    <a:pt x="62" y="667"/>
                  </a:cubicBezTo>
                  <a:cubicBezTo>
                    <a:pt x="398" y="667"/>
                    <a:pt x="398" y="667"/>
                    <a:pt x="398" y="667"/>
                  </a:cubicBezTo>
                  <a:cubicBezTo>
                    <a:pt x="432" y="667"/>
                    <a:pt x="460" y="640"/>
                    <a:pt x="460" y="606"/>
                  </a:cubicBezTo>
                  <a:cubicBezTo>
                    <a:pt x="460" y="564"/>
                    <a:pt x="460" y="564"/>
                    <a:pt x="460" y="564"/>
                  </a:cubicBezTo>
                  <a:cubicBezTo>
                    <a:pt x="502" y="564"/>
                    <a:pt x="502" y="564"/>
                    <a:pt x="502" y="564"/>
                  </a:cubicBezTo>
                  <a:cubicBezTo>
                    <a:pt x="536" y="564"/>
                    <a:pt x="564" y="536"/>
                    <a:pt x="564" y="50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4" y="27"/>
                    <a:pt x="536" y="0"/>
                    <a:pt x="502" y="0"/>
                  </a:cubicBezTo>
                  <a:close/>
                  <a:moveTo>
                    <a:pt x="418" y="606"/>
                  </a:moveTo>
                  <a:cubicBezTo>
                    <a:pt x="418" y="617"/>
                    <a:pt x="409" y="626"/>
                    <a:pt x="398" y="626"/>
                  </a:cubicBezTo>
                  <a:cubicBezTo>
                    <a:pt x="62" y="626"/>
                    <a:pt x="62" y="626"/>
                    <a:pt x="62" y="626"/>
                  </a:cubicBezTo>
                  <a:cubicBezTo>
                    <a:pt x="51" y="626"/>
                    <a:pt x="42" y="617"/>
                    <a:pt x="42" y="606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42" y="154"/>
                    <a:pt x="51" y="145"/>
                    <a:pt x="62" y="145"/>
                  </a:cubicBezTo>
                  <a:cubicBezTo>
                    <a:pt x="398" y="145"/>
                    <a:pt x="398" y="145"/>
                    <a:pt x="398" y="145"/>
                  </a:cubicBezTo>
                  <a:cubicBezTo>
                    <a:pt x="409" y="145"/>
                    <a:pt x="418" y="154"/>
                    <a:pt x="418" y="165"/>
                  </a:cubicBezTo>
                  <a:lnTo>
                    <a:pt x="418" y="606"/>
                  </a:lnTo>
                  <a:close/>
                  <a:moveTo>
                    <a:pt x="522" y="502"/>
                  </a:moveTo>
                  <a:cubicBezTo>
                    <a:pt x="522" y="513"/>
                    <a:pt x="513" y="522"/>
                    <a:pt x="502" y="522"/>
                  </a:cubicBezTo>
                  <a:cubicBezTo>
                    <a:pt x="460" y="522"/>
                    <a:pt x="460" y="522"/>
                    <a:pt x="460" y="522"/>
                  </a:cubicBezTo>
                  <a:cubicBezTo>
                    <a:pt x="460" y="165"/>
                    <a:pt x="460" y="165"/>
                    <a:pt x="460" y="165"/>
                  </a:cubicBezTo>
                  <a:cubicBezTo>
                    <a:pt x="460" y="131"/>
                    <a:pt x="432" y="104"/>
                    <a:pt x="398" y="104"/>
                  </a:cubicBezTo>
                  <a:cubicBezTo>
                    <a:pt x="146" y="104"/>
                    <a:pt x="146" y="104"/>
                    <a:pt x="146" y="104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6" y="50"/>
                    <a:pt x="155" y="41"/>
                    <a:pt x="166" y="41"/>
                  </a:cubicBezTo>
                  <a:cubicBezTo>
                    <a:pt x="502" y="41"/>
                    <a:pt x="502" y="41"/>
                    <a:pt x="502" y="41"/>
                  </a:cubicBezTo>
                  <a:cubicBezTo>
                    <a:pt x="513" y="41"/>
                    <a:pt x="522" y="50"/>
                    <a:pt x="522" y="61"/>
                  </a:cubicBezTo>
                  <a:lnTo>
                    <a:pt x="522" y="5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558800" y="1104901"/>
              <a:ext cx="628650" cy="630238"/>
            </a:xfrm>
            <a:custGeom>
              <a:avLst/>
              <a:gdLst>
                <a:gd name="T0" fmla="*/ 146 w 167"/>
                <a:gd name="T1" fmla="*/ 62 h 167"/>
                <a:gd name="T2" fmla="*/ 105 w 167"/>
                <a:gd name="T3" fmla="*/ 62 h 167"/>
                <a:gd name="T4" fmla="*/ 105 w 167"/>
                <a:gd name="T5" fmla="*/ 21 h 167"/>
                <a:gd name="T6" fmla="*/ 84 w 167"/>
                <a:gd name="T7" fmla="*/ 0 h 167"/>
                <a:gd name="T8" fmla="*/ 63 w 167"/>
                <a:gd name="T9" fmla="*/ 21 h 167"/>
                <a:gd name="T10" fmla="*/ 63 w 167"/>
                <a:gd name="T11" fmla="*/ 62 h 167"/>
                <a:gd name="T12" fmla="*/ 21 w 167"/>
                <a:gd name="T13" fmla="*/ 62 h 167"/>
                <a:gd name="T14" fmla="*/ 0 w 167"/>
                <a:gd name="T15" fmla="*/ 83 h 167"/>
                <a:gd name="T16" fmla="*/ 21 w 167"/>
                <a:gd name="T17" fmla="*/ 104 h 167"/>
                <a:gd name="T18" fmla="*/ 63 w 167"/>
                <a:gd name="T19" fmla="*/ 104 h 167"/>
                <a:gd name="T20" fmla="*/ 63 w 167"/>
                <a:gd name="T21" fmla="*/ 146 h 167"/>
                <a:gd name="T22" fmla="*/ 84 w 167"/>
                <a:gd name="T23" fmla="*/ 167 h 167"/>
                <a:gd name="T24" fmla="*/ 105 w 167"/>
                <a:gd name="T25" fmla="*/ 146 h 167"/>
                <a:gd name="T26" fmla="*/ 105 w 167"/>
                <a:gd name="T27" fmla="*/ 104 h 167"/>
                <a:gd name="T28" fmla="*/ 146 w 167"/>
                <a:gd name="T29" fmla="*/ 104 h 167"/>
                <a:gd name="T30" fmla="*/ 167 w 167"/>
                <a:gd name="T31" fmla="*/ 83 h 167"/>
                <a:gd name="T32" fmla="*/ 146 w 167"/>
                <a:gd name="T33" fmla="*/ 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67">
                  <a:moveTo>
                    <a:pt x="146" y="62"/>
                  </a:moveTo>
                  <a:cubicBezTo>
                    <a:pt x="105" y="62"/>
                    <a:pt x="105" y="62"/>
                    <a:pt x="105" y="6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9"/>
                    <a:pt x="95" y="0"/>
                    <a:pt x="84" y="0"/>
                  </a:cubicBezTo>
                  <a:cubicBezTo>
                    <a:pt x="72" y="0"/>
                    <a:pt x="63" y="9"/>
                    <a:pt x="63" y="21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9" y="62"/>
                    <a:pt x="0" y="72"/>
                    <a:pt x="0" y="83"/>
                  </a:cubicBezTo>
                  <a:cubicBezTo>
                    <a:pt x="0" y="95"/>
                    <a:pt x="9" y="104"/>
                    <a:pt x="21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46"/>
                    <a:pt x="63" y="146"/>
                    <a:pt x="63" y="146"/>
                  </a:cubicBezTo>
                  <a:cubicBezTo>
                    <a:pt x="63" y="158"/>
                    <a:pt x="72" y="167"/>
                    <a:pt x="84" y="167"/>
                  </a:cubicBezTo>
                  <a:cubicBezTo>
                    <a:pt x="95" y="167"/>
                    <a:pt x="105" y="158"/>
                    <a:pt x="105" y="146"/>
                  </a:cubicBezTo>
                  <a:cubicBezTo>
                    <a:pt x="105" y="104"/>
                    <a:pt x="105" y="104"/>
                    <a:pt x="105" y="104"/>
                  </a:cubicBezTo>
                  <a:cubicBezTo>
                    <a:pt x="146" y="104"/>
                    <a:pt x="146" y="104"/>
                    <a:pt x="146" y="104"/>
                  </a:cubicBezTo>
                  <a:cubicBezTo>
                    <a:pt x="158" y="104"/>
                    <a:pt x="167" y="95"/>
                    <a:pt x="167" y="83"/>
                  </a:cubicBezTo>
                  <a:cubicBezTo>
                    <a:pt x="167" y="72"/>
                    <a:pt x="158" y="62"/>
                    <a:pt x="146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5" name="TextBox 34_"/>
          <p:cNvSpPr txBox="1"/>
          <p:nvPr/>
        </p:nvSpPr>
        <p:spPr>
          <a:xfrm>
            <a:off x="5506141" y="5499327"/>
            <a:ext cx="11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Document</a:t>
            </a:r>
            <a:endParaRPr lang="id-ID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70322" y="5499327"/>
            <a:ext cx="69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Team</a:t>
            </a:r>
            <a:endParaRPr lang="id-ID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Freeform 28"/>
          <p:cNvSpPr>
            <a:spLocks noEditPoints="1"/>
          </p:cNvSpPr>
          <p:nvPr/>
        </p:nvSpPr>
        <p:spPr bwMode="auto">
          <a:xfrm>
            <a:off x="7853922" y="4624884"/>
            <a:ext cx="528114" cy="547107"/>
          </a:xfrm>
          <a:custGeom>
            <a:avLst/>
            <a:gdLst>
              <a:gd name="T0" fmla="*/ 1468 w 1504"/>
              <a:gd name="T1" fmla="*/ 510 h 1558"/>
              <a:gd name="T2" fmla="*/ 1053 w 1504"/>
              <a:gd name="T3" fmla="*/ 418 h 1558"/>
              <a:gd name="T4" fmla="*/ 1044 w 1504"/>
              <a:gd name="T5" fmla="*/ 292 h 1558"/>
              <a:gd name="T6" fmla="*/ 460 w 1504"/>
              <a:gd name="T7" fmla="*/ 292 h 1558"/>
              <a:gd name="T8" fmla="*/ 451 w 1504"/>
              <a:gd name="T9" fmla="*/ 418 h 1558"/>
              <a:gd name="T10" fmla="*/ 36 w 1504"/>
              <a:gd name="T11" fmla="*/ 510 h 1558"/>
              <a:gd name="T12" fmla="*/ 0 w 1504"/>
              <a:gd name="T13" fmla="*/ 691 h 1558"/>
              <a:gd name="T14" fmla="*/ 73 w 1504"/>
              <a:gd name="T15" fmla="*/ 1108 h 1558"/>
              <a:gd name="T16" fmla="*/ 182 w 1504"/>
              <a:gd name="T17" fmla="*/ 1454 h 1558"/>
              <a:gd name="T18" fmla="*/ 327 w 1504"/>
              <a:gd name="T19" fmla="*/ 1454 h 1558"/>
              <a:gd name="T20" fmla="*/ 436 w 1504"/>
              <a:gd name="T21" fmla="*/ 1108 h 1558"/>
              <a:gd name="T22" fmla="*/ 508 w 1504"/>
              <a:gd name="T23" fmla="*/ 1094 h 1558"/>
              <a:gd name="T24" fmla="*/ 655 w 1504"/>
              <a:gd name="T25" fmla="*/ 1558 h 1558"/>
              <a:gd name="T26" fmla="*/ 849 w 1504"/>
              <a:gd name="T27" fmla="*/ 1558 h 1558"/>
              <a:gd name="T28" fmla="*/ 996 w 1504"/>
              <a:gd name="T29" fmla="*/ 1094 h 1558"/>
              <a:gd name="T30" fmla="*/ 1068 w 1504"/>
              <a:gd name="T31" fmla="*/ 1108 h 1558"/>
              <a:gd name="T32" fmla="*/ 1177 w 1504"/>
              <a:gd name="T33" fmla="*/ 1454 h 1558"/>
              <a:gd name="T34" fmla="*/ 1322 w 1504"/>
              <a:gd name="T35" fmla="*/ 1454 h 1558"/>
              <a:gd name="T36" fmla="*/ 1431 w 1504"/>
              <a:gd name="T37" fmla="*/ 1108 h 1558"/>
              <a:gd name="T38" fmla="*/ 1504 w 1504"/>
              <a:gd name="T39" fmla="*/ 691 h 1558"/>
              <a:gd name="T40" fmla="*/ 218 w 1504"/>
              <a:gd name="T41" fmla="*/ 1048 h 1558"/>
              <a:gd name="T42" fmla="*/ 182 w 1504"/>
              <a:gd name="T43" fmla="*/ 1381 h 1558"/>
              <a:gd name="T44" fmla="*/ 145 w 1504"/>
              <a:gd name="T45" fmla="*/ 1054 h 1558"/>
              <a:gd name="T46" fmla="*/ 73 w 1504"/>
              <a:gd name="T47" fmla="*/ 691 h 1558"/>
              <a:gd name="T48" fmla="*/ 109 w 1504"/>
              <a:gd name="T49" fmla="*/ 510 h 1558"/>
              <a:gd name="T50" fmla="*/ 400 w 1504"/>
              <a:gd name="T51" fmla="*/ 510 h 1558"/>
              <a:gd name="T52" fmla="*/ 411 w 1504"/>
              <a:gd name="T53" fmla="*/ 637 h 1558"/>
              <a:gd name="T54" fmla="*/ 430 w 1504"/>
              <a:gd name="T55" fmla="*/ 1009 h 1558"/>
              <a:gd name="T56" fmla="*/ 363 w 1504"/>
              <a:gd name="T57" fmla="*/ 1345 h 1558"/>
              <a:gd name="T58" fmla="*/ 291 w 1504"/>
              <a:gd name="T59" fmla="*/ 1345 h 1558"/>
              <a:gd name="T60" fmla="*/ 703 w 1504"/>
              <a:gd name="T61" fmla="*/ 1014 h 1558"/>
              <a:gd name="T62" fmla="*/ 655 w 1504"/>
              <a:gd name="T63" fmla="*/ 1461 h 1558"/>
              <a:gd name="T64" fmla="*/ 606 w 1504"/>
              <a:gd name="T65" fmla="*/ 1023 h 1558"/>
              <a:gd name="T66" fmla="*/ 508 w 1504"/>
              <a:gd name="T67" fmla="*/ 691 h 1558"/>
              <a:gd name="T68" fmla="*/ 508 w 1504"/>
              <a:gd name="T69" fmla="*/ 535 h 1558"/>
              <a:gd name="T70" fmla="*/ 557 w 1504"/>
              <a:gd name="T71" fmla="*/ 292 h 1558"/>
              <a:gd name="T72" fmla="*/ 947 w 1504"/>
              <a:gd name="T73" fmla="*/ 292 h 1558"/>
              <a:gd name="T74" fmla="*/ 996 w 1504"/>
              <a:gd name="T75" fmla="*/ 535 h 1558"/>
              <a:gd name="T76" fmla="*/ 996 w 1504"/>
              <a:gd name="T77" fmla="*/ 925 h 1558"/>
              <a:gd name="T78" fmla="*/ 898 w 1504"/>
              <a:gd name="T79" fmla="*/ 1412 h 1558"/>
              <a:gd name="T80" fmla="*/ 801 w 1504"/>
              <a:gd name="T81" fmla="*/ 1412 h 1558"/>
              <a:gd name="T82" fmla="*/ 703 w 1504"/>
              <a:gd name="T83" fmla="*/ 1014 h 1558"/>
              <a:gd name="T84" fmla="*/ 1213 w 1504"/>
              <a:gd name="T85" fmla="*/ 1345 h 1558"/>
              <a:gd name="T86" fmla="*/ 1141 w 1504"/>
              <a:gd name="T87" fmla="*/ 1345 h 1558"/>
              <a:gd name="T88" fmla="*/ 1073 w 1504"/>
              <a:gd name="T89" fmla="*/ 1009 h 1558"/>
              <a:gd name="T90" fmla="*/ 1093 w 1504"/>
              <a:gd name="T91" fmla="*/ 637 h 1558"/>
              <a:gd name="T92" fmla="*/ 1104 w 1504"/>
              <a:gd name="T93" fmla="*/ 510 h 1558"/>
              <a:gd name="T94" fmla="*/ 1395 w 1504"/>
              <a:gd name="T95" fmla="*/ 510 h 1558"/>
              <a:gd name="T96" fmla="*/ 1431 w 1504"/>
              <a:gd name="T97" fmla="*/ 691 h 1558"/>
              <a:gd name="T98" fmla="*/ 1359 w 1504"/>
              <a:gd name="T99" fmla="*/ 1054 h 1558"/>
              <a:gd name="T100" fmla="*/ 1322 w 1504"/>
              <a:gd name="T101" fmla="*/ 1381 h 1558"/>
              <a:gd name="T102" fmla="*/ 1286 w 1504"/>
              <a:gd name="T103" fmla="*/ 1048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04" h="1558">
                <a:moveTo>
                  <a:pt x="1455" y="583"/>
                </a:moveTo>
                <a:cubicBezTo>
                  <a:pt x="1463" y="559"/>
                  <a:pt x="1468" y="535"/>
                  <a:pt x="1468" y="510"/>
                </a:cubicBezTo>
                <a:cubicBezTo>
                  <a:pt x="1468" y="390"/>
                  <a:pt x="1370" y="292"/>
                  <a:pt x="1250" y="292"/>
                </a:cubicBezTo>
                <a:cubicBezTo>
                  <a:pt x="1163" y="292"/>
                  <a:pt x="1088" y="344"/>
                  <a:pt x="1053" y="418"/>
                </a:cubicBezTo>
                <a:cubicBezTo>
                  <a:pt x="1045" y="408"/>
                  <a:pt x="1037" y="398"/>
                  <a:pt x="1027" y="390"/>
                </a:cubicBezTo>
                <a:cubicBezTo>
                  <a:pt x="1038" y="358"/>
                  <a:pt x="1044" y="325"/>
                  <a:pt x="1044" y="292"/>
                </a:cubicBezTo>
                <a:cubicBezTo>
                  <a:pt x="1044" y="131"/>
                  <a:pt x="913" y="0"/>
                  <a:pt x="752" y="0"/>
                </a:cubicBezTo>
                <a:cubicBezTo>
                  <a:pt x="591" y="0"/>
                  <a:pt x="460" y="131"/>
                  <a:pt x="460" y="292"/>
                </a:cubicBezTo>
                <a:cubicBezTo>
                  <a:pt x="460" y="325"/>
                  <a:pt x="466" y="358"/>
                  <a:pt x="477" y="390"/>
                </a:cubicBezTo>
                <a:cubicBezTo>
                  <a:pt x="467" y="398"/>
                  <a:pt x="459" y="408"/>
                  <a:pt x="451" y="418"/>
                </a:cubicBezTo>
                <a:cubicBezTo>
                  <a:pt x="416" y="344"/>
                  <a:pt x="341" y="292"/>
                  <a:pt x="254" y="292"/>
                </a:cubicBezTo>
                <a:cubicBezTo>
                  <a:pt x="134" y="292"/>
                  <a:pt x="36" y="390"/>
                  <a:pt x="36" y="510"/>
                </a:cubicBezTo>
                <a:cubicBezTo>
                  <a:pt x="36" y="535"/>
                  <a:pt x="41" y="559"/>
                  <a:pt x="49" y="583"/>
                </a:cubicBezTo>
                <a:cubicBezTo>
                  <a:pt x="19" y="609"/>
                  <a:pt x="0" y="648"/>
                  <a:pt x="0" y="691"/>
                </a:cubicBezTo>
                <a:cubicBezTo>
                  <a:pt x="0" y="982"/>
                  <a:pt x="0" y="982"/>
                  <a:pt x="0" y="982"/>
                </a:cubicBezTo>
                <a:cubicBezTo>
                  <a:pt x="0" y="1036"/>
                  <a:pt x="29" y="1082"/>
                  <a:pt x="73" y="1108"/>
                </a:cubicBezTo>
                <a:cubicBezTo>
                  <a:pt x="73" y="1345"/>
                  <a:pt x="73" y="1345"/>
                  <a:pt x="73" y="1345"/>
                </a:cubicBezTo>
                <a:cubicBezTo>
                  <a:pt x="73" y="1405"/>
                  <a:pt x="122" y="1454"/>
                  <a:pt x="182" y="1454"/>
                </a:cubicBezTo>
                <a:cubicBezTo>
                  <a:pt x="209" y="1454"/>
                  <a:pt x="235" y="1443"/>
                  <a:pt x="254" y="1426"/>
                </a:cubicBezTo>
                <a:cubicBezTo>
                  <a:pt x="273" y="1443"/>
                  <a:pt x="299" y="1454"/>
                  <a:pt x="327" y="1454"/>
                </a:cubicBezTo>
                <a:cubicBezTo>
                  <a:pt x="387" y="1454"/>
                  <a:pt x="436" y="1405"/>
                  <a:pt x="436" y="1345"/>
                </a:cubicBezTo>
                <a:cubicBezTo>
                  <a:pt x="436" y="1108"/>
                  <a:pt x="436" y="1108"/>
                  <a:pt x="436" y="1108"/>
                </a:cubicBezTo>
                <a:cubicBezTo>
                  <a:pt x="452" y="1098"/>
                  <a:pt x="465" y="1085"/>
                  <a:pt x="477" y="1070"/>
                </a:cubicBezTo>
                <a:cubicBezTo>
                  <a:pt x="487" y="1079"/>
                  <a:pt x="497" y="1087"/>
                  <a:pt x="508" y="1094"/>
                </a:cubicBezTo>
                <a:cubicBezTo>
                  <a:pt x="508" y="1412"/>
                  <a:pt x="508" y="1412"/>
                  <a:pt x="508" y="1412"/>
                </a:cubicBezTo>
                <a:cubicBezTo>
                  <a:pt x="508" y="1493"/>
                  <a:pt x="574" y="1558"/>
                  <a:pt x="655" y="1558"/>
                </a:cubicBezTo>
                <a:cubicBezTo>
                  <a:pt x="692" y="1558"/>
                  <a:pt x="726" y="1544"/>
                  <a:pt x="752" y="1521"/>
                </a:cubicBezTo>
                <a:cubicBezTo>
                  <a:pt x="778" y="1544"/>
                  <a:pt x="812" y="1558"/>
                  <a:pt x="849" y="1558"/>
                </a:cubicBezTo>
                <a:cubicBezTo>
                  <a:pt x="930" y="1558"/>
                  <a:pt x="996" y="1493"/>
                  <a:pt x="996" y="1412"/>
                </a:cubicBezTo>
                <a:cubicBezTo>
                  <a:pt x="996" y="1094"/>
                  <a:pt x="996" y="1094"/>
                  <a:pt x="996" y="1094"/>
                </a:cubicBezTo>
                <a:cubicBezTo>
                  <a:pt x="1007" y="1087"/>
                  <a:pt x="1017" y="1079"/>
                  <a:pt x="1027" y="1070"/>
                </a:cubicBezTo>
                <a:cubicBezTo>
                  <a:pt x="1039" y="1085"/>
                  <a:pt x="1052" y="1098"/>
                  <a:pt x="1068" y="1108"/>
                </a:cubicBezTo>
                <a:cubicBezTo>
                  <a:pt x="1068" y="1345"/>
                  <a:pt x="1068" y="1345"/>
                  <a:pt x="1068" y="1345"/>
                </a:cubicBezTo>
                <a:cubicBezTo>
                  <a:pt x="1068" y="1405"/>
                  <a:pt x="1117" y="1454"/>
                  <a:pt x="1177" y="1454"/>
                </a:cubicBezTo>
                <a:cubicBezTo>
                  <a:pt x="1205" y="1454"/>
                  <a:pt x="1230" y="1443"/>
                  <a:pt x="1250" y="1426"/>
                </a:cubicBezTo>
                <a:cubicBezTo>
                  <a:pt x="1269" y="1443"/>
                  <a:pt x="1295" y="1454"/>
                  <a:pt x="1322" y="1454"/>
                </a:cubicBezTo>
                <a:cubicBezTo>
                  <a:pt x="1382" y="1454"/>
                  <a:pt x="1431" y="1405"/>
                  <a:pt x="1431" y="1345"/>
                </a:cubicBezTo>
                <a:cubicBezTo>
                  <a:pt x="1431" y="1108"/>
                  <a:pt x="1431" y="1108"/>
                  <a:pt x="1431" y="1108"/>
                </a:cubicBezTo>
                <a:cubicBezTo>
                  <a:pt x="1475" y="1082"/>
                  <a:pt x="1504" y="1036"/>
                  <a:pt x="1504" y="982"/>
                </a:cubicBezTo>
                <a:cubicBezTo>
                  <a:pt x="1504" y="691"/>
                  <a:pt x="1504" y="691"/>
                  <a:pt x="1504" y="691"/>
                </a:cubicBezTo>
                <a:cubicBezTo>
                  <a:pt x="1504" y="648"/>
                  <a:pt x="1485" y="609"/>
                  <a:pt x="1455" y="583"/>
                </a:cubicBezTo>
                <a:close/>
                <a:moveTo>
                  <a:pt x="218" y="1048"/>
                </a:moveTo>
                <a:cubicBezTo>
                  <a:pt x="218" y="1345"/>
                  <a:pt x="218" y="1345"/>
                  <a:pt x="218" y="1345"/>
                </a:cubicBezTo>
                <a:cubicBezTo>
                  <a:pt x="218" y="1365"/>
                  <a:pt x="202" y="1381"/>
                  <a:pt x="182" y="1381"/>
                </a:cubicBezTo>
                <a:cubicBezTo>
                  <a:pt x="162" y="1381"/>
                  <a:pt x="145" y="1365"/>
                  <a:pt x="145" y="1345"/>
                </a:cubicBezTo>
                <a:cubicBezTo>
                  <a:pt x="145" y="1054"/>
                  <a:pt x="145" y="1054"/>
                  <a:pt x="145" y="1054"/>
                </a:cubicBezTo>
                <a:cubicBezTo>
                  <a:pt x="105" y="1054"/>
                  <a:pt x="73" y="1022"/>
                  <a:pt x="73" y="982"/>
                </a:cubicBezTo>
                <a:cubicBezTo>
                  <a:pt x="73" y="691"/>
                  <a:pt x="73" y="691"/>
                  <a:pt x="73" y="691"/>
                </a:cubicBezTo>
                <a:cubicBezTo>
                  <a:pt x="73" y="651"/>
                  <a:pt x="105" y="619"/>
                  <a:pt x="145" y="619"/>
                </a:cubicBezTo>
                <a:cubicBezTo>
                  <a:pt x="145" y="619"/>
                  <a:pt x="109" y="590"/>
                  <a:pt x="109" y="510"/>
                </a:cubicBezTo>
                <a:cubicBezTo>
                  <a:pt x="109" y="430"/>
                  <a:pt x="174" y="365"/>
                  <a:pt x="254" y="365"/>
                </a:cubicBezTo>
                <a:cubicBezTo>
                  <a:pt x="334" y="365"/>
                  <a:pt x="400" y="432"/>
                  <a:pt x="400" y="510"/>
                </a:cubicBezTo>
                <a:cubicBezTo>
                  <a:pt x="400" y="588"/>
                  <a:pt x="363" y="619"/>
                  <a:pt x="363" y="619"/>
                </a:cubicBezTo>
                <a:cubicBezTo>
                  <a:pt x="382" y="619"/>
                  <a:pt x="398" y="626"/>
                  <a:pt x="411" y="637"/>
                </a:cubicBezTo>
                <a:cubicBezTo>
                  <a:pt x="411" y="925"/>
                  <a:pt x="411" y="925"/>
                  <a:pt x="411" y="925"/>
                </a:cubicBezTo>
                <a:cubicBezTo>
                  <a:pt x="411" y="955"/>
                  <a:pt x="418" y="984"/>
                  <a:pt x="430" y="1009"/>
                </a:cubicBezTo>
                <a:cubicBezTo>
                  <a:pt x="420" y="1036"/>
                  <a:pt x="394" y="1054"/>
                  <a:pt x="363" y="1054"/>
                </a:cubicBezTo>
                <a:cubicBezTo>
                  <a:pt x="363" y="1345"/>
                  <a:pt x="363" y="1345"/>
                  <a:pt x="363" y="1345"/>
                </a:cubicBezTo>
                <a:cubicBezTo>
                  <a:pt x="363" y="1365"/>
                  <a:pt x="347" y="1381"/>
                  <a:pt x="327" y="1381"/>
                </a:cubicBezTo>
                <a:cubicBezTo>
                  <a:pt x="307" y="1381"/>
                  <a:pt x="291" y="1365"/>
                  <a:pt x="291" y="1345"/>
                </a:cubicBezTo>
                <a:cubicBezTo>
                  <a:pt x="291" y="1048"/>
                  <a:pt x="291" y="1048"/>
                  <a:pt x="291" y="1048"/>
                </a:cubicBezTo>
                <a:moveTo>
                  <a:pt x="703" y="1014"/>
                </a:moveTo>
                <a:cubicBezTo>
                  <a:pt x="703" y="1412"/>
                  <a:pt x="703" y="1412"/>
                  <a:pt x="703" y="1412"/>
                </a:cubicBezTo>
                <a:cubicBezTo>
                  <a:pt x="703" y="1439"/>
                  <a:pt x="682" y="1461"/>
                  <a:pt x="655" y="1461"/>
                </a:cubicBezTo>
                <a:cubicBezTo>
                  <a:pt x="628" y="1461"/>
                  <a:pt x="606" y="1439"/>
                  <a:pt x="606" y="1412"/>
                </a:cubicBezTo>
                <a:cubicBezTo>
                  <a:pt x="606" y="1023"/>
                  <a:pt x="606" y="1023"/>
                  <a:pt x="606" y="1023"/>
                </a:cubicBezTo>
                <a:cubicBezTo>
                  <a:pt x="552" y="1023"/>
                  <a:pt x="509" y="979"/>
                  <a:pt x="508" y="926"/>
                </a:cubicBezTo>
                <a:cubicBezTo>
                  <a:pt x="508" y="691"/>
                  <a:pt x="508" y="691"/>
                  <a:pt x="508" y="691"/>
                </a:cubicBezTo>
                <a:cubicBezTo>
                  <a:pt x="508" y="691"/>
                  <a:pt x="508" y="691"/>
                  <a:pt x="508" y="690"/>
                </a:cubicBezTo>
                <a:cubicBezTo>
                  <a:pt x="508" y="535"/>
                  <a:pt x="508" y="535"/>
                  <a:pt x="508" y="535"/>
                </a:cubicBezTo>
                <a:cubicBezTo>
                  <a:pt x="508" y="482"/>
                  <a:pt x="552" y="438"/>
                  <a:pt x="606" y="438"/>
                </a:cubicBezTo>
                <a:cubicBezTo>
                  <a:pt x="606" y="438"/>
                  <a:pt x="557" y="400"/>
                  <a:pt x="557" y="292"/>
                </a:cubicBezTo>
                <a:cubicBezTo>
                  <a:pt x="557" y="184"/>
                  <a:pt x="644" y="97"/>
                  <a:pt x="752" y="97"/>
                </a:cubicBezTo>
                <a:cubicBezTo>
                  <a:pt x="860" y="97"/>
                  <a:pt x="947" y="187"/>
                  <a:pt x="947" y="292"/>
                </a:cubicBezTo>
                <a:cubicBezTo>
                  <a:pt x="947" y="397"/>
                  <a:pt x="898" y="438"/>
                  <a:pt x="898" y="438"/>
                </a:cubicBezTo>
                <a:cubicBezTo>
                  <a:pt x="952" y="438"/>
                  <a:pt x="996" y="482"/>
                  <a:pt x="996" y="535"/>
                </a:cubicBezTo>
                <a:cubicBezTo>
                  <a:pt x="996" y="691"/>
                  <a:pt x="996" y="691"/>
                  <a:pt x="996" y="691"/>
                </a:cubicBezTo>
                <a:cubicBezTo>
                  <a:pt x="996" y="925"/>
                  <a:pt x="996" y="925"/>
                  <a:pt x="996" y="925"/>
                </a:cubicBezTo>
                <a:cubicBezTo>
                  <a:pt x="996" y="979"/>
                  <a:pt x="952" y="1023"/>
                  <a:pt x="898" y="1023"/>
                </a:cubicBezTo>
                <a:cubicBezTo>
                  <a:pt x="898" y="1412"/>
                  <a:pt x="898" y="1412"/>
                  <a:pt x="898" y="1412"/>
                </a:cubicBezTo>
                <a:cubicBezTo>
                  <a:pt x="898" y="1439"/>
                  <a:pt x="876" y="1461"/>
                  <a:pt x="849" y="1461"/>
                </a:cubicBezTo>
                <a:cubicBezTo>
                  <a:pt x="822" y="1461"/>
                  <a:pt x="801" y="1439"/>
                  <a:pt x="801" y="1412"/>
                </a:cubicBezTo>
                <a:cubicBezTo>
                  <a:pt x="801" y="1014"/>
                  <a:pt x="801" y="1014"/>
                  <a:pt x="801" y="1014"/>
                </a:cubicBezTo>
                <a:lnTo>
                  <a:pt x="703" y="1014"/>
                </a:lnTo>
                <a:close/>
                <a:moveTo>
                  <a:pt x="1213" y="1048"/>
                </a:moveTo>
                <a:cubicBezTo>
                  <a:pt x="1213" y="1345"/>
                  <a:pt x="1213" y="1345"/>
                  <a:pt x="1213" y="1345"/>
                </a:cubicBezTo>
                <a:cubicBezTo>
                  <a:pt x="1213" y="1365"/>
                  <a:pt x="1197" y="1381"/>
                  <a:pt x="1177" y="1381"/>
                </a:cubicBezTo>
                <a:cubicBezTo>
                  <a:pt x="1157" y="1381"/>
                  <a:pt x="1141" y="1365"/>
                  <a:pt x="1141" y="1345"/>
                </a:cubicBezTo>
                <a:cubicBezTo>
                  <a:pt x="1141" y="1054"/>
                  <a:pt x="1141" y="1054"/>
                  <a:pt x="1141" y="1054"/>
                </a:cubicBezTo>
                <a:cubicBezTo>
                  <a:pt x="1110" y="1054"/>
                  <a:pt x="1084" y="1036"/>
                  <a:pt x="1073" y="1009"/>
                </a:cubicBezTo>
                <a:cubicBezTo>
                  <a:pt x="1086" y="984"/>
                  <a:pt x="1093" y="955"/>
                  <a:pt x="1093" y="925"/>
                </a:cubicBezTo>
                <a:cubicBezTo>
                  <a:pt x="1093" y="637"/>
                  <a:pt x="1093" y="637"/>
                  <a:pt x="1093" y="637"/>
                </a:cubicBezTo>
                <a:cubicBezTo>
                  <a:pt x="1106" y="626"/>
                  <a:pt x="1122" y="619"/>
                  <a:pt x="1141" y="619"/>
                </a:cubicBezTo>
                <a:cubicBezTo>
                  <a:pt x="1141" y="619"/>
                  <a:pt x="1104" y="590"/>
                  <a:pt x="1104" y="510"/>
                </a:cubicBezTo>
                <a:cubicBezTo>
                  <a:pt x="1104" y="430"/>
                  <a:pt x="1170" y="365"/>
                  <a:pt x="1250" y="365"/>
                </a:cubicBezTo>
                <a:cubicBezTo>
                  <a:pt x="1330" y="365"/>
                  <a:pt x="1395" y="431"/>
                  <a:pt x="1395" y="510"/>
                </a:cubicBezTo>
                <a:cubicBezTo>
                  <a:pt x="1395" y="589"/>
                  <a:pt x="1359" y="619"/>
                  <a:pt x="1359" y="619"/>
                </a:cubicBezTo>
                <a:cubicBezTo>
                  <a:pt x="1399" y="619"/>
                  <a:pt x="1431" y="651"/>
                  <a:pt x="1431" y="691"/>
                </a:cubicBezTo>
                <a:cubicBezTo>
                  <a:pt x="1431" y="982"/>
                  <a:pt x="1431" y="982"/>
                  <a:pt x="1431" y="982"/>
                </a:cubicBezTo>
                <a:cubicBezTo>
                  <a:pt x="1431" y="1022"/>
                  <a:pt x="1399" y="1054"/>
                  <a:pt x="1359" y="1054"/>
                </a:cubicBezTo>
                <a:cubicBezTo>
                  <a:pt x="1359" y="1345"/>
                  <a:pt x="1359" y="1345"/>
                  <a:pt x="1359" y="1345"/>
                </a:cubicBezTo>
                <a:cubicBezTo>
                  <a:pt x="1359" y="1365"/>
                  <a:pt x="1342" y="1381"/>
                  <a:pt x="1322" y="1381"/>
                </a:cubicBezTo>
                <a:cubicBezTo>
                  <a:pt x="1302" y="1381"/>
                  <a:pt x="1286" y="1365"/>
                  <a:pt x="1286" y="1345"/>
                </a:cubicBezTo>
                <a:cubicBezTo>
                  <a:pt x="1286" y="1048"/>
                  <a:pt x="1286" y="1048"/>
                  <a:pt x="1286" y="1048"/>
                </a:cubicBezTo>
                <a:lnTo>
                  <a:pt x="1213" y="10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8" name="Group 37"/>
          <p:cNvGrpSpPr/>
          <p:nvPr/>
        </p:nvGrpSpPr>
        <p:grpSpPr>
          <a:xfrm>
            <a:off x="9842528" y="4616994"/>
            <a:ext cx="583186" cy="554997"/>
            <a:chOff x="0" y="4763"/>
            <a:chExt cx="7061200" cy="6719887"/>
          </a:xfrm>
          <a:solidFill>
            <a:schemeClr val="accent5"/>
          </a:solidFill>
        </p:grpSpPr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0" y="4763"/>
              <a:ext cx="7061200" cy="6719887"/>
            </a:xfrm>
            <a:custGeom>
              <a:avLst/>
              <a:gdLst>
                <a:gd name="T0" fmla="*/ 1722 w 1880"/>
                <a:gd name="T1" fmla="*/ 0 h 1789"/>
                <a:gd name="T2" fmla="*/ 158 w 1880"/>
                <a:gd name="T3" fmla="*/ 0 h 1789"/>
                <a:gd name="T4" fmla="*/ 0 w 1880"/>
                <a:gd name="T5" fmla="*/ 158 h 1789"/>
                <a:gd name="T6" fmla="*/ 0 w 1880"/>
                <a:gd name="T7" fmla="*/ 1368 h 1789"/>
                <a:gd name="T8" fmla="*/ 158 w 1880"/>
                <a:gd name="T9" fmla="*/ 1526 h 1789"/>
                <a:gd name="T10" fmla="*/ 634 w 1880"/>
                <a:gd name="T11" fmla="*/ 1526 h 1789"/>
                <a:gd name="T12" fmla="*/ 550 w 1880"/>
                <a:gd name="T13" fmla="*/ 1617 h 1789"/>
                <a:gd name="T14" fmla="*/ 506 w 1880"/>
                <a:gd name="T15" fmla="*/ 1664 h 1789"/>
                <a:gd name="T16" fmla="*/ 502 w 1880"/>
                <a:gd name="T17" fmla="*/ 1737 h 1789"/>
                <a:gd name="T18" fmla="*/ 621 w 1880"/>
                <a:gd name="T19" fmla="*/ 1789 h 1789"/>
                <a:gd name="T20" fmla="*/ 1259 w 1880"/>
                <a:gd name="T21" fmla="*/ 1789 h 1789"/>
                <a:gd name="T22" fmla="*/ 1378 w 1880"/>
                <a:gd name="T23" fmla="*/ 1737 h 1789"/>
                <a:gd name="T24" fmla="*/ 1374 w 1880"/>
                <a:gd name="T25" fmla="*/ 1664 h 1789"/>
                <a:gd name="T26" fmla="*/ 1330 w 1880"/>
                <a:gd name="T27" fmla="*/ 1617 h 1789"/>
                <a:gd name="T28" fmla="*/ 1246 w 1880"/>
                <a:gd name="T29" fmla="*/ 1526 h 1789"/>
                <a:gd name="T30" fmla="*/ 1722 w 1880"/>
                <a:gd name="T31" fmla="*/ 1526 h 1789"/>
                <a:gd name="T32" fmla="*/ 1880 w 1880"/>
                <a:gd name="T33" fmla="*/ 1368 h 1789"/>
                <a:gd name="T34" fmla="*/ 1880 w 1880"/>
                <a:gd name="T35" fmla="*/ 158 h 1789"/>
                <a:gd name="T36" fmla="*/ 1722 w 1880"/>
                <a:gd name="T37" fmla="*/ 0 h 1789"/>
                <a:gd name="T38" fmla="*/ 1288 w 1880"/>
                <a:gd name="T39" fmla="*/ 1659 h 1789"/>
                <a:gd name="T40" fmla="*/ 1326 w 1880"/>
                <a:gd name="T41" fmla="*/ 1698 h 1789"/>
                <a:gd name="T42" fmla="*/ 1325 w 1880"/>
                <a:gd name="T43" fmla="*/ 1712 h 1789"/>
                <a:gd name="T44" fmla="*/ 1259 w 1880"/>
                <a:gd name="T45" fmla="*/ 1731 h 1789"/>
                <a:gd name="T46" fmla="*/ 621 w 1880"/>
                <a:gd name="T47" fmla="*/ 1731 h 1789"/>
                <a:gd name="T48" fmla="*/ 555 w 1880"/>
                <a:gd name="T49" fmla="*/ 1712 h 1789"/>
                <a:gd name="T50" fmla="*/ 553 w 1880"/>
                <a:gd name="T51" fmla="*/ 1700 h 1789"/>
                <a:gd name="T52" fmla="*/ 553 w 1880"/>
                <a:gd name="T53" fmla="*/ 1700 h 1789"/>
                <a:gd name="T54" fmla="*/ 592 w 1880"/>
                <a:gd name="T55" fmla="*/ 1659 h 1789"/>
                <a:gd name="T56" fmla="*/ 703 w 1880"/>
                <a:gd name="T57" fmla="*/ 1526 h 1789"/>
                <a:gd name="T58" fmla="*/ 1177 w 1880"/>
                <a:gd name="T59" fmla="*/ 1526 h 1789"/>
                <a:gd name="T60" fmla="*/ 1288 w 1880"/>
                <a:gd name="T61" fmla="*/ 1659 h 1789"/>
                <a:gd name="T62" fmla="*/ 1763 w 1880"/>
                <a:gd name="T63" fmla="*/ 1368 h 1789"/>
                <a:gd name="T64" fmla="*/ 1722 w 1880"/>
                <a:gd name="T65" fmla="*/ 1409 h 1789"/>
                <a:gd name="T66" fmla="*/ 158 w 1880"/>
                <a:gd name="T67" fmla="*/ 1409 h 1789"/>
                <a:gd name="T68" fmla="*/ 117 w 1880"/>
                <a:gd name="T69" fmla="*/ 1368 h 1789"/>
                <a:gd name="T70" fmla="*/ 117 w 1880"/>
                <a:gd name="T71" fmla="*/ 158 h 1789"/>
                <a:gd name="T72" fmla="*/ 158 w 1880"/>
                <a:gd name="T73" fmla="*/ 117 h 1789"/>
                <a:gd name="T74" fmla="*/ 1722 w 1880"/>
                <a:gd name="T75" fmla="*/ 117 h 1789"/>
                <a:gd name="T76" fmla="*/ 1763 w 1880"/>
                <a:gd name="T77" fmla="*/ 158 h 1789"/>
                <a:gd name="T78" fmla="*/ 1763 w 1880"/>
                <a:gd name="T79" fmla="*/ 1368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789">
                  <a:moveTo>
                    <a:pt x="1722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71" y="0"/>
                    <a:pt x="0" y="71"/>
                    <a:pt x="0" y="158"/>
                  </a:cubicBezTo>
                  <a:cubicBezTo>
                    <a:pt x="0" y="1368"/>
                    <a:pt x="0" y="1368"/>
                    <a:pt x="0" y="1368"/>
                  </a:cubicBezTo>
                  <a:cubicBezTo>
                    <a:pt x="0" y="1455"/>
                    <a:pt x="71" y="1526"/>
                    <a:pt x="158" y="1526"/>
                  </a:cubicBezTo>
                  <a:cubicBezTo>
                    <a:pt x="634" y="1526"/>
                    <a:pt x="634" y="1526"/>
                    <a:pt x="634" y="1526"/>
                  </a:cubicBezTo>
                  <a:cubicBezTo>
                    <a:pt x="610" y="1558"/>
                    <a:pt x="570" y="1598"/>
                    <a:pt x="550" y="1617"/>
                  </a:cubicBezTo>
                  <a:cubicBezTo>
                    <a:pt x="530" y="1637"/>
                    <a:pt x="514" y="1653"/>
                    <a:pt x="506" y="1664"/>
                  </a:cubicBezTo>
                  <a:cubicBezTo>
                    <a:pt x="494" y="1680"/>
                    <a:pt x="489" y="1710"/>
                    <a:pt x="502" y="1737"/>
                  </a:cubicBezTo>
                  <a:cubicBezTo>
                    <a:pt x="514" y="1761"/>
                    <a:pt x="544" y="1789"/>
                    <a:pt x="621" y="1789"/>
                  </a:cubicBezTo>
                  <a:cubicBezTo>
                    <a:pt x="1259" y="1789"/>
                    <a:pt x="1259" y="1789"/>
                    <a:pt x="1259" y="1789"/>
                  </a:cubicBezTo>
                  <a:cubicBezTo>
                    <a:pt x="1336" y="1789"/>
                    <a:pt x="1366" y="1761"/>
                    <a:pt x="1378" y="1737"/>
                  </a:cubicBezTo>
                  <a:cubicBezTo>
                    <a:pt x="1391" y="1710"/>
                    <a:pt x="1386" y="1680"/>
                    <a:pt x="1374" y="1664"/>
                  </a:cubicBezTo>
                  <a:cubicBezTo>
                    <a:pt x="1366" y="1653"/>
                    <a:pt x="1350" y="1637"/>
                    <a:pt x="1330" y="1617"/>
                  </a:cubicBezTo>
                  <a:cubicBezTo>
                    <a:pt x="1310" y="1598"/>
                    <a:pt x="1270" y="1558"/>
                    <a:pt x="1246" y="1526"/>
                  </a:cubicBezTo>
                  <a:cubicBezTo>
                    <a:pt x="1722" y="1526"/>
                    <a:pt x="1722" y="1526"/>
                    <a:pt x="1722" y="1526"/>
                  </a:cubicBezTo>
                  <a:cubicBezTo>
                    <a:pt x="1809" y="1526"/>
                    <a:pt x="1880" y="1455"/>
                    <a:pt x="1880" y="1368"/>
                  </a:cubicBezTo>
                  <a:cubicBezTo>
                    <a:pt x="1880" y="158"/>
                    <a:pt x="1880" y="158"/>
                    <a:pt x="1880" y="158"/>
                  </a:cubicBezTo>
                  <a:cubicBezTo>
                    <a:pt x="1880" y="71"/>
                    <a:pt x="1809" y="0"/>
                    <a:pt x="1722" y="0"/>
                  </a:cubicBezTo>
                  <a:close/>
                  <a:moveTo>
                    <a:pt x="1288" y="1659"/>
                  </a:moveTo>
                  <a:cubicBezTo>
                    <a:pt x="1305" y="1676"/>
                    <a:pt x="1321" y="1692"/>
                    <a:pt x="1326" y="1698"/>
                  </a:cubicBezTo>
                  <a:cubicBezTo>
                    <a:pt x="1326" y="1699"/>
                    <a:pt x="1329" y="1705"/>
                    <a:pt x="1325" y="1712"/>
                  </a:cubicBezTo>
                  <a:cubicBezTo>
                    <a:pt x="1317" y="1724"/>
                    <a:pt x="1293" y="1731"/>
                    <a:pt x="1259" y="1731"/>
                  </a:cubicBezTo>
                  <a:cubicBezTo>
                    <a:pt x="621" y="1731"/>
                    <a:pt x="621" y="1731"/>
                    <a:pt x="621" y="1731"/>
                  </a:cubicBezTo>
                  <a:cubicBezTo>
                    <a:pt x="587" y="1731"/>
                    <a:pt x="563" y="1724"/>
                    <a:pt x="555" y="1712"/>
                  </a:cubicBezTo>
                  <a:cubicBezTo>
                    <a:pt x="551" y="1706"/>
                    <a:pt x="553" y="1700"/>
                    <a:pt x="553" y="1700"/>
                  </a:cubicBezTo>
                  <a:cubicBezTo>
                    <a:pt x="553" y="1700"/>
                    <a:pt x="553" y="1700"/>
                    <a:pt x="553" y="1700"/>
                  </a:cubicBezTo>
                  <a:cubicBezTo>
                    <a:pt x="559" y="1692"/>
                    <a:pt x="575" y="1676"/>
                    <a:pt x="592" y="1659"/>
                  </a:cubicBezTo>
                  <a:cubicBezTo>
                    <a:pt x="643" y="1608"/>
                    <a:pt x="684" y="1565"/>
                    <a:pt x="703" y="1526"/>
                  </a:cubicBezTo>
                  <a:cubicBezTo>
                    <a:pt x="1177" y="1526"/>
                    <a:pt x="1177" y="1526"/>
                    <a:pt x="1177" y="1526"/>
                  </a:cubicBezTo>
                  <a:cubicBezTo>
                    <a:pt x="1196" y="1565"/>
                    <a:pt x="1237" y="1608"/>
                    <a:pt x="1288" y="1659"/>
                  </a:cubicBezTo>
                  <a:close/>
                  <a:moveTo>
                    <a:pt x="1763" y="1368"/>
                  </a:moveTo>
                  <a:cubicBezTo>
                    <a:pt x="1763" y="1391"/>
                    <a:pt x="1745" y="1409"/>
                    <a:pt x="1722" y="1409"/>
                  </a:cubicBezTo>
                  <a:cubicBezTo>
                    <a:pt x="158" y="1409"/>
                    <a:pt x="158" y="1409"/>
                    <a:pt x="158" y="1409"/>
                  </a:cubicBezTo>
                  <a:cubicBezTo>
                    <a:pt x="136" y="1409"/>
                    <a:pt x="117" y="1391"/>
                    <a:pt x="117" y="1368"/>
                  </a:cubicBezTo>
                  <a:cubicBezTo>
                    <a:pt x="117" y="158"/>
                    <a:pt x="117" y="158"/>
                    <a:pt x="117" y="158"/>
                  </a:cubicBezTo>
                  <a:cubicBezTo>
                    <a:pt x="117" y="135"/>
                    <a:pt x="136" y="117"/>
                    <a:pt x="158" y="117"/>
                  </a:cubicBezTo>
                  <a:cubicBezTo>
                    <a:pt x="1722" y="117"/>
                    <a:pt x="1722" y="117"/>
                    <a:pt x="1722" y="117"/>
                  </a:cubicBezTo>
                  <a:cubicBezTo>
                    <a:pt x="1745" y="117"/>
                    <a:pt x="1763" y="135"/>
                    <a:pt x="1763" y="158"/>
                  </a:cubicBezTo>
                  <a:lnTo>
                    <a:pt x="1763" y="1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3"/>
            <p:cNvSpPr>
              <a:spLocks noEditPoints="1"/>
            </p:cNvSpPr>
            <p:nvPr/>
          </p:nvSpPr>
          <p:spPr bwMode="auto">
            <a:xfrm>
              <a:off x="882650" y="887413"/>
              <a:ext cx="5295900" cy="3533775"/>
            </a:xfrm>
            <a:custGeom>
              <a:avLst/>
              <a:gdLst>
                <a:gd name="T0" fmla="*/ 1310 w 1410"/>
                <a:gd name="T1" fmla="*/ 0 h 941"/>
                <a:gd name="T2" fmla="*/ 100 w 1410"/>
                <a:gd name="T3" fmla="*/ 0 h 941"/>
                <a:gd name="T4" fmla="*/ 0 w 1410"/>
                <a:gd name="T5" fmla="*/ 99 h 941"/>
                <a:gd name="T6" fmla="*/ 0 w 1410"/>
                <a:gd name="T7" fmla="*/ 841 h 941"/>
                <a:gd name="T8" fmla="*/ 100 w 1410"/>
                <a:gd name="T9" fmla="*/ 941 h 941"/>
                <a:gd name="T10" fmla="*/ 1310 w 1410"/>
                <a:gd name="T11" fmla="*/ 941 h 941"/>
                <a:gd name="T12" fmla="*/ 1410 w 1410"/>
                <a:gd name="T13" fmla="*/ 841 h 941"/>
                <a:gd name="T14" fmla="*/ 1410 w 1410"/>
                <a:gd name="T15" fmla="*/ 99 h 941"/>
                <a:gd name="T16" fmla="*/ 1310 w 1410"/>
                <a:gd name="T17" fmla="*/ 0 h 941"/>
                <a:gd name="T18" fmla="*/ 100 w 1410"/>
                <a:gd name="T19" fmla="*/ 58 h 941"/>
                <a:gd name="T20" fmla="*/ 1310 w 1410"/>
                <a:gd name="T21" fmla="*/ 58 h 941"/>
                <a:gd name="T22" fmla="*/ 1352 w 1410"/>
                <a:gd name="T23" fmla="*/ 99 h 941"/>
                <a:gd name="T24" fmla="*/ 1352 w 1410"/>
                <a:gd name="T25" fmla="*/ 340 h 941"/>
                <a:gd name="T26" fmla="*/ 1115 w 1410"/>
                <a:gd name="T27" fmla="*/ 606 h 941"/>
                <a:gd name="T28" fmla="*/ 904 w 1410"/>
                <a:gd name="T29" fmla="*/ 334 h 941"/>
                <a:gd name="T30" fmla="*/ 881 w 1410"/>
                <a:gd name="T31" fmla="*/ 322 h 941"/>
                <a:gd name="T32" fmla="*/ 857 w 1410"/>
                <a:gd name="T33" fmla="*/ 335 h 941"/>
                <a:gd name="T34" fmla="*/ 584 w 1410"/>
                <a:gd name="T35" fmla="*/ 717 h 941"/>
                <a:gd name="T36" fmla="*/ 374 w 1410"/>
                <a:gd name="T37" fmla="*/ 507 h 941"/>
                <a:gd name="T38" fmla="*/ 333 w 1410"/>
                <a:gd name="T39" fmla="*/ 506 h 941"/>
                <a:gd name="T40" fmla="*/ 58 w 1410"/>
                <a:gd name="T41" fmla="*/ 756 h 941"/>
                <a:gd name="T42" fmla="*/ 58 w 1410"/>
                <a:gd name="T43" fmla="*/ 99 h 941"/>
                <a:gd name="T44" fmla="*/ 100 w 1410"/>
                <a:gd name="T45" fmla="*/ 58 h 941"/>
                <a:gd name="T46" fmla="*/ 1310 w 1410"/>
                <a:gd name="T47" fmla="*/ 882 h 941"/>
                <a:gd name="T48" fmla="*/ 100 w 1410"/>
                <a:gd name="T49" fmla="*/ 882 h 941"/>
                <a:gd name="T50" fmla="*/ 58 w 1410"/>
                <a:gd name="T51" fmla="*/ 841 h 941"/>
                <a:gd name="T52" fmla="*/ 58 w 1410"/>
                <a:gd name="T53" fmla="*/ 835 h 941"/>
                <a:gd name="T54" fmla="*/ 352 w 1410"/>
                <a:gd name="T55" fmla="*/ 568 h 941"/>
                <a:gd name="T56" fmla="*/ 567 w 1410"/>
                <a:gd name="T57" fmla="*/ 783 h 941"/>
                <a:gd name="T58" fmla="*/ 590 w 1410"/>
                <a:gd name="T59" fmla="*/ 792 h 941"/>
                <a:gd name="T60" fmla="*/ 611 w 1410"/>
                <a:gd name="T61" fmla="*/ 780 h 941"/>
                <a:gd name="T62" fmla="*/ 882 w 1410"/>
                <a:gd name="T63" fmla="*/ 401 h 941"/>
                <a:gd name="T64" fmla="*/ 1090 w 1410"/>
                <a:gd name="T65" fmla="*/ 670 h 941"/>
                <a:gd name="T66" fmla="*/ 1112 w 1410"/>
                <a:gd name="T67" fmla="*/ 682 h 941"/>
                <a:gd name="T68" fmla="*/ 1135 w 1410"/>
                <a:gd name="T69" fmla="*/ 672 h 941"/>
                <a:gd name="T70" fmla="*/ 1352 w 1410"/>
                <a:gd name="T71" fmla="*/ 428 h 941"/>
                <a:gd name="T72" fmla="*/ 1352 w 1410"/>
                <a:gd name="T73" fmla="*/ 841 h 941"/>
                <a:gd name="T74" fmla="*/ 1310 w 1410"/>
                <a:gd name="T75" fmla="*/ 882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0" h="941">
                  <a:moveTo>
                    <a:pt x="131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841"/>
                    <a:pt x="0" y="841"/>
                    <a:pt x="0" y="841"/>
                  </a:cubicBezTo>
                  <a:cubicBezTo>
                    <a:pt x="0" y="896"/>
                    <a:pt x="45" y="941"/>
                    <a:pt x="100" y="941"/>
                  </a:cubicBezTo>
                  <a:cubicBezTo>
                    <a:pt x="1310" y="941"/>
                    <a:pt x="1310" y="941"/>
                    <a:pt x="1310" y="941"/>
                  </a:cubicBezTo>
                  <a:cubicBezTo>
                    <a:pt x="1365" y="941"/>
                    <a:pt x="1410" y="896"/>
                    <a:pt x="1410" y="841"/>
                  </a:cubicBezTo>
                  <a:cubicBezTo>
                    <a:pt x="1410" y="99"/>
                    <a:pt x="1410" y="99"/>
                    <a:pt x="1410" y="99"/>
                  </a:cubicBezTo>
                  <a:cubicBezTo>
                    <a:pt x="1410" y="44"/>
                    <a:pt x="1365" y="0"/>
                    <a:pt x="1310" y="0"/>
                  </a:cubicBezTo>
                  <a:close/>
                  <a:moveTo>
                    <a:pt x="100" y="58"/>
                  </a:moveTo>
                  <a:cubicBezTo>
                    <a:pt x="1310" y="58"/>
                    <a:pt x="1310" y="58"/>
                    <a:pt x="1310" y="58"/>
                  </a:cubicBezTo>
                  <a:cubicBezTo>
                    <a:pt x="1333" y="58"/>
                    <a:pt x="1352" y="77"/>
                    <a:pt x="1352" y="99"/>
                  </a:cubicBezTo>
                  <a:cubicBezTo>
                    <a:pt x="1352" y="340"/>
                    <a:pt x="1352" y="340"/>
                    <a:pt x="1352" y="340"/>
                  </a:cubicBezTo>
                  <a:cubicBezTo>
                    <a:pt x="1115" y="606"/>
                    <a:pt x="1115" y="606"/>
                    <a:pt x="1115" y="606"/>
                  </a:cubicBezTo>
                  <a:cubicBezTo>
                    <a:pt x="904" y="334"/>
                    <a:pt x="904" y="334"/>
                    <a:pt x="904" y="334"/>
                  </a:cubicBezTo>
                  <a:cubicBezTo>
                    <a:pt x="899" y="327"/>
                    <a:pt x="890" y="323"/>
                    <a:pt x="881" y="322"/>
                  </a:cubicBezTo>
                  <a:cubicBezTo>
                    <a:pt x="871" y="323"/>
                    <a:pt x="863" y="327"/>
                    <a:pt x="857" y="335"/>
                  </a:cubicBezTo>
                  <a:cubicBezTo>
                    <a:pt x="584" y="717"/>
                    <a:pt x="584" y="717"/>
                    <a:pt x="584" y="717"/>
                  </a:cubicBezTo>
                  <a:cubicBezTo>
                    <a:pt x="374" y="507"/>
                    <a:pt x="374" y="507"/>
                    <a:pt x="374" y="507"/>
                  </a:cubicBezTo>
                  <a:cubicBezTo>
                    <a:pt x="363" y="496"/>
                    <a:pt x="345" y="496"/>
                    <a:pt x="333" y="506"/>
                  </a:cubicBezTo>
                  <a:cubicBezTo>
                    <a:pt x="58" y="756"/>
                    <a:pt x="58" y="756"/>
                    <a:pt x="58" y="75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77"/>
                    <a:pt x="77" y="58"/>
                    <a:pt x="100" y="58"/>
                  </a:cubicBezTo>
                  <a:close/>
                  <a:moveTo>
                    <a:pt x="1310" y="882"/>
                  </a:moveTo>
                  <a:cubicBezTo>
                    <a:pt x="100" y="882"/>
                    <a:pt x="100" y="882"/>
                    <a:pt x="100" y="882"/>
                  </a:cubicBezTo>
                  <a:cubicBezTo>
                    <a:pt x="77" y="882"/>
                    <a:pt x="58" y="863"/>
                    <a:pt x="58" y="841"/>
                  </a:cubicBezTo>
                  <a:cubicBezTo>
                    <a:pt x="58" y="835"/>
                    <a:pt x="58" y="835"/>
                    <a:pt x="58" y="835"/>
                  </a:cubicBezTo>
                  <a:cubicBezTo>
                    <a:pt x="352" y="568"/>
                    <a:pt x="352" y="568"/>
                    <a:pt x="352" y="568"/>
                  </a:cubicBezTo>
                  <a:cubicBezTo>
                    <a:pt x="567" y="783"/>
                    <a:pt x="567" y="783"/>
                    <a:pt x="567" y="783"/>
                  </a:cubicBezTo>
                  <a:cubicBezTo>
                    <a:pt x="573" y="790"/>
                    <a:pt x="581" y="793"/>
                    <a:pt x="590" y="792"/>
                  </a:cubicBezTo>
                  <a:cubicBezTo>
                    <a:pt x="599" y="791"/>
                    <a:pt x="606" y="787"/>
                    <a:pt x="611" y="780"/>
                  </a:cubicBezTo>
                  <a:cubicBezTo>
                    <a:pt x="882" y="401"/>
                    <a:pt x="882" y="401"/>
                    <a:pt x="882" y="401"/>
                  </a:cubicBezTo>
                  <a:cubicBezTo>
                    <a:pt x="1090" y="670"/>
                    <a:pt x="1090" y="670"/>
                    <a:pt x="1090" y="670"/>
                  </a:cubicBezTo>
                  <a:cubicBezTo>
                    <a:pt x="1095" y="677"/>
                    <a:pt x="1104" y="681"/>
                    <a:pt x="1112" y="682"/>
                  </a:cubicBezTo>
                  <a:cubicBezTo>
                    <a:pt x="1121" y="682"/>
                    <a:pt x="1129" y="678"/>
                    <a:pt x="1135" y="672"/>
                  </a:cubicBezTo>
                  <a:cubicBezTo>
                    <a:pt x="1352" y="428"/>
                    <a:pt x="1352" y="428"/>
                    <a:pt x="1352" y="428"/>
                  </a:cubicBezTo>
                  <a:cubicBezTo>
                    <a:pt x="1352" y="841"/>
                    <a:pt x="1352" y="841"/>
                    <a:pt x="1352" y="841"/>
                  </a:cubicBezTo>
                  <a:cubicBezTo>
                    <a:pt x="1352" y="863"/>
                    <a:pt x="1333" y="882"/>
                    <a:pt x="1310" y="8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3200400" y="4522788"/>
              <a:ext cx="660400" cy="661987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18 h 176"/>
                <a:gd name="T12" fmla="*/ 59 w 176"/>
                <a:gd name="T13" fmla="*/ 88 h 176"/>
                <a:gd name="T14" fmla="*/ 88 w 176"/>
                <a:gd name="T15" fmla="*/ 59 h 176"/>
                <a:gd name="T16" fmla="*/ 117 w 176"/>
                <a:gd name="T17" fmla="*/ 88 h 176"/>
                <a:gd name="T18" fmla="*/ 88 w 176"/>
                <a:gd name="T19" fmla="*/ 11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40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40"/>
                    <a:pt x="137" y="0"/>
                    <a:pt x="88" y="0"/>
                  </a:cubicBezTo>
                  <a:close/>
                  <a:moveTo>
                    <a:pt x="88" y="118"/>
                  </a:moveTo>
                  <a:cubicBezTo>
                    <a:pt x="72" y="118"/>
                    <a:pt x="59" y="104"/>
                    <a:pt x="59" y="88"/>
                  </a:cubicBezTo>
                  <a:cubicBezTo>
                    <a:pt x="59" y="72"/>
                    <a:pt x="72" y="59"/>
                    <a:pt x="88" y="59"/>
                  </a:cubicBezTo>
                  <a:cubicBezTo>
                    <a:pt x="104" y="59"/>
                    <a:pt x="117" y="72"/>
                    <a:pt x="117" y="88"/>
                  </a:cubicBezTo>
                  <a:cubicBezTo>
                    <a:pt x="117" y="104"/>
                    <a:pt x="104" y="118"/>
                    <a:pt x="8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667299" y="5499327"/>
            <a:ext cx="93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Product</a:t>
            </a:r>
            <a:endParaRPr lang="id-ID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41554" y="6040682"/>
            <a:ext cx="2015858" cy="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Rectangle 43"/>
          <p:cNvSpPr/>
          <p:nvPr/>
        </p:nvSpPr>
        <p:spPr>
          <a:xfrm>
            <a:off x="3064386" y="6040682"/>
            <a:ext cx="2029806" cy="95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>
            <a:off x="5087218" y="6040682"/>
            <a:ext cx="2015858" cy="954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>
            <a:off x="7110050" y="6040682"/>
            <a:ext cx="2015858" cy="954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>
            <a:off x="9125908" y="6040682"/>
            <a:ext cx="2015858" cy="954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6120534" y="2934597"/>
            <a:ext cx="6315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Keep contact with supervisor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/>
                </a:solidFill>
              </a:rPr>
              <a:t>Continue </a:t>
            </a:r>
            <a:r>
              <a:rPr lang="en-US" sz="1400" dirty="0">
                <a:solidFill>
                  <a:schemeClr val="accent2"/>
                </a:solidFill>
              </a:rPr>
              <a:t>on managing risk, issue and change </a:t>
            </a:r>
            <a:r>
              <a:rPr lang="en-US" sz="1400" dirty="0" smtClean="0">
                <a:solidFill>
                  <a:schemeClr val="accent2"/>
                </a:solidFill>
              </a:rPr>
              <a:t>request 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468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24" grpId="0"/>
      <p:bldP spid="25" grpId="0"/>
      <p:bldP spid="29" grpId="0"/>
      <p:bldP spid="30" grpId="0"/>
      <p:bldP spid="31" grpId="0" animBg="1"/>
      <p:bldP spid="35" grpId="0"/>
      <p:bldP spid="36" grpId="0"/>
      <p:bldP spid="37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 rot="16200000">
            <a:off x="-2412993" y="2413007"/>
            <a:ext cx="6857987" cy="2032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Rectangle 112"/>
          <p:cNvSpPr/>
          <p:nvPr/>
        </p:nvSpPr>
        <p:spPr>
          <a:xfrm rot="16200000">
            <a:off x="-380992" y="2413005"/>
            <a:ext cx="6857987" cy="203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Rectangle 113"/>
          <p:cNvSpPr/>
          <p:nvPr/>
        </p:nvSpPr>
        <p:spPr>
          <a:xfrm rot="162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Rectangle 114"/>
          <p:cNvSpPr/>
          <p:nvPr/>
        </p:nvSpPr>
        <p:spPr>
          <a:xfrm rot="162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/>
          <p:cNvSpPr/>
          <p:nvPr/>
        </p:nvSpPr>
        <p:spPr>
          <a:xfrm rot="16200000">
            <a:off x="5715002" y="2412997"/>
            <a:ext cx="6857998" cy="2032000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Rectangle 116"/>
          <p:cNvSpPr/>
          <p:nvPr/>
        </p:nvSpPr>
        <p:spPr>
          <a:xfrm rot="16200000">
            <a:off x="7747042" y="2413040"/>
            <a:ext cx="6857916" cy="2032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10164502" y="5621898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8129058" y="4600204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6098382" y="5208772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070883" y="4843313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2035441" y="4360273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18"/>
          <p:cNvSpPr>
            <a:spLocks noEditPoints="1"/>
          </p:cNvSpPr>
          <p:nvPr/>
        </p:nvSpPr>
        <p:spPr bwMode="auto">
          <a:xfrm>
            <a:off x="3175" y="4449254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2" y="6762305"/>
            <a:ext cx="12191999" cy="342082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46406" y="2540024"/>
            <a:ext cx="6454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THANKS </a:t>
            </a:r>
            <a:r>
              <a:rPr lang="id-ID" sz="4400" b="1" smtClean="0">
                <a:solidFill>
                  <a:schemeClr val="bg1"/>
                </a:solidFill>
              </a:rPr>
              <a:t>FOR </a:t>
            </a:r>
            <a:r>
              <a:rPr lang="en-US" sz="4400" b="1" smtClean="0">
                <a:solidFill>
                  <a:schemeClr val="bg1"/>
                </a:solidFill>
              </a:rPr>
              <a:t>LISTENING</a:t>
            </a:r>
            <a:r>
              <a:rPr lang="id-ID" sz="4400" b="1" smtClean="0">
                <a:solidFill>
                  <a:schemeClr val="bg1"/>
                </a:solidFill>
              </a:rPr>
              <a:t> </a:t>
            </a:r>
            <a:r>
              <a:rPr lang="id-ID" sz="4400" b="1" dirty="0" smtClean="0">
                <a:solidFill>
                  <a:schemeClr val="bg1"/>
                </a:solidFill>
              </a:rPr>
              <a:t>!!!</a:t>
            </a:r>
            <a:endParaRPr lang="id-ID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6965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6493" y="680759"/>
            <a:ext cx="4019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Meet The Team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36725" y="4388750"/>
            <a:ext cx="2521690" cy="654583"/>
            <a:chOff x="1036725" y="4388750"/>
            <a:chExt cx="2521690" cy="654583"/>
          </a:xfrm>
        </p:grpSpPr>
        <p:sp>
          <p:nvSpPr>
            <p:cNvPr id="20" name="TextBox 19"/>
            <p:cNvSpPr txBox="1"/>
            <p:nvPr/>
          </p:nvSpPr>
          <p:spPr>
            <a:xfrm>
              <a:off x="1435798" y="4388750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Dang Thi Thao My</a:t>
              </a:r>
              <a:endParaRPr lang="id-ID" sz="14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36725" y="4766334"/>
              <a:ext cx="25216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1359042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98390" y="4388750"/>
            <a:ext cx="2521690" cy="654583"/>
            <a:chOff x="6098390" y="4388750"/>
            <a:chExt cx="2521690" cy="654583"/>
          </a:xfrm>
        </p:grpSpPr>
        <p:sp>
          <p:nvSpPr>
            <p:cNvPr id="25" name="TextBox 24"/>
            <p:cNvSpPr txBox="1"/>
            <p:nvPr/>
          </p:nvSpPr>
          <p:spPr>
            <a:xfrm>
              <a:off x="6490378" y="4388750"/>
              <a:ext cx="1737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Nguyen Anh Quan</a:t>
              </a:r>
              <a:endParaRPr lang="id-ID" sz="14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8390" y="4766334"/>
              <a:ext cx="25216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1359049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620080" y="4388750"/>
            <a:ext cx="2521690" cy="654583"/>
            <a:chOff x="8620080" y="4388750"/>
            <a:chExt cx="2521690" cy="654583"/>
          </a:xfrm>
        </p:grpSpPr>
        <p:sp>
          <p:nvSpPr>
            <p:cNvPr id="29" name="TextBox 28"/>
            <p:cNvSpPr txBox="1"/>
            <p:nvPr/>
          </p:nvSpPr>
          <p:spPr>
            <a:xfrm>
              <a:off x="8954618" y="4388750"/>
              <a:ext cx="1852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 Huynh Anh Tuan</a:t>
              </a:r>
              <a:endParaRPr lang="id-ID" sz="14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20080" y="4766334"/>
              <a:ext cx="25216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1259027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58415" y="4388750"/>
            <a:ext cx="2521690" cy="654583"/>
            <a:chOff x="3558415" y="4388750"/>
            <a:chExt cx="2521690" cy="654583"/>
          </a:xfrm>
        </p:grpSpPr>
        <p:sp>
          <p:nvSpPr>
            <p:cNvPr id="32" name="TextBox 31"/>
            <p:cNvSpPr txBox="1"/>
            <p:nvPr/>
          </p:nvSpPr>
          <p:spPr>
            <a:xfrm>
              <a:off x="3664142" y="4388750"/>
              <a:ext cx="2310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Bui Nguyen Thien Khanh</a:t>
              </a:r>
              <a:endParaRPr lang="id-ID" sz="14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8415" y="4766334"/>
              <a:ext cx="25216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1359041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1915748" y="42488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42132" y="42488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986279" y="42488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512663" y="42488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6300" y="2791074"/>
            <a:ext cx="1209925" cy="1209926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4244580" y="2768171"/>
            <a:ext cx="1214619" cy="1214620"/>
          </a:xfrm>
        </p:spPr>
      </p:pic>
      <p:pic>
        <p:nvPicPr>
          <p:cNvPr id="35" name="Picture Placeholder 8_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9272088" y="2786380"/>
            <a:ext cx="1214619" cy="1214620"/>
          </a:xfrm>
          <a:prstGeom prst="ellipse">
            <a:avLst/>
          </a:prstGeom>
        </p:spPr>
      </p:pic>
      <p:pic>
        <p:nvPicPr>
          <p:cNvPr id="36" name="Picture Placeholder 8__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6750398" y="2803075"/>
            <a:ext cx="1214619" cy="1214620"/>
          </a:xfrm>
          <a:prstGeom prst="ellipse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0" y="6681537"/>
            <a:ext cx="12192000" cy="176463"/>
            <a:chOff x="0" y="6105525"/>
            <a:chExt cx="12192000" cy="752475"/>
          </a:xfrm>
        </p:grpSpPr>
        <p:sp>
          <p:nvSpPr>
            <p:cNvPr id="28" name="Rectangle 27"/>
            <p:cNvSpPr/>
            <p:nvPr/>
          </p:nvSpPr>
          <p:spPr>
            <a:xfrm rot="16200000">
              <a:off x="2671769" y="5465767"/>
              <a:ext cx="752466" cy="20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4703767" y="5465765"/>
              <a:ext cx="752468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6735765" y="5465764"/>
              <a:ext cx="752471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8767764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10799766" y="5465766"/>
              <a:ext cx="752468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639763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5191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5269" y="145759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Presentation 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Content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2014" y="2423104"/>
            <a:ext cx="103622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Project Overview.</a:t>
            </a:r>
            <a:endParaRPr lang="id-ID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Clr>
                <a:schemeClr val="accent2"/>
              </a:buClr>
              <a:buSzPct val="150000"/>
              <a:buFont typeface="+mj-lt"/>
              <a:buAutoNum type="arabicPeriod"/>
            </a:pP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Solution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Clr>
                <a:schemeClr val="accent2"/>
              </a:buClr>
              <a:buSzPct val="150000"/>
              <a:buFont typeface="+mj-lt"/>
              <a:buAutoNum type="arabicPeriod"/>
            </a:pP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Milestone and Status</a:t>
            </a:r>
          </a:p>
          <a:p>
            <a:pPr marL="342900" indent="-342900">
              <a:buClr>
                <a:schemeClr val="accent2"/>
              </a:buClr>
              <a:buSzPct val="150000"/>
              <a:buFont typeface="+mj-lt"/>
              <a:buAutoNum type="arabicPeriod"/>
            </a:pP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Individual Work Hours – Learn and Achievement.</a:t>
            </a:r>
          </a:p>
          <a:p>
            <a:pPr marL="342900" indent="-342900">
              <a:buClr>
                <a:schemeClr val="accent2"/>
              </a:buClr>
              <a:buSzPct val="150000"/>
              <a:buFont typeface="+mj-lt"/>
              <a:buAutoNum type="arabicPeriod"/>
            </a:pP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Issues and Recommendations</a:t>
            </a:r>
          </a:p>
          <a:p>
            <a:pPr marL="342900" indent="-342900">
              <a:buClr>
                <a:schemeClr val="accent2"/>
              </a:buClr>
              <a:buSzPct val="150000"/>
              <a:buFont typeface="+mj-lt"/>
              <a:buAutoNum type="arabicPeriod"/>
            </a:pP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Demo.</a:t>
            </a:r>
          </a:p>
          <a:p>
            <a:pPr marL="342900" indent="-342900">
              <a:buClr>
                <a:schemeClr val="accent2"/>
              </a:buClr>
              <a:buSzPct val="150000"/>
              <a:buFont typeface="+mj-lt"/>
              <a:buAutoNum type="arabicPeriod"/>
            </a:pP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681537"/>
            <a:ext cx="12192000" cy="176463"/>
            <a:chOff x="0" y="6105525"/>
            <a:chExt cx="12192000" cy="752475"/>
          </a:xfrm>
        </p:grpSpPr>
        <p:sp>
          <p:nvSpPr>
            <p:cNvPr id="5" name="Rectangle 4"/>
            <p:cNvSpPr/>
            <p:nvPr/>
          </p:nvSpPr>
          <p:spPr>
            <a:xfrm rot="16200000">
              <a:off x="2671769" y="5465767"/>
              <a:ext cx="752466" cy="20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4703767" y="5465765"/>
              <a:ext cx="752468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6735765" y="5465764"/>
              <a:ext cx="752471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8767764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10799766" y="5465766"/>
              <a:ext cx="752468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639763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988105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064000" y="346061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Project Overview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6681537"/>
            <a:ext cx="12192000" cy="176463"/>
            <a:chOff x="0" y="6105525"/>
            <a:chExt cx="12192000" cy="752475"/>
          </a:xfrm>
        </p:grpSpPr>
        <p:sp>
          <p:nvSpPr>
            <p:cNvPr id="15" name="Rectangle 14"/>
            <p:cNvSpPr/>
            <p:nvPr/>
          </p:nvSpPr>
          <p:spPr>
            <a:xfrm rot="16200000">
              <a:off x="2671769" y="5465767"/>
              <a:ext cx="752466" cy="20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4703767" y="5465765"/>
              <a:ext cx="752468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 rot="16200000">
              <a:off x="6735765" y="5465764"/>
              <a:ext cx="752471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767764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10799766" y="5465766"/>
              <a:ext cx="752468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39763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34318" y="5018862"/>
            <a:ext cx="2936510" cy="654583"/>
            <a:chOff x="829322" y="4388750"/>
            <a:chExt cx="2936510" cy="654583"/>
          </a:xfrm>
        </p:grpSpPr>
        <p:sp>
          <p:nvSpPr>
            <p:cNvPr id="29" name="TextBox 28"/>
            <p:cNvSpPr txBox="1"/>
            <p:nvPr/>
          </p:nvSpPr>
          <p:spPr>
            <a:xfrm>
              <a:off x="829322" y="4388750"/>
              <a:ext cx="2936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Performance Testing Dashboard</a:t>
              </a:r>
              <a:endParaRPr lang="id-ID" sz="14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36725" y="4766334"/>
              <a:ext cx="25216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id-ID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31" name="Picture 4" descr="https://upload.wikimedia.org/wikipedia/en/thumb/b/bf/Bosch-brand.svg/1280px-Bosch-bran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22" y="2955345"/>
            <a:ext cx="3384550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2094121" y="5018861"/>
            <a:ext cx="8002224" cy="806984"/>
            <a:chOff x="1036725" y="4236349"/>
            <a:chExt cx="8002224" cy="806984"/>
          </a:xfrm>
        </p:grpSpPr>
        <p:sp>
          <p:nvSpPr>
            <p:cNvPr id="36" name="TextBox 35"/>
            <p:cNvSpPr txBox="1"/>
            <p:nvPr/>
          </p:nvSpPr>
          <p:spPr>
            <a:xfrm>
              <a:off x="7134260" y="4236349"/>
              <a:ext cx="1904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Client Robert Bosch</a:t>
              </a:r>
              <a:endParaRPr lang="id-ID" sz="14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36725" y="4766334"/>
              <a:ext cx="25216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id-ID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18208" y="2254220"/>
            <a:ext cx="4832361" cy="2694835"/>
            <a:chOff x="718208" y="2254220"/>
            <a:chExt cx="4832361" cy="2694835"/>
          </a:xfrm>
        </p:grpSpPr>
        <p:grpSp>
          <p:nvGrpSpPr>
            <p:cNvPr id="69" name="Group 68"/>
            <p:cNvGrpSpPr/>
            <p:nvPr/>
          </p:nvGrpSpPr>
          <p:grpSpPr>
            <a:xfrm>
              <a:off x="718208" y="2254220"/>
              <a:ext cx="4832361" cy="2694835"/>
              <a:chOff x="1763688" y="1124744"/>
              <a:chExt cx="5652564" cy="316609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699792" y="1397918"/>
                <a:ext cx="3744416" cy="23042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3" descr="F:\Trabajos\Envato\Graphic River\Duckson\Elements\lapto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3688" y="1124744"/>
                <a:ext cx="5652564" cy="3166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365" y="2496743"/>
              <a:ext cx="2932144" cy="1785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0149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78453" y="335071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Project Description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09197" y="1259718"/>
            <a:ext cx="6388371" cy="5143499"/>
            <a:chOff x="3009197" y="1259718"/>
            <a:chExt cx="6388371" cy="5143499"/>
          </a:xfrm>
        </p:grpSpPr>
        <p:sp>
          <p:nvSpPr>
            <p:cNvPr id="4" name="Freeform 3"/>
            <p:cNvSpPr/>
            <p:nvPr/>
          </p:nvSpPr>
          <p:spPr>
            <a:xfrm>
              <a:off x="5148088" y="2848674"/>
              <a:ext cx="1895822" cy="2018177"/>
            </a:xfrm>
            <a:custGeom>
              <a:avLst/>
              <a:gdLst>
                <a:gd name="connsiteX0" fmla="*/ 0 w 1895822"/>
                <a:gd name="connsiteY0" fmla="*/ 1009089 h 2018177"/>
                <a:gd name="connsiteX1" fmla="*/ 947911 w 1895822"/>
                <a:gd name="connsiteY1" fmla="*/ 0 h 2018177"/>
                <a:gd name="connsiteX2" fmla="*/ 1895822 w 1895822"/>
                <a:gd name="connsiteY2" fmla="*/ 1009089 h 2018177"/>
                <a:gd name="connsiteX3" fmla="*/ 947911 w 1895822"/>
                <a:gd name="connsiteY3" fmla="*/ 2018178 h 2018177"/>
                <a:gd name="connsiteX4" fmla="*/ 0 w 1895822"/>
                <a:gd name="connsiteY4" fmla="*/ 1009089 h 201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822" h="2018177">
                  <a:moveTo>
                    <a:pt x="0" y="1009089"/>
                  </a:moveTo>
                  <a:cubicBezTo>
                    <a:pt x="0" y="451785"/>
                    <a:pt x="424394" y="0"/>
                    <a:pt x="947911" y="0"/>
                  </a:cubicBezTo>
                  <a:cubicBezTo>
                    <a:pt x="1471428" y="0"/>
                    <a:pt x="1895822" y="451785"/>
                    <a:pt x="1895822" y="1009089"/>
                  </a:cubicBezTo>
                  <a:cubicBezTo>
                    <a:pt x="1895822" y="1566393"/>
                    <a:pt x="1471428" y="2018178"/>
                    <a:pt x="947911" y="2018178"/>
                  </a:cubicBezTo>
                  <a:cubicBezTo>
                    <a:pt x="424394" y="2018178"/>
                    <a:pt x="0" y="1566393"/>
                    <a:pt x="0" y="1009089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6687" tIns="314605" rIns="296687" bIns="3146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latin typeface="Arial"/>
                  <a:ea typeface="+mn-ea"/>
                  <a:cs typeface="+mn-cs"/>
                </a:rPr>
                <a:t>Performance Testing Dashboard</a:t>
              </a:r>
              <a:endParaRPr lang="en-US" sz="1500" b="1" kern="1200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26889137">
              <a:off x="5890024" y="2396162"/>
              <a:ext cx="327553" cy="307039"/>
            </a:xfrm>
            <a:custGeom>
              <a:avLst/>
              <a:gdLst>
                <a:gd name="connsiteX0" fmla="*/ 0 w 327553"/>
                <a:gd name="connsiteY0" fmla="*/ 61408 h 307039"/>
                <a:gd name="connsiteX1" fmla="*/ 174034 w 327553"/>
                <a:gd name="connsiteY1" fmla="*/ 61408 h 307039"/>
                <a:gd name="connsiteX2" fmla="*/ 174034 w 327553"/>
                <a:gd name="connsiteY2" fmla="*/ 0 h 307039"/>
                <a:gd name="connsiteX3" fmla="*/ 327553 w 327553"/>
                <a:gd name="connsiteY3" fmla="*/ 153520 h 307039"/>
                <a:gd name="connsiteX4" fmla="*/ 174034 w 327553"/>
                <a:gd name="connsiteY4" fmla="*/ 307039 h 307039"/>
                <a:gd name="connsiteX5" fmla="*/ 174034 w 327553"/>
                <a:gd name="connsiteY5" fmla="*/ 245631 h 307039"/>
                <a:gd name="connsiteX6" fmla="*/ 0 w 327553"/>
                <a:gd name="connsiteY6" fmla="*/ 245631 h 307039"/>
                <a:gd name="connsiteX7" fmla="*/ 0 w 327553"/>
                <a:gd name="connsiteY7" fmla="*/ 61408 h 30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553" h="307039">
                  <a:moveTo>
                    <a:pt x="327553" y="245631"/>
                  </a:moveTo>
                  <a:lnTo>
                    <a:pt x="153519" y="245631"/>
                  </a:lnTo>
                  <a:lnTo>
                    <a:pt x="153519" y="307039"/>
                  </a:lnTo>
                  <a:lnTo>
                    <a:pt x="0" y="153519"/>
                  </a:lnTo>
                  <a:lnTo>
                    <a:pt x="153519" y="0"/>
                  </a:lnTo>
                  <a:lnTo>
                    <a:pt x="153519" y="61408"/>
                  </a:lnTo>
                  <a:lnTo>
                    <a:pt x="327553" y="61408"/>
                  </a:lnTo>
                  <a:lnTo>
                    <a:pt x="327553" y="24563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11" tIns="61407" rIns="0" bIns="6140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>
                <a:solidFill>
                  <a:srgbClr val="FFFFFF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5488506" y="1259718"/>
              <a:ext cx="1078719" cy="972052"/>
            </a:xfrm>
            <a:custGeom>
              <a:avLst/>
              <a:gdLst>
                <a:gd name="connsiteX0" fmla="*/ 0 w 1078719"/>
                <a:gd name="connsiteY0" fmla="*/ 486026 h 972052"/>
                <a:gd name="connsiteX1" fmla="*/ 539360 w 1078719"/>
                <a:gd name="connsiteY1" fmla="*/ 0 h 972052"/>
                <a:gd name="connsiteX2" fmla="*/ 1078720 w 1078719"/>
                <a:gd name="connsiteY2" fmla="*/ 486026 h 972052"/>
                <a:gd name="connsiteX3" fmla="*/ 539360 w 1078719"/>
                <a:gd name="connsiteY3" fmla="*/ 972052 h 972052"/>
                <a:gd name="connsiteX4" fmla="*/ 0 w 1078719"/>
                <a:gd name="connsiteY4" fmla="*/ 486026 h 97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719" h="972052">
                  <a:moveTo>
                    <a:pt x="0" y="486026"/>
                  </a:moveTo>
                  <a:cubicBezTo>
                    <a:pt x="0" y="217601"/>
                    <a:pt x="241480" y="0"/>
                    <a:pt x="539360" y="0"/>
                  </a:cubicBezTo>
                  <a:cubicBezTo>
                    <a:pt x="837240" y="0"/>
                    <a:pt x="1078720" y="217601"/>
                    <a:pt x="1078720" y="486026"/>
                  </a:cubicBezTo>
                  <a:cubicBezTo>
                    <a:pt x="1078720" y="754451"/>
                    <a:pt x="837240" y="972052"/>
                    <a:pt x="539360" y="972052"/>
                  </a:cubicBezTo>
                  <a:cubicBezTo>
                    <a:pt x="241480" y="972052"/>
                    <a:pt x="0" y="754451"/>
                    <a:pt x="0" y="486026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135" tIns="152514" rIns="168135" bIns="15251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kern="1200" dirty="0" smtClean="0">
                  <a:latin typeface="Arial"/>
                  <a:ea typeface="+mn-ea"/>
                  <a:cs typeface="+mn-cs"/>
                </a:rPr>
                <a:t>User Authentication</a:t>
              </a:r>
              <a:endParaRPr lang="en-US" sz="800" b="1" kern="1200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rot="18821664">
              <a:off x="6848149" y="2615200"/>
              <a:ext cx="576718" cy="307039"/>
            </a:xfrm>
            <a:custGeom>
              <a:avLst/>
              <a:gdLst>
                <a:gd name="connsiteX0" fmla="*/ 0 w 576718"/>
                <a:gd name="connsiteY0" fmla="*/ 61408 h 307039"/>
                <a:gd name="connsiteX1" fmla="*/ 423199 w 576718"/>
                <a:gd name="connsiteY1" fmla="*/ 61408 h 307039"/>
                <a:gd name="connsiteX2" fmla="*/ 423199 w 576718"/>
                <a:gd name="connsiteY2" fmla="*/ 0 h 307039"/>
                <a:gd name="connsiteX3" fmla="*/ 576718 w 576718"/>
                <a:gd name="connsiteY3" fmla="*/ 153520 h 307039"/>
                <a:gd name="connsiteX4" fmla="*/ 423199 w 576718"/>
                <a:gd name="connsiteY4" fmla="*/ 307039 h 307039"/>
                <a:gd name="connsiteX5" fmla="*/ 423199 w 576718"/>
                <a:gd name="connsiteY5" fmla="*/ 245631 h 307039"/>
                <a:gd name="connsiteX6" fmla="*/ 0 w 576718"/>
                <a:gd name="connsiteY6" fmla="*/ 245631 h 307039"/>
                <a:gd name="connsiteX7" fmla="*/ 0 w 576718"/>
                <a:gd name="connsiteY7" fmla="*/ 61408 h 30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6718" h="307039">
                  <a:moveTo>
                    <a:pt x="0" y="61408"/>
                  </a:moveTo>
                  <a:lnTo>
                    <a:pt x="423199" y="61408"/>
                  </a:lnTo>
                  <a:lnTo>
                    <a:pt x="423199" y="0"/>
                  </a:lnTo>
                  <a:lnTo>
                    <a:pt x="576718" y="153520"/>
                  </a:lnTo>
                  <a:lnTo>
                    <a:pt x="423199" y="307039"/>
                  </a:lnTo>
                  <a:lnTo>
                    <a:pt x="423199" y="245631"/>
                  </a:lnTo>
                  <a:lnTo>
                    <a:pt x="0" y="245631"/>
                  </a:lnTo>
                  <a:lnTo>
                    <a:pt x="0" y="6140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61407" rIns="92112" bIns="6140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>
                <a:solidFill>
                  <a:srgbClr val="FFFFFF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7351090" y="1401977"/>
              <a:ext cx="1116121" cy="1116121"/>
            </a:xfrm>
            <a:custGeom>
              <a:avLst/>
              <a:gdLst>
                <a:gd name="connsiteX0" fmla="*/ 0 w 1116121"/>
                <a:gd name="connsiteY0" fmla="*/ 558061 h 1116121"/>
                <a:gd name="connsiteX1" fmla="*/ 558061 w 1116121"/>
                <a:gd name="connsiteY1" fmla="*/ 0 h 1116121"/>
                <a:gd name="connsiteX2" fmla="*/ 1116122 w 1116121"/>
                <a:gd name="connsiteY2" fmla="*/ 558061 h 1116121"/>
                <a:gd name="connsiteX3" fmla="*/ 558061 w 1116121"/>
                <a:gd name="connsiteY3" fmla="*/ 1116122 h 1116121"/>
                <a:gd name="connsiteX4" fmla="*/ 0 w 1116121"/>
                <a:gd name="connsiteY4" fmla="*/ 558061 h 111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121" h="1116121">
                  <a:moveTo>
                    <a:pt x="0" y="558061"/>
                  </a:moveTo>
                  <a:cubicBezTo>
                    <a:pt x="0" y="249852"/>
                    <a:pt x="249852" y="0"/>
                    <a:pt x="558061" y="0"/>
                  </a:cubicBezTo>
                  <a:cubicBezTo>
                    <a:pt x="866270" y="0"/>
                    <a:pt x="1116122" y="249852"/>
                    <a:pt x="1116122" y="558061"/>
                  </a:cubicBezTo>
                  <a:cubicBezTo>
                    <a:pt x="1116122" y="866270"/>
                    <a:pt x="866270" y="1116122"/>
                    <a:pt x="558061" y="1116122"/>
                  </a:cubicBezTo>
                  <a:cubicBezTo>
                    <a:pt x="249852" y="1116122"/>
                    <a:pt x="0" y="866270"/>
                    <a:pt x="0" y="55806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612" tIns="173612" rIns="173612" bIns="17361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kern="1200" dirty="0" smtClean="0">
                  <a:latin typeface="Arial"/>
                  <a:ea typeface="+mn-ea"/>
                  <a:cs typeface="+mn-cs"/>
                </a:rPr>
                <a:t>Jmx Script Management</a:t>
              </a:r>
              <a:endParaRPr lang="en-US" sz="800" b="1" kern="1200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20930364">
              <a:off x="7299654" y="3399417"/>
              <a:ext cx="682812" cy="307039"/>
            </a:xfrm>
            <a:custGeom>
              <a:avLst/>
              <a:gdLst>
                <a:gd name="connsiteX0" fmla="*/ 0 w 682812"/>
                <a:gd name="connsiteY0" fmla="*/ 61408 h 307039"/>
                <a:gd name="connsiteX1" fmla="*/ 529293 w 682812"/>
                <a:gd name="connsiteY1" fmla="*/ 61408 h 307039"/>
                <a:gd name="connsiteX2" fmla="*/ 529293 w 682812"/>
                <a:gd name="connsiteY2" fmla="*/ 0 h 307039"/>
                <a:gd name="connsiteX3" fmla="*/ 682812 w 682812"/>
                <a:gd name="connsiteY3" fmla="*/ 153520 h 307039"/>
                <a:gd name="connsiteX4" fmla="*/ 529293 w 682812"/>
                <a:gd name="connsiteY4" fmla="*/ 307039 h 307039"/>
                <a:gd name="connsiteX5" fmla="*/ 529293 w 682812"/>
                <a:gd name="connsiteY5" fmla="*/ 245631 h 307039"/>
                <a:gd name="connsiteX6" fmla="*/ 0 w 682812"/>
                <a:gd name="connsiteY6" fmla="*/ 245631 h 307039"/>
                <a:gd name="connsiteX7" fmla="*/ 0 w 682812"/>
                <a:gd name="connsiteY7" fmla="*/ 61408 h 30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2812" h="307039">
                  <a:moveTo>
                    <a:pt x="0" y="61408"/>
                  </a:moveTo>
                  <a:lnTo>
                    <a:pt x="529293" y="61408"/>
                  </a:lnTo>
                  <a:lnTo>
                    <a:pt x="529293" y="0"/>
                  </a:lnTo>
                  <a:lnTo>
                    <a:pt x="682812" y="153520"/>
                  </a:lnTo>
                  <a:lnTo>
                    <a:pt x="529293" y="307039"/>
                  </a:lnTo>
                  <a:lnTo>
                    <a:pt x="529293" y="245631"/>
                  </a:lnTo>
                  <a:lnTo>
                    <a:pt x="0" y="245631"/>
                  </a:lnTo>
                  <a:lnTo>
                    <a:pt x="0" y="6140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61408" rIns="92112" bIns="6140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>
                <a:solidFill>
                  <a:srgbClr val="FFFFFF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8281447" y="2758433"/>
              <a:ext cx="1116121" cy="1116121"/>
            </a:xfrm>
            <a:custGeom>
              <a:avLst/>
              <a:gdLst>
                <a:gd name="connsiteX0" fmla="*/ 0 w 1116121"/>
                <a:gd name="connsiteY0" fmla="*/ 558061 h 1116121"/>
                <a:gd name="connsiteX1" fmla="*/ 558061 w 1116121"/>
                <a:gd name="connsiteY1" fmla="*/ 0 h 1116121"/>
                <a:gd name="connsiteX2" fmla="*/ 1116122 w 1116121"/>
                <a:gd name="connsiteY2" fmla="*/ 558061 h 1116121"/>
                <a:gd name="connsiteX3" fmla="*/ 558061 w 1116121"/>
                <a:gd name="connsiteY3" fmla="*/ 1116122 h 1116121"/>
                <a:gd name="connsiteX4" fmla="*/ 0 w 1116121"/>
                <a:gd name="connsiteY4" fmla="*/ 558061 h 111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121" h="1116121">
                  <a:moveTo>
                    <a:pt x="0" y="558061"/>
                  </a:moveTo>
                  <a:cubicBezTo>
                    <a:pt x="0" y="249852"/>
                    <a:pt x="249852" y="0"/>
                    <a:pt x="558061" y="0"/>
                  </a:cubicBezTo>
                  <a:cubicBezTo>
                    <a:pt x="866270" y="0"/>
                    <a:pt x="1116122" y="249852"/>
                    <a:pt x="1116122" y="558061"/>
                  </a:cubicBezTo>
                  <a:cubicBezTo>
                    <a:pt x="1116122" y="866270"/>
                    <a:pt x="866270" y="1116122"/>
                    <a:pt x="558061" y="1116122"/>
                  </a:cubicBezTo>
                  <a:cubicBezTo>
                    <a:pt x="249852" y="1116122"/>
                    <a:pt x="0" y="866270"/>
                    <a:pt x="0" y="55806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612" tIns="173612" rIns="173612" bIns="17361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kern="1200" dirty="0" smtClean="0">
                  <a:latin typeface="Arial"/>
                  <a:ea typeface="+mn-ea"/>
                  <a:cs typeface="+mn-cs"/>
                </a:rPr>
                <a:t>Show Reports</a:t>
              </a:r>
              <a:endParaRPr lang="en-US" sz="800" b="1" kern="1200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754820">
              <a:off x="7121125" y="4452948"/>
              <a:ext cx="623897" cy="307039"/>
            </a:xfrm>
            <a:custGeom>
              <a:avLst/>
              <a:gdLst>
                <a:gd name="connsiteX0" fmla="*/ 0 w 623897"/>
                <a:gd name="connsiteY0" fmla="*/ 61408 h 307039"/>
                <a:gd name="connsiteX1" fmla="*/ 470378 w 623897"/>
                <a:gd name="connsiteY1" fmla="*/ 61408 h 307039"/>
                <a:gd name="connsiteX2" fmla="*/ 470378 w 623897"/>
                <a:gd name="connsiteY2" fmla="*/ 0 h 307039"/>
                <a:gd name="connsiteX3" fmla="*/ 623897 w 623897"/>
                <a:gd name="connsiteY3" fmla="*/ 153520 h 307039"/>
                <a:gd name="connsiteX4" fmla="*/ 470378 w 623897"/>
                <a:gd name="connsiteY4" fmla="*/ 307039 h 307039"/>
                <a:gd name="connsiteX5" fmla="*/ 470378 w 623897"/>
                <a:gd name="connsiteY5" fmla="*/ 245631 h 307039"/>
                <a:gd name="connsiteX6" fmla="*/ 0 w 623897"/>
                <a:gd name="connsiteY6" fmla="*/ 245631 h 307039"/>
                <a:gd name="connsiteX7" fmla="*/ 0 w 623897"/>
                <a:gd name="connsiteY7" fmla="*/ 61408 h 30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3897" h="307039">
                  <a:moveTo>
                    <a:pt x="0" y="61408"/>
                  </a:moveTo>
                  <a:lnTo>
                    <a:pt x="470378" y="61408"/>
                  </a:lnTo>
                  <a:lnTo>
                    <a:pt x="470378" y="0"/>
                  </a:lnTo>
                  <a:lnTo>
                    <a:pt x="623897" y="153520"/>
                  </a:lnTo>
                  <a:lnTo>
                    <a:pt x="470378" y="307039"/>
                  </a:lnTo>
                  <a:lnTo>
                    <a:pt x="470378" y="245631"/>
                  </a:lnTo>
                  <a:lnTo>
                    <a:pt x="0" y="245631"/>
                  </a:lnTo>
                  <a:lnTo>
                    <a:pt x="0" y="6140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61407" rIns="92112" bIns="6140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>
                <a:solidFill>
                  <a:srgbClr val="FFFFFF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890890" y="4617256"/>
              <a:ext cx="1116121" cy="1116121"/>
            </a:xfrm>
            <a:custGeom>
              <a:avLst/>
              <a:gdLst>
                <a:gd name="connsiteX0" fmla="*/ 0 w 1116121"/>
                <a:gd name="connsiteY0" fmla="*/ 558061 h 1116121"/>
                <a:gd name="connsiteX1" fmla="*/ 558061 w 1116121"/>
                <a:gd name="connsiteY1" fmla="*/ 0 h 1116121"/>
                <a:gd name="connsiteX2" fmla="*/ 1116122 w 1116121"/>
                <a:gd name="connsiteY2" fmla="*/ 558061 h 1116121"/>
                <a:gd name="connsiteX3" fmla="*/ 558061 w 1116121"/>
                <a:gd name="connsiteY3" fmla="*/ 1116122 h 1116121"/>
                <a:gd name="connsiteX4" fmla="*/ 0 w 1116121"/>
                <a:gd name="connsiteY4" fmla="*/ 558061 h 111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121" h="1116121">
                  <a:moveTo>
                    <a:pt x="0" y="558061"/>
                  </a:moveTo>
                  <a:cubicBezTo>
                    <a:pt x="0" y="249852"/>
                    <a:pt x="249852" y="0"/>
                    <a:pt x="558061" y="0"/>
                  </a:cubicBezTo>
                  <a:cubicBezTo>
                    <a:pt x="866270" y="0"/>
                    <a:pt x="1116122" y="249852"/>
                    <a:pt x="1116122" y="558061"/>
                  </a:cubicBezTo>
                  <a:cubicBezTo>
                    <a:pt x="1116122" y="866270"/>
                    <a:pt x="866270" y="1116122"/>
                    <a:pt x="558061" y="1116122"/>
                  </a:cubicBezTo>
                  <a:cubicBezTo>
                    <a:pt x="249852" y="1116122"/>
                    <a:pt x="0" y="866270"/>
                    <a:pt x="0" y="55806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612" tIns="173612" rIns="173612" bIns="17361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kern="1200" smtClean="0">
                  <a:latin typeface="Arial"/>
                  <a:ea typeface="+mn-ea"/>
                  <a:cs typeface="+mn-cs"/>
                </a:rPr>
                <a:t>Reports Comparison</a:t>
              </a:r>
              <a:endParaRPr lang="en-US" sz="800" b="1" kern="1200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4196783">
              <a:off x="6379604" y="4920555"/>
              <a:ext cx="320773" cy="307039"/>
            </a:xfrm>
            <a:custGeom>
              <a:avLst/>
              <a:gdLst>
                <a:gd name="connsiteX0" fmla="*/ 0 w 320773"/>
                <a:gd name="connsiteY0" fmla="*/ 61408 h 307039"/>
                <a:gd name="connsiteX1" fmla="*/ 167254 w 320773"/>
                <a:gd name="connsiteY1" fmla="*/ 61408 h 307039"/>
                <a:gd name="connsiteX2" fmla="*/ 167254 w 320773"/>
                <a:gd name="connsiteY2" fmla="*/ 0 h 307039"/>
                <a:gd name="connsiteX3" fmla="*/ 320773 w 320773"/>
                <a:gd name="connsiteY3" fmla="*/ 153520 h 307039"/>
                <a:gd name="connsiteX4" fmla="*/ 167254 w 320773"/>
                <a:gd name="connsiteY4" fmla="*/ 307039 h 307039"/>
                <a:gd name="connsiteX5" fmla="*/ 167254 w 320773"/>
                <a:gd name="connsiteY5" fmla="*/ 245631 h 307039"/>
                <a:gd name="connsiteX6" fmla="*/ 0 w 320773"/>
                <a:gd name="connsiteY6" fmla="*/ 245631 h 307039"/>
                <a:gd name="connsiteX7" fmla="*/ 0 w 320773"/>
                <a:gd name="connsiteY7" fmla="*/ 61408 h 30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773" h="307039">
                  <a:moveTo>
                    <a:pt x="0" y="61408"/>
                  </a:moveTo>
                  <a:lnTo>
                    <a:pt x="167254" y="61408"/>
                  </a:lnTo>
                  <a:lnTo>
                    <a:pt x="167254" y="0"/>
                  </a:lnTo>
                  <a:lnTo>
                    <a:pt x="320773" y="153520"/>
                  </a:lnTo>
                  <a:lnTo>
                    <a:pt x="167254" y="307039"/>
                  </a:lnTo>
                  <a:lnTo>
                    <a:pt x="167254" y="245631"/>
                  </a:lnTo>
                  <a:lnTo>
                    <a:pt x="0" y="245631"/>
                  </a:lnTo>
                  <a:lnTo>
                    <a:pt x="0" y="6140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61407" rIns="92112" bIns="6140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>
                <a:solidFill>
                  <a:srgbClr val="FFFFFF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99560" y="5333996"/>
              <a:ext cx="1060917" cy="1069221"/>
            </a:xfrm>
            <a:custGeom>
              <a:avLst/>
              <a:gdLst>
                <a:gd name="connsiteX0" fmla="*/ 0 w 1060917"/>
                <a:gd name="connsiteY0" fmla="*/ 534611 h 1069221"/>
                <a:gd name="connsiteX1" fmla="*/ 530459 w 1060917"/>
                <a:gd name="connsiteY1" fmla="*/ 0 h 1069221"/>
                <a:gd name="connsiteX2" fmla="*/ 1060918 w 1060917"/>
                <a:gd name="connsiteY2" fmla="*/ 534611 h 1069221"/>
                <a:gd name="connsiteX3" fmla="*/ 530459 w 1060917"/>
                <a:gd name="connsiteY3" fmla="*/ 1069222 h 1069221"/>
                <a:gd name="connsiteX4" fmla="*/ 0 w 1060917"/>
                <a:gd name="connsiteY4" fmla="*/ 534611 h 106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917" h="1069221">
                  <a:moveTo>
                    <a:pt x="0" y="534611"/>
                  </a:moveTo>
                  <a:cubicBezTo>
                    <a:pt x="0" y="239353"/>
                    <a:pt x="237495" y="0"/>
                    <a:pt x="530459" y="0"/>
                  </a:cubicBezTo>
                  <a:cubicBezTo>
                    <a:pt x="823423" y="0"/>
                    <a:pt x="1060918" y="239353"/>
                    <a:pt x="1060918" y="534611"/>
                  </a:cubicBezTo>
                  <a:cubicBezTo>
                    <a:pt x="1060918" y="829869"/>
                    <a:pt x="823423" y="1069222"/>
                    <a:pt x="530459" y="1069222"/>
                  </a:cubicBezTo>
                  <a:cubicBezTo>
                    <a:pt x="237495" y="1069222"/>
                    <a:pt x="0" y="829869"/>
                    <a:pt x="0" y="53461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528" tIns="166744" rIns="165528" bIns="16674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kern="1200" smtClean="0">
                  <a:latin typeface="Arial"/>
                  <a:ea typeface="+mn-ea"/>
                  <a:cs typeface="+mn-cs"/>
                </a:rPr>
                <a:t>Report Export</a:t>
              </a:r>
              <a:endParaRPr lang="en-US" sz="800" b="1" kern="1200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17621237">
              <a:off x="5412657" y="4891134"/>
              <a:ext cx="325294" cy="307040"/>
            </a:xfrm>
            <a:custGeom>
              <a:avLst/>
              <a:gdLst>
                <a:gd name="connsiteX0" fmla="*/ 0 w 325293"/>
                <a:gd name="connsiteY0" fmla="*/ 61408 h 307039"/>
                <a:gd name="connsiteX1" fmla="*/ 171774 w 325293"/>
                <a:gd name="connsiteY1" fmla="*/ 61408 h 307039"/>
                <a:gd name="connsiteX2" fmla="*/ 171774 w 325293"/>
                <a:gd name="connsiteY2" fmla="*/ 0 h 307039"/>
                <a:gd name="connsiteX3" fmla="*/ 325293 w 325293"/>
                <a:gd name="connsiteY3" fmla="*/ 153520 h 307039"/>
                <a:gd name="connsiteX4" fmla="*/ 171774 w 325293"/>
                <a:gd name="connsiteY4" fmla="*/ 307039 h 307039"/>
                <a:gd name="connsiteX5" fmla="*/ 171774 w 325293"/>
                <a:gd name="connsiteY5" fmla="*/ 245631 h 307039"/>
                <a:gd name="connsiteX6" fmla="*/ 0 w 325293"/>
                <a:gd name="connsiteY6" fmla="*/ 245631 h 307039"/>
                <a:gd name="connsiteX7" fmla="*/ 0 w 325293"/>
                <a:gd name="connsiteY7" fmla="*/ 61408 h 30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293" h="307039">
                  <a:moveTo>
                    <a:pt x="325293" y="245631"/>
                  </a:moveTo>
                  <a:lnTo>
                    <a:pt x="153519" y="245631"/>
                  </a:lnTo>
                  <a:lnTo>
                    <a:pt x="153519" y="307039"/>
                  </a:lnTo>
                  <a:lnTo>
                    <a:pt x="0" y="153519"/>
                  </a:lnTo>
                  <a:lnTo>
                    <a:pt x="153519" y="0"/>
                  </a:lnTo>
                  <a:lnTo>
                    <a:pt x="153519" y="61408"/>
                  </a:lnTo>
                  <a:lnTo>
                    <a:pt x="325293" y="61408"/>
                  </a:lnTo>
                  <a:lnTo>
                    <a:pt x="325293" y="24563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12" tIns="61408" rIns="0" bIns="6140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>
                <a:solidFill>
                  <a:srgbClr val="FFFFFF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666060" y="5287096"/>
              <a:ext cx="1116121" cy="1116121"/>
            </a:xfrm>
            <a:custGeom>
              <a:avLst/>
              <a:gdLst>
                <a:gd name="connsiteX0" fmla="*/ 0 w 1116121"/>
                <a:gd name="connsiteY0" fmla="*/ 558061 h 1116121"/>
                <a:gd name="connsiteX1" fmla="*/ 558061 w 1116121"/>
                <a:gd name="connsiteY1" fmla="*/ 0 h 1116121"/>
                <a:gd name="connsiteX2" fmla="*/ 1116122 w 1116121"/>
                <a:gd name="connsiteY2" fmla="*/ 558061 h 1116121"/>
                <a:gd name="connsiteX3" fmla="*/ 558061 w 1116121"/>
                <a:gd name="connsiteY3" fmla="*/ 1116122 h 1116121"/>
                <a:gd name="connsiteX4" fmla="*/ 0 w 1116121"/>
                <a:gd name="connsiteY4" fmla="*/ 558061 h 111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121" h="1116121">
                  <a:moveTo>
                    <a:pt x="0" y="558061"/>
                  </a:moveTo>
                  <a:cubicBezTo>
                    <a:pt x="0" y="249852"/>
                    <a:pt x="249852" y="0"/>
                    <a:pt x="558061" y="0"/>
                  </a:cubicBezTo>
                  <a:cubicBezTo>
                    <a:pt x="866270" y="0"/>
                    <a:pt x="1116122" y="249852"/>
                    <a:pt x="1116122" y="558061"/>
                  </a:cubicBezTo>
                  <a:cubicBezTo>
                    <a:pt x="1116122" y="866270"/>
                    <a:pt x="866270" y="1116122"/>
                    <a:pt x="558061" y="1116122"/>
                  </a:cubicBezTo>
                  <a:cubicBezTo>
                    <a:pt x="249852" y="1116122"/>
                    <a:pt x="0" y="866270"/>
                    <a:pt x="0" y="55806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612" tIns="173612" rIns="173612" bIns="17361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kern="1200" dirty="0" smtClean="0">
                  <a:latin typeface="Arial"/>
                  <a:ea typeface="+mn-ea"/>
                  <a:cs typeface="+mn-cs"/>
                </a:rPr>
                <a:t>Run </a:t>
              </a:r>
              <a:r>
                <a:rPr lang="en-US" sz="800" b="1" kern="1200" dirty="0" err="1" smtClean="0">
                  <a:latin typeface="Arial"/>
                  <a:ea typeface="+mn-ea"/>
                  <a:cs typeface="+mn-cs"/>
                </a:rPr>
                <a:t>Jmeter</a:t>
              </a:r>
              <a:r>
                <a:rPr lang="en-US" sz="800" b="1" kern="1200" dirty="0" smtClean="0">
                  <a:latin typeface="Arial"/>
                  <a:ea typeface="+mn-ea"/>
                  <a:cs typeface="+mn-cs"/>
                </a:rPr>
                <a:t> Script</a:t>
              </a:r>
              <a:endParaRPr lang="en-US" sz="800" b="1" kern="1200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9917840">
              <a:off x="4603303" y="4367813"/>
              <a:ext cx="493181" cy="307040"/>
            </a:xfrm>
            <a:custGeom>
              <a:avLst/>
              <a:gdLst>
                <a:gd name="connsiteX0" fmla="*/ 0 w 493180"/>
                <a:gd name="connsiteY0" fmla="*/ 61408 h 307039"/>
                <a:gd name="connsiteX1" fmla="*/ 339661 w 493180"/>
                <a:gd name="connsiteY1" fmla="*/ 61408 h 307039"/>
                <a:gd name="connsiteX2" fmla="*/ 339661 w 493180"/>
                <a:gd name="connsiteY2" fmla="*/ 0 h 307039"/>
                <a:gd name="connsiteX3" fmla="*/ 493180 w 493180"/>
                <a:gd name="connsiteY3" fmla="*/ 153520 h 307039"/>
                <a:gd name="connsiteX4" fmla="*/ 339661 w 493180"/>
                <a:gd name="connsiteY4" fmla="*/ 307039 h 307039"/>
                <a:gd name="connsiteX5" fmla="*/ 339661 w 493180"/>
                <a:gd name="connsiteY5" fmla="*/ 245631 h 307039"/>
                <a:gd name="connsiteX6" fmla="*/ 0 w 493180"/>
                <a:gd name="connsiteY6" fmla="*/ 245631 h 307039"/>
                <a:gd name="connsiteX7" fmla="*/ 0 w 493180"/>
                <a:gd name="connsiteY7" fmla="*/ 61408 h 30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3180" h="307039">
                  <a:moveTo>
                    <a:pt x="493180" y="245631"/>
                  </a:moveTo>
                  <a:lnTo>
                    <a:pt x="153519" y="245631"/>
                  </a:lnTo>
                  <a:lnTo>
                    <a:pt x="153519" y="307039"/>
                  </a:lnTo>
                  <a:lnTo>
                    <a:pt x="0" y="153519"/>
                  </a:lnTo>
                  <a:lnTo>
                    <a:pt x="153519" y="0"/>
                  </a:lnTo>
                  <a:lnTo>
                    <a:pt x="153519" y="61408"/>
                  </a:lnTo>
                  <a:lnTo>
                    <a:pt x="493180" y="61408"/>
                  </a:lnTo>
                  <a:lnTo>
                    <a:pt x="493180" y="24563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11" tIns="61408" rIns="1" bIns="6140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>
                <a:solidFill>
                  <a:srgbClr val="FFFFFF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376273" y="4450823"/>
              <a:ext cx="1116121" cy="1116121"/>
            </a:xfrm>
            <a:custGeom>
              <a:avLst/>
              <a:gdLst>
                <a:gd name="connsiteX0" fmla="*/ 0 w 1116121"/>
                <a:gd name="connsiteY0" fmla="*/ 558061 h 1116121"/>
                <a:gd name="connsiteX1" fmla="*/ 558061 w 1116121"/>
                <a:gd name="connsiteY1" fmla="*/ 0 h 1116121"/>
                <a:gd name="connsiteX2" fmla="*/ 1116122 w 1116121"/>
                <a:gd name="connsiteY2" fmla="*/ 558061 h 1116121"/>
                <a:gd name="connsiteX3" fmla="*/ 558061 w 1116121"/>
                <a:gd name="connsiteY3" fmla="*/ 1116122 h 1116121"/>
                <a:gd name="connsiteX4" fmla="*/ 0 w 1116121"/>
                <a:gd name="connsiteY4" fmla="*/ 558061 h 111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121" h="1116121">
                  <a:moveTo>
                    <a:pt x="0" y="558061"/>
                  </a:moveTo>
                  <a:cubicBezTo>
                    <a:pt x="0" y="249852"/>
                    <a:pt x="249852" y="0"/>
                    <a:pt x="558061" y="0"/>
                  </a:cubicBezTo>
                  <a:cubicBezTo>
                    <a:pt x="866270" y="0"/>
                    <a:pt x="1116122" y="249852"/>
                    <a:pt x="1116122" y="558061"/>
                  </a:cubicBezTo>
                  <a:cubicBezTo>
                    <a:pt x="1116122" y="866270"/>
                    <a:pt x="866270" y="1116122"/>
                    <a:pt x="558061" y="1116122"/>
                  </a:cubicBezTo>
                  <a:cubicBezTo>
                    <a:pt x="249852" y="1116122"/>
                    <a:pt x="0" y="866270"/>
                    <a:pt x="0" y="55806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612" tIns="173612" rIns="173612" bIns="17361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kern="1200" smtClean="0">
                  <a:latin typeface="Arial"/>
                  <a:ea typeface="+mn-ea"/>
                  <a:cs typeface="+mn-cs"/>
                </a:rPr>
                <a:t>Real-Time Report</a:t>
              </a:r>
              <a:endParaRPr lang="en-US" sz="800" b="1" kern="1200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2261500">
              <a:off x="4371933" y="3423492"/>
              <a:ext cx="566186" cy="307040"/>
            </a:xfrm>
            <a:custGeom>
              <a:avLst/>
              <a:gdLst>
                <a:gd name="connsiteX0" fmla="*/ 0 w 566185"/>
                <a:gd name="connsiteY0" fmla="*/ 61408 h 307039"/>
                <a:gd name="connsiteX1" fmla="*/ 412666 w 566185"/>
                <a:gd name="connsiteY1" fmla="*/ 61408 h 307039"/>
                <a:gd name="connsiteX2" fmla="*/ 412666 w 566185"/>
                <a:gd name="connsiteY2" fmla="*/ 0 h 307039"/>
                <a:gd name="connsiteX3" fmla="*/ 566185 w 566185"/>
                <a:gd name="connsiteY3" fmla="*/ 153520 h 307039"/>
                <a:gd name="connsiteX4" fmla="*/ 412666 w 566185"/>
                <a:gd name="connsiteY4" fmla="*/ 307039 h 307039"/>
                <a:gd name="connsiteX5" fmla="*/ 412666 w 566185"/>
                <a:gd name="connsiteY5" fmla="*/ 245631 h 307039"/>
                <a:gd name="connsiteX6" fmla="*/ 0 w 566185"/>
                <a:gd name="connsiteY6" fmla="*/ 245631 h 307039"/>
                <a:gd name="connsiteX7" fmla="*/ 0 w 566185"/>
                <a:gd name="connsiteY7" fmla="*/ 61408 h 30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6185" h="307039">
                  <a:moveTo>
                    <a:pt x="566185" y="245631"/>
                  </a:moveTo>
                  <a:lnTo>
                    <a:pt x="153519" y="245631"/>
                  </a:lnTo>
                  <a:lnTo>
                    <a:pt x="153519" y="307039"/>
                  </a:lnTo>
                  <a:lnTo>
                    <a:pt x="0" y="153519"/>
                  </a:lnTo>
                  <a:lnTo>
                    <a:pt x="153519" y="0"/>
                  </a:lnTo>
                  <a:lnTo>
                    <a:pt x="153519" y="61408"/>
                  </a:lnTo>
                  <a:lnTo>
                    <a:pt x="566185" y="61408"/>
                  </a:lnTo>
                  <a:lnTo>
                    <a:pt x="566185" y="24563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12" tIns="61409" rIns="0" bIns="6140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>
                <a:solidFill>
                  <a:srgbClr val="FFFFFF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009197" y="2807019"/>
              <a:ext cx="1116121" cy="1116121"/>
            </a:xfrm>
            <a:custGeom>
              <a:avLst/>
              <a:gdLst>
                <a:gd name="connsiteX0" fmla="*/ 0 w 1116121"/>
                <a:gd name="connsiteY0" fmla="*/ 558061 h 1116121"/>
                <a:gd name="connsiteX1" fmla="*/ 558061 w 1116121"/>
                <a:gd name="connsiteY1" fmla="*/ 0 h 1116121"/>
                <a:gd name="connsiteX2" fmla="*/ 1116122 w 1116121"/>
                <a:gd name="connsiteY2" fmla="*/ 558061 h 1116121"/>
                <a:gd name="connsiteX3" fmla="*/ 558061 w 1116121"/>
                <a:gd name="connsiteY3" fmla="*/ 1116122 h 1116121"/>
                <a:gd name="connsiteX4" fmla="*/ 0 w 1116121"/>
                <a:gd name="connsiteY4" fmla="*/ 558061 h 111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121" h="1116121">
                  <a:moveTo>
                    <a:pt x="0" y="558061"/>
                  </a:moveTo>
                  <a:cubicBezTo>
                    <a:pt x="0" y="249852"/>
                    <a:pt x="249852" y="0"/>
                    <a:pt x="558061" y="0"/>
                  </a:cubicBezTo>
                  <a:cubicBezTo>
                    <a:pt x="866270" y="0"/>
                    <a:pt x="1116122" y="249852"/>
                    <a:pt x="1116122" y="558061"/>
                  </a:cubicBezTo>
                  <a:cubicBezTo>
                    <a:pt x="1116122" y="866270"/>
                    <a:pt x="866270" y="1116122"/>
                    <a:pt x="558061" y="1116122"/>
                  </a:cubicBezTo>
                  <a:cubicBezTo>
                    <a:pt x="249852" y="1116122"/>
                    <a:pt x="0" y="866270"/>
                    <a:pt x="0" y="55806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612" tIns="173612" rIns="173612" bIns="17361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kern="1200" smtClean="0">
                  <a:latin typeface="Arial"/>
                  <a:ea typeface="+mn-ea"/>
                  <a:cs typeface="+mn-cs"/>
                </a:rPr>
                <a:t>Master Machine Configuration</a:t>
              </a:r>
              <a:endParaRPr lang="en-US" sz="800" b="1" kern="1200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4382908">
              <a:off x="4816376" y="2641780"/>
              <a:ext cx="534420" cy="307039"/>
            </a:xfrm>
            <a:custGeom>
              <a:avLst/>
              <a:gdLst>
                <a:gd name="connsiteX0" fmla="*/ 0 w 534420"/>
                <a:gd name="connsiteY0" fmla="*/ 61408 h 307039"/>
                <a:gd name="connsiteX1" fmla="*/ 380901 w 534420"/>
                <a:gd name="connsiteY1" fmla="*/ 61408 h 307039"/>
                <a:gd name="connsiteX2" fmla="*/ 380901 w 534420"/>
                <a:gd name="connsiteY2" fmla="*/ 0 h 307039"/>
                <a:gd name="connsiteX3" fmla="*/ 534420 w 534420"/>
                <a:gd name="connsiteY3" fmla="*/ 153520 h 307039"/>
                <a:gd name="connsiteX4" fmla="*/ 380901 w 534420"/>
                <a:gd name="connsiteY4" fmla="*/ 307039 h 307039"/>
                <a:gd name="connsiteX5" fmla="*/ 380901 w 534420"/>
                <a:gd name="connsiteY5" fmla="*/ 245631 h 307039"/>
                <a:gd name="connsiteX6" fmla="*/ 0 w 534420"/>
                <a:gd name="connsiteY6" fmla="*/ 245631 h 307039"/>
                <a:gd name="connsiteX7" fmla="*/ 0 w 534420"/>
                <a:gd name="connsiteY7" fmla="*/ 61408 h 30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4420" h="307039">
                  <a:moveTo>
                    <a:pt x="534420" y="245631"/>
                  </a:moveTo>
                  <a:lnTo>
                    <a:pt x="153519" y="245631"/>
                  </a:lnTo>
                  <a:lnTo>
                    <a:pt x="153519" y="307039"/>
                  </a:lnTo>
                  <a:lnTo>
                    <a:pt x="0" y="153519"/>
                  </a:lnTo>
                  <a:lnTo>
                    <a:pt x="153519" y="0"/>
                  </a:lnTo>
                  <a:lnTo>
                    <a:pt x="153519" y="61408"/>
                  </a:lnTo>
                  <a:lnTo>
                    <a:pt x="534420" y="61408"/>
                  </a:lnTo>
                  <a:lnTo>
                    <a:pt x="534420" y="24563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12" tIns="61407" rIns="-1" bIns="6140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>
                <a:solidFill>
                  <a:srgbClr val="FFFFFF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782312" y="1457284"/>
              <a:ext cx="1116121" cy="1116121"/>
            </a:xfrm>
            <a:custGeom>
              <a:avLst/>
              <a:gdLst>
                <a:gd name="connsiteX0" fmla="*/ 0 w 1116121"/>
                <a:gd name="connsiteY0" fmla="*/ 558061 h 1116121"/>
                <a:gd name="connsiteX1" fmla="*/ 558061 w 1116121"/>
                <a:gd name="connsiteY1" fmla="*/ 0 h 1116121"/>
                <a:gd name="connsiteX2" fmla="*/ 1116122 w 1116121"/>
                <a:gd name="connsiteY2" fmla="*/ 558061 h 1116121"/>
                <a:gd name="connsiteX3" fmla="*/ 558061 w 1116121"/>
                <a:gd name="connsiteY3" fmla="*/ 1116122 h 1116121"/>
                <a:gd name="connsiteX4" fmla="*/ 0 w 1116121"/>
                <a:gd name="connsiteY4" fmla="*/ 558061 h 111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121" h="1116121">
                  <a:moveTo>
                    <a:pt x="0" y="558061"/>
                  </a:moveTo>
                  <a:cubicBezTo>
                    <a:pt x="0" y="249852"/>
                    <a:pt x="249852" y="0"/>
                    <a:pt x="558061" y="0"/>
                  </a:cubicBezTo>
                  <a:cubicBezTo>
                    <a:pt x="866270" y="0"/>
                    <a:pt x="1116122" y="249852"/>
                    <a:pt x="1116122" y="558061"/>
                  </a:cubicBezTo>
                  <a:cubicBezTo>
                    <a:pt x="1116122" y="866270"/>
                    <a:pt x="866270" y="1116122"/>
                    <a:pt x="558061" y="1116122"/>
                  </a:cubicBezTo>
                  <a:cubicBezTo>
                    <a:pt x="249852" y="1116122"/>
                    <a:pt x="0" y="866270"/>
                    <a:pt x="0" y="55806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612" tIns="173612" rIns="173612" bIns="17361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kern="1200" dirty="0" smtClean="0">
                  <a:latin typeface="Arial"/>
                  <a:ea typeface="+mn-ea"/>
                  <a:cs typeface="+mn-cs"/>
                </a:rPr>
                <a:t>Slave Machine Configuration</a:t>
              </a:r>
              <a:endParaRPr lang="en-US" sz="800" b="1" kern="1200" dirty="0"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0" y="6681537"/>
            <a:ext cx="12192000" cy="176463"/>
            <a:chOff x="0" y="6105525"/>
            <a:chExt cx="12192000" cy="752475"/>
          </a:xfrm>
        </p:grpSpPr>
        <p:sp>
          <p:nvSpPr>
            <p:cNvPr id="92" name="Rectangle 91"/>
            <p:cNvSpPr/>
            <p:nvPr/>
          </p:nvSpPr>
          <p:spPr>
            <a:xfrm rot="16200000">
              <a:off x="2671769" y="5465767"/>
              <a:ext cx="752466" cy="20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4703767" y="5465765"/>
              <a:ext cx="752468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4" name="Rectangle 93"/>
            <p:cNvSpPr/>
            <p:nvPr/>
          </p:nvSpPr>
          <p:spPr>
            <a:xfrm rot="16200000">
              <a:off x="6735765" y="5465764"/>
              <a:ext cx="752471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5" name="Rectangle 94"/>
            <p:cNvSpPr/>
            <p:nvPr/>
          </p:nvSpPr>
          <p:spPr>
            <a:xfrm rot="16200000">
              <a:off x="8767764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10799766" y="5465766"/>
              <a:ext cx="752468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7" name="Rectangle 96"/>
            <p:cNvSpPr/>
            <p:nvPr/>
          </p:nvSpPr>
          <p:spPr>
            <a:xfrm rot="16200000">
              <a:off x="639763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5255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70153" y="680759"/>
            <a:ext cx="405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Technical Skill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Freeform 26"/>
          <p:cNvSpPr>
            <a:spLocks noEditPoints="1"/>
          </p:cNvSpPr>
          <p:nvPr/>
        </p:nvSpPr>
        <p:spPr bwMode="auto">
          <a:xfrm>
            <a:off x="5404620" y="2360887"/>
            <a:ext cx="1679818" cy="3968926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grpSp>
        <p:nvGrpSpPr>
          <p:cNvPr id="46" name="Group 45"/>
          <p:cNvGrpSpPr/>
          <p:nvPr/>
        </p:nvGrpSpPr>
        <p:grpSpPr>
          <a:xfrm>
            <a:off x="8624616" y="2386149"/>
            <a:ext cx="3251211" cy="616588"/>
            <a:chOff x="8624616" y="2386149"/>
            <a:chExt cx="3251211" cy="616588"/>
          </a:xfrm>
        </p:grpSpPr>
        <p:sp>
          <p:nvSpPr>
            <p:cNvPr id="47" name="TextBox 46"/>
            <p:cNvSpPr txBox="1"/>
            <p:nvPr/>
          </p:nvSpPr>
          <p:spPr>
            <a:xfrm>
              <a:off x="8624616" y="2386149"/>
              <a:ext cx="32512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Software Development Process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624616" y="2679572"/>
              <a:ext cx="20687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Analyze, Design, Implement, Test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577554" y="3853724"/>
            <a:ext cx="2703558" cy="588055"/>
            <a:chOff x="8577554" y="3853724"/>
            <a:chExt cx="2703558" cy="588055"/>
          </a:xfrm>
        </p:grpSpPr>
        <p:sp>
          <p:nvSpPr>
            <p:cNvPr id="50" name="TextBox 49"/>
            <p:cNvSpPr txBox="1"/>
            <p:nvPr/>
          </p:nvSpPr>
          <p:spPr>
            <a:xfrm>
              <a:off x="8624616" y="3853724"/>
              <a:ext cx="2656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Concurrency Programing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577554" y="4147147"/>
              <a:ext cx="2230146" cy="29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MultiThread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771780" y="5238126"/>
            <a:ext cx="3067635" cy="588055"/>
            <a:chOff x="8624616" y="5270803"/>
            <a:chExt cx="3067635" cy="588055"/>
          </a:xfrm>
        </p:grpSpPr>
        <p:sp>
          <p:nvSpPr>
            <p:cNvPr id="76" name="TextBox 75"/>
            <p:cNvSpPr txBox="1"/>
            <p:nvPr/>
          </p:nvSpPr>
          <p:spPr>
            <a:xfrm>
              <a:off x="8624616" y="5270803"/>
              <a:ext cx="3067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Performance Testing -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Jmeter</a:t>
              </a:r>
              <a:endParaRPr lang="id-ID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624616" y="5564226"/>
              <a:ext cx="2183084" cy="29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1000" b="1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879878" y="2386149"/>
            <a:ext cx="1986441" cy="823568"/>
            <a:chOff x="1879878" y="2386149"/>
            <a:chExt cx="1986441" cy="823568"/>
          </a:xfrm>
        </p:grpSpPr>
        <p:sp>
          <p:nvSpPr>
            <p:cNvPr id="79" name="TextBox 78"/>
            <p:cNvSpPr txBox="1"/>
            <p:nvPr/>
          </p:nvSpPr>
          <p:spPr>
            <a:xfrm>
              <a:off x="1879878" y="2386149"/>
              <a:ext cx="1986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Spring Framework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19206" y="2679572"/>
              <a:ext cx="1847113" cy="530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Security, Spring MVC, </a:t>
              </a:r>
            </a:p>
            <a:p>
              <a:pPr algn="r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Template </a:t>
              </a: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FreeMarker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631413" y="3853724"/>
            <a:ext cx="2234907" cy="847421"/>
            <a:chOff x="1631413" y="3853724"/>
            <a:chExt cx="2234907" cy="847421"/>
          </a:xfrm>
        </p:grpSpPr>
        <p:sp>
          <p:nvSpPr>
            <p:cNvPr id="82" name="TextBox 81"/>
            <p:cNvSpPr txBox="1"/>
            <p:nvPr/>
          </p:nvSpPr>
          <p:spPr>
            <a:xfrm>
              <a:off x="1631413" y="3853724"/>
              <a:ext cx="2234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Source Code Control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19206" y="4147147"/>
              <a:ext cx="184711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Using </a:t>
              </a: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Git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To Control </a:t>
              </a:r>
            </a:p>
            <a:p>
              <a:pPr algn="r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Our Source Code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019206" y="5270803"/>
            <a:ext cx="1847113" cy="616588"/>
            <a:chOff x="2019206" y="5270803"/>
            <a:chExt cx="1847113" cy="616588"/>
          </a:xfrm>
        </p:grpSpPr>
        <p:sp>
          <p:nvSpPr>
            <p:cNvPr id="85" name="TextBox 84"/>
            <p:cNvSpPr txBox="1"/>
            <p:nvPr/>
          </p:nvSpPr>
          <p:spPr>
            <a:xfrm>
              <a:off x="2818467" y="5270803"/>
              <a:ext cx="1047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Unit Test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019206" y="5564226"/>
              <a:ext cx="18471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JUnit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99" name="Straight Connector 98"/>
          <p:cNvCxnSpPr/>
          <p:nvPr/>
        </p:nvCxnSpPr>
        <p:spPr>
          <a:xfrm>
            <a:off x="4914526" y="2711760"/>
            <a:ext cx="58254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989330" y="2711760"/>
            <a:ext cx="46557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914526" y="4157659"/>
            <a:ext cx="58254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989330" y="4157659"/>
            <a:ext cx="31101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914526" y="5598369"/>
            <a:ext cx="58254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989330" y="5598369"/>
            <a:ext cx="58254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341" y="1703647"/>
            <a:ext cx="1471439" cy="2033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11" y="1859834"/>
            <a:ext cx="1566382" cy="1566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80" y="3485128"/>
            <a:ext cx="1151043" cy="1151043"/>
          </a:xfrm>
          <a:prstGeom prst="rect">
            <a:avLst/>
          </a:prstGeom>
        </p:spPr>
      </p:pic>
      <p:pic>
        <p:nvPicPr>
          <p:cNvPr id="1026" name="Picture 2" descr="http://www.e-learningcenter.com/_ctrl/wp-content/uploads/Testing-with-JUn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442" y="4945630"/>
            <a:ext cx="988900" cy="9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_" descr="http://2we26u4fam7n16rz3a44uhbe1bq2.wpengine.netdna-cdn.com/wp-content/uploads/061813_1239_Multithread1.pn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341" y="3333868"/>
            <a:ext cx="1753438" cy="141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ết quả hình ảnh cho jmeter icon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341" y="4750827"/>
            <a:ext cx="1562654" cy="156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 104"/>
          <p:cNvGrpSpPr/>
          <p:nvPr/>
        </p:nvGrpSpPr>
        <p:grpSpPr>
          <a:xfrm>
            <a:off x="0" y="6681537"/>
            <a:ext cx="12192000" cy="176463"/>
            <a:chOff x="0" y="6105525"/>
            <a:chExt cx="12192000" cy="752475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2671769" y="5465767"/>
              <a:ext cx="752466" cy="20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4703767" y="5465765"/>
              <a:ext cx="752468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6735765" y="5465764"/>
              <a:ext cx="752471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9" name="Rectangle 108"/>
            <p:cNvSpPr/>
            <p:nvPr/>
          </p:nvSpPr>
          <p:spPr>
            <a:xfrm rot="16200000">
              <a:off x="8767764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0" name="Rectangle 109"/>
            <p:cNvSpPr/>
            <p:nvPr/>
          </p:nvSpPr>
          <p:spPr>
            <a:xfrm rot="16200000">
              <a:off x="10799766" y="5465766"/>
              <a:ext cx="752468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1" name="Rectangle 110"/>
            <p:cNvSpPr/>
            <p:nvPr/>
          </p:nvSpPr>
          <p:spPr>
            <a:xfrm rot="16200000">
              <a:off x="639763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7702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3406775" y="703263"/>
            <a:ext cx="4187825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942993" y="1427483"/>
            <a:ext cx="2609850" cy="1939925"/>
          </a:xfrm>
          <a:custGeom>
            <a:avLst/>
            <a:gdLst>
              <a:gd name="T0" fmla="*/ 820 w 886"/>
              <a:gd name="T1" fmla="*/ 261 h 659"/>
              <a:gd name="T2" fmla="*/ 750 w 886"/>
              <a:gd name="T3" fmla="*/ 290 h 659"/>
              <a:gd name="T4" fmla="*/ 724 w 886"/>
              <a:gd name="T5" fmla="*/ 251 h 659"/>
              <a:gd name="T6" fmla="*/ 723 w 886"/>
              <a:gd name="T7" fmla="*/ 251 h 659"/>
              <a:gd name="T8" fmla="*/ 723 w 886"/>
              <a:gd name="T9" fmla="*/ 5 h 659"/>
              <a:gd name="T10" fmla="*/ 644 w 886"/>
              <a:gd name="T11" fmla="*/ 0 h 659"/>
              <a:gd name="T12" fmla="*/ 148 w 886"/>
              <a:gd name="T13" fmla="*/ 189 h 659"/>
              <a:gd name="T14" fmla="*/ 7 w 886"/>
              <a:gd name="T15" fmla="*/ 573 h 659"/>
              <a:gd name="T16" fmla="*/ 6 w 886"/>
              <a:gd name="T17" fmla="*/ 586 h 659"/>
              <a:gd name="T18" fmla="*/ 0 w 886"/>
              <a:gd name="T19" fmla="*/ 659 h 659"/>
              <a:gd name="T20" fmla="*/ 175 w 886"/>
              <a:gd name="T21" fmla="*/ 659 h 659"/>
              <a:gd name="T22" fmla="*/ 175 w 886"/>
              <a:gd name="T23" fmla="*/ 659 h 659"/>
              <a:gd name="T24" fmla="*/ 214 w 886"/>
              <a:gd name="T25" fmla="*/ 632 h 659"/>
              <a:gd name="T26" fmla="*/ 185 w 886"/>
              <a:gd name="T27" fmla="*/ 563 h 659"/>
              <a:gd name="T28" fmla="*/ 311 w 886"/>
              <a:gd name="T29" fmla="*/ 563 h 659"/>
              <a:gd name="T30" fmla="*/ 282 w 886"/>
              <a:gd name="T31" fmla="*/ 632 h 659"/>
              <a:gd name="T32" fmla="*/ 336 w 886"/>
              <a:gd name="T33" fmla="*/ 659 h 659"/>
              <a:gd name="T34" fmla="*/ 723 w 886"/>
              <a:gd name="T35" fmla="*/ 659 h 659"/>
              <a:gd name="T36" fmla="*/ 723 w 886"/>
              <a:gd name="T37" fmla="*/ 412 h 659"/>
              <a:gd name="T38" fmla="*/ 750 w 886"/>
              <a:gd name="T39" fmla="*/ 358 h 659"/>
              <a:gd name="T40" fmla="*/ 820 w 886"/>
              <a:gd name="T41" fmla="*/ 387 h 659"/>
              <a:gd name="T42" fmla="*/ 820 w 886"/>
              <a:gd name="T43" fmla="*/ 261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6" h="659">
                <a:moveTo>
                  <a:pt x="820" y="261"/>
                </a:moveTo>
                <a:cubicBezTo>
                  <a:pt x="781" y="255"/>
                  <a:pt x="777" y="277"/>
                  <a:pt x="750" y="290"/>
                </a:cubicBezTo>
                <a:cubicBezTo>
                  <a:pt x="737" y="296"/>
                  <a:pt x="726" y="287"/>
                  <a:pt x="724" y="251"/>
                </a:cubicBezTo>
                <a:cubicBezTo>
                  <a:pt x="723" y="251"/>
                  <a:pt x="723" y="251"/>
                  <a:pt x="723" y="251"/>
                </a:cubicBezTo>
                <a:cubicBezTo>
                  <a:pt x="723" y="5"/>
                  <a:pt x="723" y="5"/>
                  <a:pt x="723" y="5"/>
                </a:cubicBezTo>
                <a:cubicBezTo>
                  <a:pt x="697" y="1"/>
                  <a:pt x="671" y="0"/>
                  <a:pt x="644" y="0"/>
                </a:cubicBezTo>
                <a:cubicBezTo>
                  <a:pt x="416" y="0"/>
                  <a:pt x="259" y="60"/>
                  <a:pt x="148" y="189"/>
                </a:cubicBezTo>
                <a:cubicBezTo>
                  <a:pt x="36" y="319"/>
                  <a:pt x="16" y="497"/>
                  <a:pt x="7" y="573"/>
                </a:cubicBezTo>
                <a:cubicBezTo>
                  <a:pt x="7" y="578"/>
                  <a:pt x="6" y="583"/>
                  <a:pt x="6" y="586"/>
                </a:cubicBezTo>
                <a:cubicBezTo>
                  <a:pt x="2" y="616"/>
                  <a:pt x="0" y="640"/>
                  <a:pt x="0" y="659"/>
                </a:cubicBezTo>
                <a:cubicBezTo>
                  <a:pt x="175" y="659"/>
                  <a:pt x="175" y="659"/>
                  <a:pt x="175" y="659"/>
                </a:cubicBezTo>
                <a:cubicBezTo>
                  <a:pt x="175" y="659"/>
                  <a:pt x="175" y="659"/>
                  <a:pt x="175" y="659"/>
                </a:cubicBezTo>
                <a:cubicBezTo>
                  <a:pt x="211" y="656"/>
                  <a:pt x="220" y="645"/>
                  <a:pt x="214" y="632"/>
                </a:cubicBezTo>
                <a:cubicBezTo>
                  <a:pt x="202" y="605"/>
                  <a:pt x="179" y="601"/>
                  <a:pt x="185" y="563"/>
                </a:cubicBezTo>
                <a:cubicBezTo>
                  <a:pt x="195" y="496"/>
                  <a:pt x="301" y="496"/>
                  <a:pt x="311" y="563"/>
                </a:cubicBezTo>
                <a:cubicBezTo>
                  <a:pt x="317" y="601"/>
                  <a:pt x="295" y="605"/>
                  <a:pt x="282" y="632"/>
                </a:cubicBezTo>
                <a:cubicBezTo>
                  <a:pt x="276" y="647"/>
                  <a:pt x="287" y="659"/>
                  <a:pt x="336" y="659"/>
                </a:cubicBezTo>
                <a:cubicBezTo>
                  <a:pt x="723" y="659"/>
                  <a:pt x="723" y="659"/>
                  <a:pt x="723" y="659"/>
                </a:cubicBezTo>
                <a:cubicBezTo>
                  <a:pt x="723" y="412"/>
                  <a:pt x="723" y="412"/>
                  <a:pt x="723" y="412"/>
                </a:cubicBezTo>
                <a:cubicBezTo>
                  <a:pt x="723" y="363"/>
                  <a:pt x="735" y="352"/>
                  <a:pt x="750" y="358"/>
                </a:cubicBezTo>
                <a:cubicBezTo>
                  <a:pt x="777" y="370"/>
                  <a:pt x="781" y="393"/>
                  <a:pt x="820" y="387"/>
                </a:cubicBezTo>
                <a:cubicBezTo>
                  <a:pt x="886" y="377"/>
                  <a:pt x="886" y="271"/>
                  <a:pt x="820" y="2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3976688" y="4548188"/>
            <a:ext cx="3819525" cy="2008187"/>
          </a:xfrm>
          <a:custGeom>
            <a:avLst/>
            <a:gdLst>
              <a:gd name="T0" fmla="*/ 424 w 1297"/>
              <a:gd name="T1" fmla="*/ 682 h 682"/>
              <a:gd name="T2" fmla="*/ 1297 w 1297"/>
              <a:gd name="T3" fmla="*/ 682 h 682"/>
              <a:gd name="T4" fmla="*/ 1128 w 1297"/>
              <a:gd name="T5" fmla="*/ 516 h 682"/>
              <a:gd name="T6" fmla="*/ 1040 w 1297"/>
              <a:gd name="T7" fmla="*/ 198 h 682"/>
              <a:gd name="T8" fmla="*/ 1048 w 1297"/>
              <a:gd name="T9" fmla="*/ 162 h 682"/>
              <a:gd name="T10" fmla="*/ 782 w 1297"/>
              <a:gd name="T11" fmla="*/ 162 h 682"/>
              <a:gd name="T12" fmla="*/ 728 w 1297"/>
              <a:gd name="T13" fmla="*/ 136 h 682"/>
              <a:gd name="T14" fmla="*/ 757 w 1297"/>
              <a:gd name="T15" fmla="*/ 66 h 682"/>
              <a:gd name="T16" fmla="*/ 631 w 1297"/>
              <a:gd name="T17" fmla="*/ 66 h 682"/>
              <a:gd name="T18" fmla="*/ 660 w 1297"/>
              <a:gd name="T19" fmla="*/ 136 h 682"/>
              <a:gd name="T20" fmla="*/ 621 w 1297"/>
              <a:gd name="T21" fmla="*/ 162 h 682"/>
              <a:gd name="T22" fmla="*/ 621 w 1297"/>
              <a:gd name="T23" fmla="*/ 162 h 682"/>
              <a:gd name="T24" fmla="*/ 539 w 1297"/>
              <a:gd name="T25" fmla="*/ 162 h 682"/>
              <a:gd name="T26" fmla="*/ 308 w 1297"/>
              <a:gd name="T27" fmla="*/ 162 h 682"/>
              <a:gd name="T28" fmla="*/ 308 w 1297"/>
              <a:gd name="T29" fmla="*/ 163 h 682"/>
              <a:gd name="T30" fmla="*/ 270 w 1297"/>
              <a:gd name="T31" fmla="*/ 189 h 682"/>
              <a:gd name="T32" fmla="*/ 299 w 1297"/>
              <a:gd name="T33" fmla="*/ 259 h 682"/>
              <a:gd name="T34" fmla="*/ 173 w 1297"/>
              <a:gd name="T35" fmla="*/ 259 h 682"/>
              <a:gd name="T36" fmla="*/ 202 w 1297"/>
              <a:gd name="T37" fmla="*/ 189 h 682"/>
              <a:gd name="T38" fmla="*/ 147 w 1297"/>
              <a:gd name="T39" fmla="*/ 162 h 682"/>
              <a:gd name="T40" fmla="*/ 0 w 1297"/>
              <a:gd name="T41" fmla="*/ 162 h 682"/>
              <a:gd name="T42" fmla="*/ 8 w 1297"/>
              <a:gd name="T43" fmla="*/ 173 h 682"/>
              <a:gd name="T44" fmla="*/ 28 w 1297"/>
              <a:gd name="T45" fmla="*/ 249 h 682"/>
              <a:gd name="T46" fmla="*/ 35 w 1297"/>
              <a:gd name="T47" fmla="*/ 256 h 682"/>
              <a:gd name="T48" fmla="*/ 45 w 1297"/>
              <a:gd name="T49" fmla="*/ 288 h 682"/>
              <a:gd name="T50" fmla="*/ 103 w 1297"/>
              <a:gd name="T51" fmla="*/ 473 h 682"/>
              <a:gd name="T52" fmla="*/ 202 w 1297"/>
              <a:gd name="T53" fmla="*/ 491 h 682"/>
              <a:gd name="T54" fmla="*/ 323 w 1297"/>
              <a:gd name="T55" fmla="*/ 478 h 682"/>
              <a:gd name="T56" fmla="*/ 358 w 1297"/>
              <a:gd name="T57" fmla="*/ 473 h 682"/>
              <a:gd name="T58" fmla="*/ 392 w 1297"/>
              <a:gd name="T59" fmla="*/ 468 h 682"/>
              <a:gd name="T60" fmla="*/ 396 w 1297"/>
              <a:gd name="T61" fmla="*/ 467 h 682"/>
              <a:gd name="T62" fmla="*/ 431 w 1297"/>
              <a:gd name="T63" fmla="*/ 571 h 682"/>
              <a:gd name="T64" fmla="*/ 441 w 1297"/>
              <a:gd name="T65" fmla="*/ 633 h 682"/>
              <a:gd name="T66" fmla="*/ 424 w 1297"/>
              <a:gd name="T67" fmla="*/ 682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97" h="682">
                <a:moveTo>
                  <a:pt x="424" y="682"/>
                </a:moveTo>
                <a:cubicBezTo>
                  <a:pt x="1297" y="682"/>
                  <a:pt x="1297" y="682"/>
                  <a:pt x="1297" y="682"/>
                </a:cubicBezTo>
                <a:cubicBezTo>
                  <a:pt x="1254" y="649"/>
                  <a:pt x="1161" y="573"/>
                  <a:pt x="1128" y="516"/>
                </a:cubicBezTo>
                <a:cubicBezTo>
                  <a:pt x="1102" y="473"/>
                  <a:pt x="1020" y="321"/>
                  <a:pt x="1040" y="198"/>
                </a:cubicBezTo>
                <a:cubicBezTo>
                  <a:pt x="1042" y="185"/>
                  <a:pt x="1045" y="173"/>
                  <a:pt x="1048" y="162"/>
                </a:cubicBezTo>
                <a:cubicBezTo>
                  <a:pt x="782" y="162"/>
                  <a:pt x="782" y="162"/>
                  <a:pt x="782" y="162"/>
                </a:cubicBezTo>
                <a:cubicBezTo>
                  <a:pt x="733" y="162"/>
                  <a:pt x="722" y="150"/>
                  <a:pt x="728" y="136"/>
                </a:cubicBezTo>
                <a:cubicBezTo>
                  <a:pt x="741" y="108"/>
                  <a:pt x="763" y="105"/>
                  <a:pt x="757" y="66"/>
                </a:cubicBezTo>
                <a:cubicBezTo>
                  <a:pt x="747" y="0"/>
                  <a:pt x="641" y="0"/>
                  <a:pt x="631" y="66"/>
                </a:cubicBezTo>
                <a:cubicBezTo>
                  <a:pt x="625" y="105"/>
                  <a:pt x="648" y="108"/>
                  <a:pt x="660" y="136"/>
                </a:cubicBezTo>
                <a:cubicBezTo>
                  <a:pt x="666" y="149"/>
                  <a:pt x="657" y="159"/>
                  <a:pt x="621" y="162"/>
                </a:cubicBezTo>
                <a:cubicBezTo>
                  <a:pt x="621" y="162"/>
                  <a:pt x="621" y="162"/>
                  <a:pt x="621" y="162"/>
                </a:cubicBezTo>
                <a:cubicBezTo>
                  <a:pt x="539" y="162"/>
                  <a:pt x="539" y="162"/>
                  <a:pt x="539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308" y="163"/>
                  <a:pt x="308" y="163"/>
                  <a:pt x="308" y="163"/>
                </a:cubicBezTo>
                <a:cubicBezTo>
                  <a:pt x="273" y="165"/>
                  <a:pt x="264" y="176"/>
                  <a:pt x="270" y="189"/>
                </a:cubicBezTo>
                <a:cubicBezTo>
                  <a:pt x="282" y="216"/>
                  <a:pt x="305" y="220"/>
                  <a:pt x="299" y="259"/>
                </a:cubicBezTo>
                <a:cubicBezTo>
                  <a:pt x="288" y="325"/>
                  <a:pt x="183" y="325"/>
                  <a:pt x="173" y="259"/>
                </a:cubicBezTo>
                <a:cubicBezTo>
                  <a:pt x="167" y="220"/>
                  <a:pt x="189" y="216"/>
                  <a:pt x="202" y="189"/>
                </a:cubicBezTo>
                <a:cubicBezTo>
                  <a:pt x="208" y="174"/>
                  <a:pt x="197" y="162"/>
                  <a:pt x="147" y="162"/>
                </a:cubicBezTo>
                <a:cubicBezTo>
                  <a:pt x="0" y="162"/>
                  <a:pt x="0" y="162"/>
                  <a:pt x="0" y="162"/>
                </a:cubicBezTo>
                <a:cubicBezTo>
                  <a:pt x="8" y="173"/>
                  <a:pt x="8" y="173"/>
                  <a:pt x="8" y="173"/>
                </a:cubicBezTo>
                <a:cubicBezTo>
                  <a:pt x="6" y="193"/>
                  <a:pt x="5" y="227"/>
                  <a:pt x="28" y="249"/>
                </a:cubicBezTo>
                <a:cubicBezTo>
                  <a:pt x="30" y="252"/>
                  <a:pt x="33" y="254"/>
                  <a:pt x="35" y="256"/>
                </a:cubicBezTo>
                <a:cubicBezTo>
                  <a:pt x="50" y="271"/>
                  <a:pt x="50" y="271"/>
                  <a:pt x="45" y="288"/>
                </a:cubicBezTo>
                <a:cubicBezTo>
                  <a:pt x="7" y="403"/>
                  <a:pt x="55" y="452"/>
                  <a:pt x="103" y="473"/>
                </a:cubicBezTo>
                <a:cubicBezTo>
                  <a:pt x="130" y="485"/>
                  <a:pt x="163" y="491"/>
                  <a:pt x="202" y="491"/>
                </a:cubicBezTo>
                <a:cubicBezTo>
                  <a:pt x="246" y="491"/>
                  <a:pt x="289" y="484"/>
                  <a:pt x="323" y="478"/>
                </a:cubicBezTo>
                <a:cubicBezTo>
                  <a:pt x="337" y="476"/>
                  <a:pt x="349" y="474"/>
                  <a:pt x="358" y="473"/>
                </a:cubicBezTo>
                <a:cubicBezTo>
                  <a:pt x="372" y="471"/>
                  <a:pt x="383" y="469"/>
                  <a:pt x="392" y="468"/>
                </a:cubicBezTo>
                <a:cubicBezTo>
                  <a:pt x="394" y="467"/>
                  <a:pt x="395" y="467"/>
                  <a:pt x="396" y="467"/>
                </a:cubicBezTo>
                <a:cubicBezTo>
                  <a:pt x="402" y="498"/>
                  <a:pt x="417" y="548"/>
                  <a:pt x="431" y="571"/>
                </a:cubicBezTo>
                <a:cubicBezTo>
                  <a:pt x="442" y="589"/>
                  <a:pt x="446" y="613"/>
                  <a:pt x="441" y="633"/>
                </a:cubicBezTo>
                <a:cubicBezTo>
                  <a:pt x="437" y="647"/>
                  <a:pt x="430" y="666"/>
                  <a:pt x="424" y="6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6064143" y="1442193"/>
            <a:ext cx="1770063" cy="2405062"/>
          </a:xfrm>
          <a:custGeom>
            <a:avLst/>
            <a:gdLst>
              <a:gd name="T0" fmla="*/ 533 w 601"/>
              <a:gd name="T1" fmla="*/ 343 h 817"/>
              <a:gd name="T2" fmla="*/ 400 w 601"/>
              <a:gd name="T3" fmla="*/ 173 h 817"/>
              <a:gd name="T4" fmla="*/ 0 w 601"/>
              <a:gd name="T5" fmla="*/ 0 h 817"/>
              <a:gd name="T6" fmla="*/ 0 w 601"/>
              <a:gd name="T7" fmla="*/ 246 h 817"/>
              <a:gd name="T8" fmla="*/ 1 w 601"/>
              <a:gd name="T9" fmla="*/ 246 h 817"/>
              <a:gd name="T10" fmla="*/ 27 w 601"/>
              <a:gd name="T11" fmla="*/ 285 h 817"/>
              <a:gd name="T12" fmla="*/ 97 w 601"/>
              <a:gd name="T13" fmla="*/ 256 h 817"/>
              <a:gd name="T14" fmla="*/ 97 w 601"/>
              <a:gd name="T15" fmla="*/ 382 h 817"/>
              <a:gd name="T16" fmla="*/ 27 w 601"/>
              <a:gd name="T17" fmla="*/ 353 h 817"/>
              <a:gd name="T18" fmla="*/ 0 w 601"/>
              <a:gd name="T19" fmla="*/ 407 h 817"/>
              <a:gd name="T20" fmla="*/ 0 w 601"/>
              <a:gd name="T21" fmla="*/ 654 h 817"/>
              <a:gd name="T22" fmla="*/ 327 w 601"/>
              <a:gd name="T23" fmla="*/ 654 h 817"/>
              <a:gd name="T24" fmla="*/ 381 w 601"/>
              <a:gd name="T25" fmla="*/ 681 h 817"/>
              <a:gd name="T26" fmla="*/ 352 w 601"/>
              <a:gd name="T27" fmla="*/ 750 h 817"/>
              <a:gd name="T28" fmla="*/ 478 w 601"/>
              <a:gd name="T29" fmla="*/ 750 h 817"/>
              <a:gd name="T30" fmla="*/ 449 w 601"/>
              <a:gd name="T31" fmla="*/ 681 h 817"/>
              <a:gd name="T32" fmla="*/ 488 w 601"/>
              <a:gd name="T33" fmla="*/ 654 h 817"/>
              <a:gd name="T34" fmla="*/ 488 w 601"/>
              <a:gd name="T35" fmla="*/ 654 h 817"/>
              <a:gd name="T36" fmla="*/ 591 w 601"/>
              <a:gd name="T37" fmla="*/ 654 h 817"/>
              <a:gd name="T38" fmla="*/ 594 w 601"/>
              <a:gd name="T39" fmla="*/ 616 h 817"/>
              <a:gd name="T40" fmla="*/ 533 w 601"/>
              <a:gd name="T41" fmla="*/ 343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1" h="817">
                <a:moveTo>
                  <a:pt x="533" y="343"/>
                </a:moveTo>
                <a:cubicBezTo>
                  <a:pt x="488" y="260"/>
                  <a:pt x="431" y="201"/>
                  <a:pt x="400" y="173"/>
                </a:cubicBezTo>
                <a:cubicBezTo>
                  <a:pt x="333" y="110"/>
                  <a:pt x="179" y="21"/>
                  <a:pt x="0" y="0"/>
                </a:cubicBezTo>
                <a:cubicBezTo>
                  <a:pt x="0" y="246"/>
                  <a:pt x="0" y="246"/>
                  <a:pt x="0" y="246"/>
                </a:cubicBezTo>
                <a:cubicBezTo>
                  <a:pt x="1" y="246"/>
                  <a:pt x="1" y="246"/>
                  <a:pt x="1" y="246"/>
                </a:cubicBezTo>
                <a:cubicBezTo>
                  <a:pt x="3" y="282"/>
                  <a:pt x="14" y="291"/>
                  <a:pt x="27" y="285"/>
                </a:cubicBezTo>
                <a:cubicBezTo>
                  <a:pt x="54" y="272"/>
                  <a:pt x="58" y="250"/>
                  <a:pt x="97" y="256"/>
                </a:cubicBezTo>
                <a:cubicBezTo>
                  <a:pt x="163" y="266"/>
                  <a:pt x="163" y="372"/>
                  <a:pt x="97" y="382"/>
                </a:cubicBezTo>
                <a:cubicBezTo>
                  <a:pt x="58" y="388"/>
                  <a:pt x="54" y="365"/>
                  <a:pt x="27" y="353"/>
                </a:cubicBezTo>
                <a:cubicBezTo>
                  <a:pt x="12" y="347"/>
                  <a:pt x="0" y="358"/>
                  <a:pt x="0" y="407"/>
                </a:cubicBezTo>
                <a:cubicBezTo>
                  <a:pt x="0" y="654"/>
                  <a:pt x="0" y="654"/>
                  <a:pt x="0" y="654"/>
                </a:cubicBezTo>
                <a:cubicBezTo>
                  <a:pt x="327" y="654"/>
                  <a:pt x="327" y="654"/>
                  <a:pt x="327" y="654"/>
                </a:cubicBezTo>
                <a:cubicBezTo>
                  <a:pt x="376" y="654"/>
                  <a:pt x="388" y="666"/>
                  <a:pt x="381" y="681"/>
                </a:cubicBezTo>
                <a:cubicBezTo>
                  <a:pt x="369" y="708"/>
                  <a:pt x="346" y="712"/>
                  <a:pt x="352" y="750"/>
                </a:cubicBezTo>
                <a:cubicBezTo>
                  <a:pt x="363" y="817"/>
                  <a:pt x="468" y="817"/>
                  <a:pt x="478" y="750"/>
                </a:cubicBezTo>
                <a:cubicBezTo>
                  <a:pt x="484" y="712"/>
                  <a:pt x="462" y="708"/>
                  <a:pt x="449" y="681"/>
                </a:cubicBezTo>
                <a:cubicBezTo>
                  <a:pt x="444" y="668"/>
                  <a:pt x="452" y="657"/>
                  <a:pt x="488" y="654"/>
                </a:cubicBezTo>
                <a:cubicBezTo>
                  <a:pt x="488" y="654"/>
                  <a:pt x="488" y="654"/>
                  <a:pt x="488" y="654"/>
                </a:cubicBezTo>
                <a:cubicBezTo>
                  <a:pt x="591" y="654"/>
                  <a:pt x="591" y="654"/>
                  <a:pt x="591" y="654"/>
                </a:cubicBezTo>
                <a:cubicBezTo>
                  <a:pt x="592" y="642"/>
                  <a:pt x="593" y="629"/>
                  <a:pt x="594" y="616"/>
                </a:cubicBezTo>
                <a:cubicBezTo>
                  <a:pt x="601" y="524"/>
                  <a:pt x="580" y="432"/>
                  <a:pt x="533" y="3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5084763" y="3354388"/>
            <a:ext cx="2720975" cy="1671637"/>
          </a:xfrm>
          <a:custGeom>
            <a:avLst/>
            <a:gdLst>
              <a:gd name="T0" fmla="*/ 821 w 924"/>
              <a:gd name="T1" fmla="*/ 0 h 568"/>
              <a:gd name="T2" fmla="*/ 821 w 924"/>
              <a:gd name="T3" fmla="*/ 0 h 568"/>
              <a:gd name="T4" fmla="*/ 782 w 924"/>
              <a:gd name="T5" fmla="*/ 27 h 568"/>
              <a:gd name="T6" fmla="*/ 811 w 924"/>
              <a:gd name="T7" fmla="*/ 96 h 568"/>
              <a:gd name="T8" fmla="*/ 685 w 924"/>
              <a:gd name="T9" fmla="*/ 96 h 568"/>
              <a:gd name="T10" fmla="*/ 714 w 924"/>
              <a:gd name="T11" fmla="*/ 27 h 568"/>
              <a:gd name="T12" fmla="*/ 660 w 924"/>
              <a:gd name="T13" fmla="*/ 0 h 568"/>
              <a:gd name="T14" fmla="*/ 333 w 924"/>
              <a:gd name="T15" fmla="*/ 0 h 568"/>
              <a:gd name="T16" fmla="*/ 163 w 924"/>
              <a:gd name="T17" fmla="*/ 0 h 568"/>
              <a:gd name="T18" fmla="*/ 163 w 924"/>
              <a:gd name="T19" fmla="*/ 194 h 568"/>
              <a:gd name="T20" fmla="*/ 136 w 924"/>
              <a:gd name="T21" fmla="*/ 248 h 568"/>
              <a:gd name="T22" fmla="*/ 66 w 924"/>
              <a:gd name="T23" fmla="*/ 219 h 568"/>
              <a:gd name="T24" fmla="*/ 66 w 924"/>
              <a:gd name="T25" fmla="*/ 345 h 568"/>
              <a:gd name="T26" fmla="*/ 136 w 924"/>
              <a:gd name="T27" fmla="*/ 317 h 568"/>
              <a:gd name="T28" fmla="*/ 162 w 924"/>
              <a:gd name="T29" fmla="*/ 355 h 568"/>
              <a:gd name="T30" fmla="*/ 163 w 924"/>
              <a:gd name="T31" fmla="*/ 355 h 568"/>
              <a:gd name="T32" fmla="*/ 163 w 924"/>
              <a:gd name="T33" fmla="*/ 568 h 568"/>
              <a:gd name="T34" fmla="*/ 245 w 924"/>
              <a:gd name="T35" fmla="*/ 568 h 568"/>
              <a:gd name="T36" fmla="*/ 245 w 924"/>
              <a:gd name="T37" fmla="*/ 568 h 568"/>
              <a:gd name="T38" fmla="*/ 284 w 924"/>
              <a:gd name="T39" fmla="*/ 542 h 568"/>
              <a:gd name="T40" fmla="*/ 255 w 924"/>
              <a:gd name="T41" fmla="*/ 472 h 568"/>
              <a:gd name="T42" fmla="*/ 381 w 924"/>
              <a:gd name="T43" fmla="*/ 472 h 568"/>
              <a:gd name="T44" fmla="*/ 352 w 924"/>
              <a:gd name="T45" fmla="*/ 542 h 568"/>
              <a:gd name="T46" fmla="*/ 406 w 924"/>
              <a:gd name="T47" fmla="*/ 568 h 568"/>
              <a:gd name="T48" fmla="*/ 672 w 924"/>
              <a:gd name="T49" fmla="*/ 568 h 568"/>
              <a:gd name="T50" fmla="*/ 730 w 924"/>
              <a:gd name="T51" fmla="*/ 477 h 568"/>
              <a:gd name="T52" fmla="*/ 797 w 924"/>
              <a:gd name="T53" fmla="*/ 385 h 568"/>
              <a:gd name="T54" fmla="*/ 924 w 924"/>
              <a:gd name="T55" fmla="*/ 0 h 568"/>
              <a:gd name="T56" fmla="*/ 821 w 924"/>
              <a:gd name="T5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24" h="568">
                <a:moveTo>
                  <a:pt x="821" y="0"/>
                </a:moveTo>
                <a:cubicBezTo>
                  <a:pt x="821" y="0"/>
                  <a:pt x="821" y="0"/>
                  <a:pt x="821" y="0"/>
                </a:cubicBezTo>
                <a:cubicBezTo>
                  <a:pt x="785" y="3"/>
                  <a:pt x="777" y="14"/>
                  <a:pt x="782" y="27"/>
                </a:cubicBezTo>
                <a:cubicBezTo>
                  <a:pt x="795" y="54"/>
                  <a:pt x="817" y="58"/>
                  <a:pt x="811" y="96"/>
                </a:cubicBezTo>
                <a:cubicBezTo>
                  <a:pt x="801" y="163"/>
                  <a:pt x="696" y="163"/>
                  <a:pt x="685" y="96"/>
                </a:cubicBezTo>
                <a:cubicBezTo>
                  <a:pt x="679" y="58"/>
                  <a:pt x="702" y="54"/>
                  <a:pt x="714" y="27"/>
                </a:cubicBezTo>
                <a:cubicBezTo>
                  <a:pt x="721" y="12"/>
                  <a:pt x="709" y="0"/>
                  <a:pt x="660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194"/>
                  <a:pt x="163" y="194"/>
                  <a:pt x="163" y="194"/>
                </a:cubicBezTo>
                <a:cubicBezTo>
                  <a:pt x="163" y="243"/>
                  <a:pt x="151" y="255"/>
                  <a:pt x="136" y="248"/>
                </a:cubicBezTo>
                <a:cubicBezTo>
                  <a:pt x="109" y="236"/>
                  <a:pt x="105" y="213"/>
                  <a:pt x="66" y="219"/>
                </a:cubicBezTo>
                <a:cubicBezTo>
                  <a:pt x="0" y="230"/>
                  <a:pt x="0" y="335"/>
                  <a:pt x="66" y="345"/>
                </a:cubicBezTo>
                <a:cubicBezTo>
                  <a:pt x="105" y="351"/>
                  <a:pt x="109" y="329"/>
                  <a:pt x="136" y="317"/>
                </a:cubicBezTo>
                <a:cubicBezTo>
                  <a:pt x="149" y="311"/>
                  <a:pt x="160" y="319"/>
                  <a:pt x="162" y="355"/>
                </a:cubicBezTo>
                <a:cubicBezTo>
                  <a:pt x="163" y="355"/>
                  <a:pt x="163" y="355"/>
                  <a:pt x="163" y="355"/>
                </a:cubicBezTo>
                <a:cubicBezTo>
                  <a:pt x="163" y="568"/>
                  <a:pt x="163" y="568"/>
                  <a:pt x="163" y="568"/>
                </a:cubicBezTo>
                <a:cubicBezTo>
                  <a:pt x="245" y="568"/>
                  <a:pt x="245" y="568"/>
                  <a:pt x="245" y="568"/>
                </a:cubicBezTo>
                <a:cubicBezTo>
                  <a:pt x="245" y="568"/>
                  <a:pt x="245" y="568"/>
                  <a:pt x="245" y="568"/>
                </a:cubicBezTo>
                <a:cubicBezTo>
                  <a:pt x="281" y="565"/>
                  <a:pt x="290" y="555"/>
                  <a:pt x="284" y="542"/>
                </a:cubicBezTo>
                <a:cubicBezTo>
                  <a:pt x="272" y="514"/>
                  <a:pt x="249" y="511"/>
                  <a:pt x="255" y="472"/>
                </a:cubicBezTo>
                <a:cubicBezTo>
                  <a:pt x="265" y="406"/>
                  <a:pt x="371" y="406"/>
                  <a:pt x="381" y="472"/>
                </a:cubicBezTo>
                <a:cubicBezTo>
                  <a:pt x="387" y="511"/>
                  <a:pt x="365" y="514"/>
                  <a:pt x="352" y="542"/>
                </a:cubicBezTo>
                <a:cubicBezTo>
                  <a:pt x="346" y="556"/>
                  <a:pt x="357" y="568"/>
                  <a:pt x="406" y="568"/>
                </a:cubicBezTo>
                <a:cubicBezTo>
                  <a:pt x="672" y="568"/>
                  <a:pt x="672" y="568"/>
                  <a:pt x="672" y="568"/>
                </a:cubicBezTo>
                <a:cubicBezTo>
                  <a:pt x="685" y="529"/>
                  <a:pt x="705" y="505"/>
                  <a:pt x="730" y="477"/>
                </a:cubicBezTo>
                <a:cubicBezTo>
                  <a:pt x="751" y="453"/>
                  <a:pt x="775" y="425"/>
                  <a:pt x="797" y="385"/>
                </a:cubicBezTo>
                <a:cubicBezTo>
                  <a:pt x="851" y="285"/>
                  <a:pt x="905" y="173"/>
                  <a:pt x="924" y="0"/>
                </a:cubicBezTo>
                <a:lnTo>
                  <a:pt x="8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3608388" y="2874963"/>
            <a:ext cx="1955800" cy="2630487"/>
          </a:xfrm>
          <a:custGeom>
            <a:avLst/>
            <a:gdLst>
              <a:gd name="T0" fmla="*/ 567 w 664"/>
              <a:gd name="T1" fmla="*/ 382 h 894"/>
              <a:gd name="T2" fmla="*/ 637 w 664"/>
              <a:gd name="T3" fmla="*/ 411 h 894"/>
              <a:gd name="T4" fmla="*/ 664 w 664"/>
              <a:gd name="T5" fmla="*/ 357 h 894"/>
              <a:gd name="T6" fmla="*/ 664 w 664"/>
              <a:gd name="T7" fmla="*/ 163 h 894"/>
              <a:gd name="T8" fmla="*/ 447 w 664"/>
              <a:gd name="T9" fmla="*/ 163 h 894"/>
              <a:gd name="T10" fmla="*/ 393 w 664"/>
              <a:gd name="T11" fmla="*/ 136 h 894"/>
              <a:gd name="T12" fmla="*/ 422 w 664"/>
              <a:gd name="T13" fmla="*/ 67 h 894"/>
              <a:gd name="T14" fmla="*/ 296 w 664"/>
              <a:gd name="T15" fmla="*/ 67 h 894"/>
              <a:gd name="T16" fmla="*/ 325 w 664"/>
              <a:gd name="T17" fmla="*/ 136 h 894"/>
              <a:gd name="T18" fmla="*/ 286 w 664"/>
              <a:gd name="T19" fmla="*/ 163 h 894"/>
              <a:gd name="T20" fmla="*/ 286 w 664"/>
              <a:gd name="T21" fmla="*/ 163 h 894"/>
              <a:gd name="T22" fmla="*/ 111 w 664"/>
              <a:gd name="T23" fmla="*/ 163 h 894"/>
              <a:gd name="T24" fmla="*/ 130 w 664"/>
              <a:gd name="T25" fmla="*/ 225 h 894"/>
              <a:gd name="T26" fmla="*/ 135 w 664"/>
              <a:gd name="T27" fmla="*/ 285 h 894"/>
              <a:gd name="T28" fmla="*/ 29 w 664"/>
              <a:gd name="T29" fmla="*/ 465 h 894"/>
              <a:gd name="T30" fmla="*/ 14 w 664"/>
              <a:gd name="T31" fmla="*/ 558 h 894"/>
              <a:gd name="T32" fmla="*/ 65 w 664"/>
              <a:gd name="T33" fmla="*/ 598 h 894"/>
              <a:gd name="T34" fmla="*/ 132 w 664"/>
              <a:gd name="T35" fmla="*/ 632 h 894"/>
              <a:gd name="T36" fmla="*/ 123 w 664"/>
              <a:gd name="T37" fmla="*/ 658 h 894"/>
              <a:gd name="T38" fmla="*/ 125 w 664"/>
              <a:gd name="T39" fmla="*/ 731 h 894"/>
              <a:gd name="T40" fmla="*/ 272 w 664"/>
              <a:gd name="T41" fmla="*/ 731 h 894"/>
              <a:gd name="T42" fmla="*/ 327 w 664"/>
              <a:gd name="T43" fmla="*/ 758 h 894"/>
              <a:gd name="T44" fmla="*/ 298 w 664"/>
              <a:gd name="T45" fmla="*/ 828 h 894"/>
              <a:gd name="T46" fmla="*/ 424 w 664"/>
              <a:gd name="T47" fmla="*/ 828 h 894"/>
              <a:gd name="T48" fmla="*/ 395 w 664"/>
              <a:gd name="T49" fmla="*/ 758 h 894"/>
              <a:gd name="T50" fmla="*/ 433 w 664"/>
              <a:gd name="T51" fmla="*/ 732 h 894"/>
              <a:gd name="T52" fmla="*/ 433 w 664"/>
              <a:gd name="T53" fmla="*/ 731 h 894"/>
              <a:gd name="T54" fmla="*/ 664 w 664"/>
              <a:gd name="T55" fmla="*/ 731 h 894"/>
              <a:gd name="T56" fmla="*/ 664 w 664"/>
              <a:gd name="T57" fmla="*/ 518 h 894"/>
              <a:gd name="T58" fmla="*/ 663 w 664"/>
              <a:gd name="T59" fmla="*/ 518 h 894"/>
              <a:gd name="T60" fmla="*/ 637 w 664"/>
              <a:gd name="T61" fmla="*/ 480 h 894"/>
              <a:gd name="T62" fmla="*/ 567 w 664"/>
              <a:gd name="T63" fmla="*/ 508 h 894"/>
              <a:gd name="T64" fmla="*/ 567 w 664"/>
              <a:gd name="T65" fmla="*/ 382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64" h="894">
                <a:moveTo>
                  <a:pt x="567" y="382"/>
                </a:moveTo>
                <a:cubicBezTo>
                  <a:pt x="606" y="376"/>
                  <a:pt x="610" y="399"/>
                  <a:pt x="637" y="411"/>
                </a:cubicBezTo>
                <a:cubicBezTo>
                  <a:pt x="652" y="418"/>
                  <a:pt x="664" y="406"/>
                  <a:pt x="664" y="357"/>
                </a:cubicBezTo>
                <a:cubicBezTo>
                  <a:pt x="664" y="163"/>
                  <a:pt x="664" y="163"/>
                  <a:pt x="664" y="163"/>
                </a:cubicBezTo>
                <a:cubicBezTo>
                  <a:pt x="447" y="163"/>
                  <a:pt x="447" y="163"/>
                  <a:pt x="447" y="163"/>
                </a:cubicBezTo>
                <a:cubicBezTo>
                  <a:pt x="398" y="163"/>
                  <a:pt x="387" y="151"/>
                  <a:pt x="393" y="136"/>
                </a:cubicBezTo>
                <a:cubicBezTo>
                  <a:pt x="406" y="109"/>
                  <a:pt x="428" y="105"/>
                  <a:pt x="422" y="67"/>
                </a:cubicBezTo>
                <a:cubicBezTo>
                  <a:pt x="412" y="0"/>
                  <a:pt x="306" y="0"/>
                  <a:pt x="296" y="67"/>
                </a:cubicBezTo>
                <a:cubicBezTo>
                  <a:pt x="290" y="105"/>
                  <a:pt x="313" y="109"/>
                  <a:pt x="325" y="136"/>
                </a:cubicBezTo>
                <a:cubicBezTo>
                  <a:pt x="331" y="149"/>
                  <a:pt x="322" y="160"/>
                  <a:pt x="286" y="163"/>
                </a:cubicBezTo>
                <a:cubicBezTo>
                  <a:pt x="286" y="163"/>
                  <a:pt x="286" y="163"/>
                  <a:pt x="286" y="163"/>
                </a:cubicBezTo>
                <a:cubicBezTo>
                  <a:pt x="111" y="163"/>
                  <a:pt x="111" y="163"/>
                  <a:pt x="111" y="163"/>
                </a:cubicBezTo>
                <a:cubicBezTo>
                  <a:pt x="111" y="192"/>
                  <a:pt x="116" y="212"/>
                  <a:pt x="130" y="225"/>
                </a:cubicBezTo>
                <a:cubicBezTo>
                  <a:pt x="150" y="245"/>
                  <a:pt x="151" y="263"/>
                  <a:pt x="135" y="285"/>
                </a:cubicBezTo>
                <a:cubicBezTo>
                  <a:pt x="98" y="338"/>
                  <a:pt x="43" y="437"/>
                  <a:pt x="29" y="465"/>
                </a:cubicBezTo>
                <a:cubicBezTo>
                  <a:pt x="19" y="486"/>
                  <a:pt x="0" y="524"/>
                  <a:pt x="14" y="558"/>
                </a:cubicBezTo>
                <a:cubicBezTo>
                  <a:pt x="20" y="571"/>
                  <a:pt x="34" y="589"/>
                  <a:pt x="65" y="598"/>
                </a:cubicBezTo>
                <a:cubicBezTo>
                  <a:pt x="132" y="619"/>
                  <a:pt x="132" y="631"/>
                  <a:pt x="132" y="632"/>
                </a:cubicBezTo>
                <a:cubicBezTo>
                  <a:pt x="130" y="642"/>
                  <a:pt x="126" y="650"/>
                  <a:pt x="123" y="658"/>
                </a:cubicBezTo>
                <a:cubicBezTo>
                  <a:pt x="115" y="677"/>
                  <a:pt x="105" y="704"/>
                  <a:pt x="125" y="731"/>
                </a:cubicBezTo>
                <a:cubicBezTo>
                  <a:pt x="272" y="731"/>
                  <a:pt x="272" y="731"/>
                  <a:pt x="272" y="731"/>
                </a:cubicBezTo>
                <a:cubicBezTo>
                  <a:pt x="322" y="731"/>
                  <a:pt x="333" y="743"/>
                  <a:pt x="327" y="758"/>
                </a:cubicBezTo>
                <a:cubicBezTo>
                  <a:pt x="314" y="785"/>
                  <a:pt x="292" y="789"/>
                  <a:pt x="298" y="828"/>
                </a:cubicBezTo>
                <a:cubicBezTo>
                  <a:pt x="308" y="894"/>
                  <a:pt x="413" y="894"/>
                  <a:pt x="424" y="828"/>
                </a:cubicBezTo>
                <a:cubicBezTo>
                  <a:pt x="430" y="789"/>
                  <a:pt x="407" y="785"/>
                  <a:pt x="395" y="758"/>
                </a:cubicBezTo>
                <a:cubicBezTo>
                  <a:pt x="389" y="745"/>
                  <a:pt x="398" y="734"/>
                  <a:pt x="433" y="732"/>
                </a:cubicBezTo>
                <a:cubicBezTo>
                  <a:pt x="433" y="731"/>
                  <a:pt x="433" y="731"/>
                  <a:pt x="433" y="731"/>
                </a:cubicBezTo>
                <a:cubicBezTo>
                  <a:pt x="664" y="731"/>
                  <a:pt x="664" y="731"/>
                  <a:pt x="664" y="731"/>
                </a:cubicBezTo>
                <a:cubicBezTo>
                  <a:pt x="664" y="518"/>
                  <a:pt x="664" y="518"/>
                  <a:pt x="664" y="518"/>
                </a:cubicBezTo>
                <a:cubicBezTo>
                  <a:pt x="663" y="518"/>
                  <a:pt x="663" y="518"/>
                  <a:pt x="663" y="518"/>
                </a:cubicBezTo>
                <a:cubicBezTo>
                  <a:pt x="661" y="482"/>
                  <a:pt x="650" y="474"/>
                  <a:pt x="637" y="480"/>
                </a:cubicBezTo>
                <a:cubicBezTo>
                  <a:pt x="610" y="492"/>
                  <a:pt x="606" y="514"/>
                  <a:pt x="567" y="508"/>
                </a:cubicBezTo>
                <a:cubicBezTo>
                  <a:pt x="501" y="498"/>
                  <a:pt x="501" y="393"/>
                  <a:pt x="567" y="3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4765456" y="2181035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05274" y="5525578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49864" y="39487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139" y="38173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8337" y="228104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694187" y="1962887"/>
            <a:ext cx="2880221" cy="393197"/>
            <a:chOff x="1741845" y="2481978"/>
            <a:chExt cx="2880221" cy="393197"/>
          </a:xfrm>
        </p:grpSpPr>
        <p:cxnSp>
          <p:nvCxnSpPr>
            <p:cNvPr id="27" name="Straight Connector 26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flipV="1">
            <a:off x="1180731" y="4356188"/>
            <a:ext cx="2880221" cy="393197"/>
            <a:chOff x="1741845" y="2481978"/>
            <a:chExt cx="2880221" cy="393197"/>
          </a:xfrm>
        </p:grpSpPr>
        <p:cxnSp>
          <p:nvCxnSpPr>
            <p:cNvPr id="30" name="Straight Connector 29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flipH="1">
            <a:off x="7387363" y="1870663"/>
            <a:ext cx="2880221" cy="393197"/>
            <a:chOff x="1741845" y="2481978"/>
            <a:chExt cx="2880221" cy="393197"/>
          </a:xfrm>
        </p:grpSpPr>
        <p:cxnSp>
          <p:nvCxnSpPr>
            <p:cNvPr id="33" name="Straight Connector 32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679822" y="1608944"/>
            <a:ext cx="1571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Working as a Scrum Team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8875" y="4314662"/>
            <a:ext cx="223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>
                    <a:lumMod val="50000"/>
                  </a:schemeClr>
                </a:solidFill>
              </a:rPr>
              <a:t>Time Management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37134" y="1523926"/>
            <a:ext cx="2022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How to work in Professional Environment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0" y="6681537"/>
            <a:ext cx="12192000" cy="176463"/>
            <a:chOff x="0" y="6105525"/>
            <a:chExt cx="12192000" cy="752475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671769" y="5465767"/>
              <a:ext cx="752466" cy="20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4703767" y="5465765"/>
              <a:ext cx="752468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6735765" y="5465764"/>
              <a:ext cx="752471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767764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10799766" y="5465766"/>
              <a:ext cx="752468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639763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781787" y="3186710"/>
            <a:ext cx="200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</a:rPr>
              <a:t>Independence</a:t>
            </a:r>
            <a:endParaRPr lang="id-ID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 flipH="1">
            <a:off x="7444665" y="3662208"/>
            <a:ext cx="2880221" cy="393197"/>
            <a:chOff x="1741845" y="2481978"/>
            <a:chExt cx="2880221" cy="393197"/>
          </a:xfrm>
        </p:grpSpPr>
        <p:cxnSp>
          <p:nvCxnSpPr>
            <p:cNvPr id="56" name="Straight Connector 55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8672605" y="5488057"/>
            <a:ext cx="2262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dirty="0">
                <a:solidFill>
                  <a:schemeClr val="bg1">
                    <a:lumMod val="50000"/>
                  </a:schemeClr>
                </a:solidFill>
              </a:rPr>
              <a:t>Problem 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</a:rPr>
              <a:t>Solving</a:t>
            </a:r>
            <a:endParaRPr lang="id-ID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7006692" y="5819377"/>
            <a:ext cx="3991508" cy="22623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38" grpId="0"/>
      <p:bldP spid="40" grpId="0"/>
      <p:bldP spid="42" grpId="0"/>
      <p:bldP spid="53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77681" y="680759"/>
            <a:ext cx="323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Self-estimation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44" name="TextBox 543"/>
          <p:cNvSpPr txBox="1"/>
          <p:nvPr/>
        </p:nvSpPr>
        <p:spPr>
          <a:xfrm>
            <a:off x="1457305" y="2792117"/>
            <a:ext cx="148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Time Work: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2931141" y="2786777"/>
            <a:ext cx="3262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~400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ours per each member</a:t>
            </a:r>
            <a:endParaRPr lang="id-ID" sz="2000" b="1" dirty="0">
              <a:solidFill>
                <a:schemeClr val="accent2"/>
              </a:solidFill>
            </a:endParaRPr>
          </a:p>
        </p:txBody>
      </p:sp>
      <p:cxnSp>
        <p:nvCxnSpPr>
          <p:cNvPr id="561" name="Straight Connector 560"/>
          <p:cNvCxnSpPr/>
          <p:nvPr/>
        </p:nvCxnSpPr>
        <p:spPr>
          <a:xfrm>
            <a:off x="1993702" y="3643195"/>
            <a:ext cx="41022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0" y="6681537"/>
            <a:ext cx="12192000" cy="176463"/>
            <a:chOff x="0" y="6105525"/>
            <a:chExt cx="12192000" cy="752475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671769" y="5465767"/>
              <a:ext cx="752466" cy="20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4703767" y="5465765"/>
              <a:ext cx="752468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6735765" y="5465764"/>
              <a:ext cx="752471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767764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10799766" y="5465766"/>
              <a:ext cx="752468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639763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3" name="Freeform 52"/>
          <p:cNvSpPr>
            <a:spLocks noEditPoints="1"/>
          </p:cNvSpPr>
          <p:nvPr/>
        </p:nvSpPr>
        <p:spPr bwMode="auto">
          <a:xfrm rot="898892">
            <a:off x="6254961" y="3914800"/>
            <a:ext cx="1952512" cy="1988124"/>
          </a:xfrm>
          <a:custGeom>
            <a:avLst/>
            <a:gdLst>
              <a:gd name="T0" fmla="*/ 135 w 672"/>
              <a:gd name="T1" fmla="*/ 480 h 684"/>
              <a:gd name="T2" fmla="*/ 153 w 672"/>
              <a:gd name="T3" fmla="*/ 484 h 684"/>
              <a:gd name="T4" fmla="*/ 222 w 672"/>
              <a:gd name="T5" fmla="*/ 369 h 684"/>
              <a:gd name="T6" fmla="*/ 195 w 672"/>
              <a:gd name="T7" fmla="*/ 345 h 684"/>
              <a:gd name="T8" fmla="*/ 178 w 672"/>
              <a:gd name="T9" fmla="*/ 318 h 684"/>
              <a:gd name="T10" fmla="*/ 165 w 672"/>
              <a:gd name="T11" fmla="*/ 281 h 684"/>
              <a:gd name="T12" fmla="*/ 176 w 672"/>
              <a:gd name="T13" fmla="*/ 218 h 684"/>
              <a:gd name="T14" fmla="*/ 214 w 672"/>
              <a:gd name="T15" fmla="*/ 190 h 684"/>
              <a:gd name="T16" fmla="*/ 206 w 672"/>
              <a:gd name="T17" fmla="*/ 334 h 684"/>
              <a:gd name="T18" fmla="*/ 270 w 672"/>
              <a:gd name="T19" fmla="*/ 354 h 684"/>
              <a:gd name="T20" fmla="*/ 293 w 672"/>
              <a:gd name="T21" fmla="*/ 388 h 684"/>
              <a:gd name="T22" fmla="*/ 313 w 672"/>
              <a:gd name="T23" fmla="*/ 440 h 684"/>
              <a:gd name="T24" fmla="*/ 270 w 672"/>
              <a:gd name="T25" fmla="*/ 537 h 684"/>
              <a:gd name="T26" fmla="*/ 229 w 672"/>
              <a:gd name="T27" fmla="*/ 590 h 684"/>
              <a:gd name="T28" fmla="*/ 231 w 672"/>
              <a:gd name="T29" fmla="*/ 634 h 684"/>
              <a:gd name="T30" fmla="*/ 300 w 672"/>
              <a:gd name="T31" fmla="*/ 671 h 684"/>
              <a:gd name="T32" fmla="*/ 279 w 672"/>
              <a:gd name="T33" fmla="*/ 637 h 684"/>
              <a:gd name="T34" fmla="*/ 275 w 672"/>
              <a:gd name="T35" fmla="*/ 617 h 684"/>
              <a:gd name="T36" fmla="*/ 310 w 672"/>
              <a:gd name="T37" fmla="*/ 606 h 684"/>
              <a:gd name="T38" fmla="*/ 332 w 672"/>
              <a:gd name="T39" fmla="*/ 529 h 684"/>
              <a:gd name="T40" fmla="*/ 376 w 672"/>
              <a:gd name="T41" fmla="*/ 400 h 684"/>
              <a:gd name="T42" fmla="*/ 424 w 672"/>
              <a:gd name="T43" fmla="*/ 326 h 684"/>
              <a:gd name="T44" fmla="*/ 490 w 672"/>
              <a:gd name="T45" fmla="*/ 346 h 684"/>
              <a:gd name="T46" fmla="*/ 531 w 672"/>
              <a:gd name="T47" fmla="*/ 390 h 684"/>
              <a:gd name="T48" fmla="*/ 563 w 672"/>
              <a:gd name="T49" fmla="*/ 422 h 684"/>
              <a:gd name="T50" fmla="*/ 578 w 672"/>
              <a:gd name="T51" fmla="*/ 455 h 684"/>
              <a:gd name="T52" fmla="*/ 624 w 672"/>
              <a:gd name="T53" fmla="*/ 444 h 684"/>
              <a:gd name="T54" fmla="*/ 643 w 672"/>
              <a:gd name="T55" fmla="*/ 403 h 684"/>
              <a:gd name="T56" fmla="*/ 604 w 672"/>
              <a:gd name="T57" fmla="*/ 405 h 684"/>
              <a:gd name="T58" fmla="*/ 586 w 672"/>
              <a:gd name="T59" fmla="*/ 399 h 684"/>
              <a:gd name="T60" fmla="*/ 565 w 672"/>
              <a:gd name="T61" fmla="*/ 379 h 684"/>
              <a:gd name="T62" fmla="*/ 527 w 672"/>
              <a:gd name="T63" fmla="*/ 321 h 684"/>
              <a:gd name="T64" fmla="*/ 493 w 672"/>
              <a:gd name="T65" fmla="*/ 271 h 684"/>
              <a:gd name="T66" fmla="*/ 420 w 672"/>
              <a:gd name="T67" fmla="*/ 265 h 684"/>
              <a:gd name="T68" fmla="*/ 397 w 672"/>
              <a:gd name="T69" fmla="*/ 225 h 684"/>
              <a:gd name="T70" fmla="*/ 443 w 672"/>
              <a:gd name="T71" fmla="*/ 187 h 684"/>
              <a:gd name="T72" fmla="*/ 483 w 672"/>
              <a:gd name="T73" fmla="*/ 138 h 684"/>
              <a:gd name="T74" fmla="*/ 479 w 672"/>
              <a:gd name="T75" fmla="*/ 126 h 684"/>
              <a:gd name="T76" fmla="*/ 466 w 672"/>
              <a:gd name="T77" fmla="*/ 129 h 684"/>
              <a:gd name="T78" fmla="*/ 456 w 672"/>
              <a:gd name="T79" fmla="*/ 134 h 684"/>
              <a:gd name="T80" fmla="*/ 448 w 672"/>
              <a:gd name="T81" fmla="*/ 130 h 684"/>
              <a:gd name="T82" fmla="*/ 424 w 672"/>
              <a:gd name="T83" fmla="*/ 129 h 684"/>
              <a:gd name="T84" fmla="*/ 413 w 672"/>
              <a:gd name="T85" fmla="*/ 175 h 684"/>
              <a:gd name="T86" fmla="*/ 370 w 672"/>
              <a:gd name="T87" fmla="*/ 195 h 684"/>
              <a:gd name="T88" fmla="*/ 333 w 672"/>
              <a:gd name="T89" fmla="*/ 134 h 684"/>
              <a:gd name="T90" fmla="*/ 306 w 672"/>
              <a:gd name="T91" fmla="*/ 95 h 684"/>
              <a:gd name="T92" fmla="*/ 321 w 672"/>
              <a:gd name="T93" fmla="*/ 66 h 684"/>
              <a:gd name="T94" fmla="*/ 314 w 672"/>
              <a:gd name="T95" fmla="*/ 31 h 684"/>
              <a:gd name="T96" fmla="*/ 303 w 672"/>
              <a:gd name="T97" fmla="*/ 6 h 684"/>
              <a:gd name="T98" fmla="*/ 243 w 672"/>
              <a:gd name="T99" fmla="*/ 17 h 684"/>
              <a:gd name="T100" fmla="*/ 240 w 672"/>
              <a:gd name="T101" fmla="*/ 61 h 684"/>
              <a:gd name="T102" fmla="*/ 254 w 672"/>
              <a:gd name="T103" fmla="*/ 79 h 684"/>
              <a:gd name="T104" fmla="*/ 205 w 672"/>
              <a:gd name="T105" fmla="*/ 106 h 684"/>
              <a:gd name="T106" fmla="*/ 175 w 672"/>
              <a:gd name="T107" fmla="*/ 135 h 684"/>
              <a:gd name="T108" fmla="*/ 125 w 672"/>
              <a:gd name="T109" fmla="*/ 237 h 684"/>
              <a:gd name="T110" fmla="*/ 135 w 672"/>
              <a:gd name="T111" fmla="*/ 282 h 684"/>
              <a:gd name="T112" fmla="*/ 101 w 672"/>
              <a:gd name="T113" fmla="*/ 287 h 684"/>
              <a:gd name="T114" fmla="*/ 66 w 672"/>
              <a:gd name="T115" fmla="*/ 274 h 684"/>
              <a:gd name="T116" fmla="*/ 132 w 672"/>
              <a:gd name="T117" fmla="*/ 307 h 684"/>
              <a:gd name="T118" fmla="*/ 146 w 672"/>
              <a:gd name="T119" fmla="*/ 309 h 684"/>
              <a:gd name="T120" fmla="*/ 164 w 672"/>
              <a:gd name="T121" fmla="*/ 319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72" h="684">
                <a:moveTo>
                  <a:pt x="4" y="397"/>
                </a:moveTo>
                <a:cubicBezTo>
                  <a:pt x="5" y="397"/>
                  <a:pt x="6" y="397"/>
                  <a:pt x="7" y="398"/>
                </a:cubicBezTo>
                <a:cubicBezTo>
                  <a:pt x="8" y="398"/>
                  <a:pt x="9" y="399"/>
                  <a:pt x="9" y="399"/>
                </a:cubicBezTo>
                <a:cubicBezTo>
                  <a:pt x="9" y="399"/>
                  <a:pt x="9" y="399"/>
                  <a:pt x="9" y="401"/>
                </a:cubicBezTo>
                <a:cubicBezTo>
                  <a:pt x="9" y="402"/>
                  <a:pt x="10" y="403"/>
                  <a:pt x="12" y="403"/>
                </a:cubicBezTo>
                <a:cubicBezTo>
                  <a:pt x="13" y="404"/>
                  <a:pt x="15" y="403"/>
                  <a:pt x="15" y="403"/>
                </a:cubicBezTo>
                <a:cubicBezTo>
                  <a:pt x="15" y="403"/>
                  <a:pt x="48" y="424"/>
                  <a:pt x="55" y="429"/>
                </a:cubicBezTo>
                <a:cubicBezTo>
                  <a:pt x="63" y="433"/>
                  <a:pt x="80" y="444"/>
                  <a:pt x="88" y="450"/>
                </a:cubicBezTo>
                <a:cubicBezTo>
                  <a:pt x="97" y="455"/>
                  <a:pt x="108" y="462"/>
                  <a:pt x="114" y="466"/>
                </a:cubicBezTo>
                <a:cubicBezTo>
                  <a:pt x="120" y="470"/>
                  <a:pt x="126" y="474"/>
                  <a:pt x="129" y="476"/>
                </a:cubicBezTo>
                <a:cubicBezTo>
                  <a:pt x="133" y="478"/>
                  <a:pt x="135" y="479"/>
                  <a:pt x="135" y="479"/>
                </a:cubicBezTo>
                <a:cubicBezTo>
                  <a:pt x="135" y="479"/>
                  <a:pt x="135" y="480"/>
                  <a:pt x="135" y="480"/>
                </a:cubicBezTo>
                <a:cubicBezTo>
                  <a:pt x="135" y="480"/>
                  <a:pt x="134" y="481"/>
                  <a:pt x="135" y="482"/>
                </a:cubicBezTo>
                <a:cubicBezTo>
                  <a:pt x="136" y="483"/>
                  <a:pt x="136" y="483"/>
                  <a:pt x="138" y="483"/>
                </a:cubicBezTo>
                <a:cubicBezTo>
                  <a:pt x="139" y="484"/>
                  <a:pt x="140" y="483"/>
                  <a:pt x="140" y="483"/>
                </a:cubicBezTo>
                <a:cubicBezTo>
                  <a:pt x="140" y="483"/>
                  <a:pt x="141" y="483"/>
                  <a:pt x="141" y="484"/>
                </a:cubicBezTo>
                <a:cubicBezTo>
                  <a:pt x="141" y="484"/>
                  <a:pt x="142" y="484"/>
                  <a:pt x="142" y="485"/>
                </a:cubicBezTo>
                <a:cubicBezTo>
                  <a:pt x="143" y="486"/>
                  <a:pt x="144" y="486"/>
                  <a:pt x="144" y="487"/>
                </a:cubicBezTo>
                <a:cubicBezTo>
                  <a:pt x="145" y="488"/>
                  <a:pt x="146" y="488"/>
                  <a:pt x="146" y="488"/>
                </a:cubicBezTo>
                <a:cubicBezTo>
                  <a:pt x="147" y="488"/>
                  <a:pt x="148" y="487"/>
                  <a:pt x="148" y="487"/>
                </a:cubicBezTo>
                <a:cubicBezTo>
                  <a:pt x="148" y="487"/>
                  <a:pt x="149" y="487"/>
                  <a:pt x="149" y="486"/>
                </a:cubicBezTo>
                <a:cubicBezTo>
                  <a:pt x="150" y="485"/>
                  <a:pt x="150" y="485"/>
                  <a:pt x="150" y="485"/>
                </a:cubicBezTo>
                <a:cubicBezTo>
                  <a:pt x="150" y="485"/>
                  <a:pt x="151" y="485"/>
                  <a:pt x="151" y="485"/>
                </a:cubicBezTo>
                <a:cubicBezTo>
                  <a:pt x="151" y="485"/>
                  <a:pt x="153" y="484"/>
                  <a:pt x="153" y="484"/>
                </a:cubicBezTo>
                <a:cubicBezTo>
                  <a:pt x="153" y="484"/>
                  <a:pt x="153" y="484"/>
                  <a:pt x="154" y="485"/>
                </a:cubicBezTo>
                <a:cubicBezTo>
                  <a:pt x="154" y="485"/>
                  <a:pt x="156" y="484"/>
                  <a:pt x="156" y="484"/>
                </a:cubicBezTo>
                <a:cubicBezTo>
                  <a:pt x="156" y="484"/>
                  <a:pt x="157" y="484"/>
                  <a:pt x="157" y="484"/>
                </a:cubicBezTo>
                <a:cubicBezTo>
                  <a:pt x="158" y="483"/>
                  <a:pt x="158" y="482"/>
                  <a:pt x="158" y="482"/>
                </a:cubicBezTo>
                <a:cubicBezTo>
                  <a:pt x="159" y="481"/>
                  <a:pt x="159" y="480"/>
                  <a:pt x="160" y="479"/>
                </a:cubicBezTo>
                <a:cubicBezTo>
                  <a:pt x="160" y="478"/>
                  <a:pt x="160" y="478"/>
                  <a:pt x="160" y="478"/>
                </a:cubicBezTo>
                <a:cubicBezTo>
                  <a:pt x="160" y="478"/>
                  <a:pt x="168" y="463"/>
                  <a:pt x="171" y="458"/>
                </a:cubicBezTo>
                <a:cubicBezTo>
                  <a:pt x="175" y="452"/>
                  <a:pt x="185" y="433"/>
                  <a:pt x="190" y="424"/>
                </a:cubicBezTo>
                <a:cubicBezTo>
                  <a:pt x="195" y="415"/>
                  <a:pt x="202" y="403"/>
                  <a:pt x="206" y="396"/>
                </a:cubicBezTo>
                <a:cubicBezTo>
                  <a:pt x="210" y="388"/>
                  <a:pt x="218" y="375"/>
                  <a:pt x="219" y="373"/>
                </a:cubicBezTo>
                <a:cubicBezTo>
                  <a:pt x="219" y="372"/>
                  <a:pt x="220" y="371"/>
                  <a:pt x="220" y="371"/>
                </a:cubicBezTo>
                <a:cubicBezTo>
                  <a:pt x="221" y="370"/>
                  <a:pt x="221" y="370"/>
                  <a:pt x="222" y="369"/>
                </a:cubicBezTo>
                <a:cubicBezTo>
                  <a:pt x="222" y="368"/>
                  <a:pt x="223" y="368"/>
                  <a:pt x="223" y="368"/>
                </a:cubicBezTo>
                <a:cubicBezTo>
                  <a:pt x="224" y="367"/>
                  <a:pt x="225" y="366"/>
                  <a:pt x="224" y="365"/>
                </a:cubicBezTo>
                <a:cubicBezTo>
                  <a:pt x="224" y="363"/>
                  <a:pt x="222" y="363"/>
                  <a:pt x="221" y="363"/>
                </a:cubicBezTo>
                <a:cubicBezTo>
                  <a:pt x="220" y="362"/>
                  <a:pt x="219" y="361"/>
                  <a:pt x="219" y="361"/>
                </a:cubicBezTo>
                <a:cubicBezTo>
                  <a:pt x="218" y="361"/>
                  <a:pt x="218" y="361"/>
                  <a:pt x="217" y="360"/>
                </a:cubicBezTo>
                <a:cubicBezTo>
                  <a:pt x="216" y="359"/>
                  <a:pt x="211" y="356"/>
                  <a:pt x="208" y="355"/>
                </a:cubicBezTo>
                <a:cubicBezTo>
                  <a:pt x="205" y="353"/>
                  <a:pt x="202" y="351"/>
                  <a:pt x="202" y="351"/>
                </a:cubicBezTo>
                <a:cubicBezTo>
                  <a:pt x="202" y="351"/>
                  <a:pt x="202" y="351"/>
                  <a:pt x="202" y="350"/>
                </a:cubicBezTo>
                <a:cubicBezTo>
                  <a:pt x="203" y="349"/>
                  <a:pt x="202" y="349"/>
                  <a:pt x="202" y="349"/>
                </a:cubicBezTo>
                <a:cubicBezTo>
                  <a:pt x="201" y="349"/>
                  <a:pt x="201" y="349"/>
                  <a:pt x="201" y="348"/>
                </a:cubicBezTo>
                <a:cubicBezTo>
                  <a:pt x="201" y="348"/>
                  <a:pt x="199" y="347"/>
                  <a:pt x="197" y="346"/>
                </a:cubicBezTo>
                <a:cubicBezTo>
                  <a:pt x="196" y="345"/>
                  <a:pt x="195" y="345"/>
                  <a:pt x="195" y="345"/>
                </a:cubicBezTo>
                <a:cubicBezTo>
                  <a:pt x="194" y="346"/>
                  <a:pt x="193" y="346"/>
                  <a:pt x="193" y="346"/>
                </a:cubicBezTo>
                <a:cubicBezTo>
                  <a:pt x="193" y="346"/>
                  <a:pt x="172" y="332"/>
                  <a:pt x="170" y="331"/>
                </a:cubicBezTo>
                <a:cubicBezTo>
                  <a:pt x="168" y="330"/>
                  <a:pt x="166" y="328"/>
                  <a:pt x="166" y="328"/>
                </a:cubicBezTo>
                <a:cubicBezTo>
                  <a:pt x="166" y="328"/>
                  <a:pt x="166" y="327"/>
                  <a:pt x="166" y="327"/>
                </a:cubicBezTo>
                <a:cubicBezTo>
                  <a:pt x="167" y="326"/>
                  <a:pt x="166" y="326"/>
                  <a:pt x="166" y="326"/>
                </a:cubicBezTo>
                <a:cubicBezTo>
                  <a:pt x="166" y="326"/>
                  <a:pt x="166" y="325"/>
                  <a:pt x="167" y="325"/>
                </a:cubicBezTo>
                <a:cubicBezTo>
                  <a:pt x="167" y="324"/>
                  <a:pt x="168" y="324"/>
                  <a:pt x="168" y="324"/>
                </a:cubicBezTo>
                <a:cubicBezTo>
                  <a:pt x="169" y="324"/>
                  <a:pt x="169" y="323"/>
                  <a:pt x="171" y="321"/>
                </a:cubicBezTo>
                <a:cubicBezTo>
                  <a:pt x="173" y="318"/>
                  <a:pt x="173" y="317"/>
                  <a:pt x="173" y="317"/>
                </a:cubicBezTo>
                <a:cubicBezTo>
                  <a:pt x="173" y="317"/>
                  <a:pt x="173" y="317"/>
                  <a:pt x="174" y="316"/>
                </a:cubicBezTo>
                <a:cubicBezTo>
                  <a:pt x="174" y="316"/>
                  <a:pt x="174" y="317"/>
                  <a:pt x="176" y="317"/>
                </a:cubicBezTo>
                <a:cubicBezTo>
                  <a:pt x="177" y="318"/>
                  <a:pt x="177" y="318"/>
                  <a:pt x="178" y="318"/>
                </a:cubicBezTo>
                <a:cubicBezTo>
                  <a:pt x="178" y="317"/>
                  <a:pt x="179" y="317"/>
                  <a:pt x="178" y="315"/>
                </a:cubicBezTo>
                <a:cubicBezTo>
                  <a:pt x="178" y="314"/>
                  <a:pt x="177" y="311"/>
                  <a:pt x="177" y="311"/>
                </a:cubicBezTo>
                <a:cubicBezTo>
                  <a:pt x="177" y="311"/>
                  <a:pt x="177" y="311"/>
                  <a:pt x="177" y="310"/>
                </a:cubicBezTo>
                <a:cubicBezTo>
                  <a:pt x="177" y="309"/>
                  <a:pt x="177" y="308"/>
                  <a:pt x="177" y="306"/>
                </a:cubicBezTo>
                <a:cubicBezTo>
                  <a:pt x="178" y="305"/>
                  <a:pt x="177" y="304"/>
                  <a:pt x="177" y="302"/>
                </a:cubicBezTo>
                <a:cubicBezTo>
                  <a:pt x="176" y="301"/>
                  <a:pt x="176" y="300"/>
                  <a:pt x="175" y="298"/>
                </a:cubicBezTo>
                <a:cubicBezTo>
                  <a:pt x="175" y="296"/>
                  <a:pt x="175" y="295"/>
                  <a:pt x="175" y="294"/>
                </a:cubicBezTo>
                <a:cubicBezTo>
                  <a:pt x="175" y="292"/>
                  <a:pt x="174" y="291"/>
                  <a:pt x="173" y="290"/>
                </a:cubicBezTo>
                <a:cubicBezTo>
                  <a:pt x="172" y="289"/>
                  <a:pt x="171" y="287"/>
                  <a:pt x="170" y="287"/>
                </a:cubicBezTo>
                <a:cubicBezTo>
                  <a:pt x="170" y="286"/>
                  <a:pt x="169" y="285"/>
                  <a:pt x="168" y="284"/>
                </a:cubicBezTo>
                <a:cubicBezTo>
                  <a:pt x="168" y="284"/>
                  <a:pt x="168" y="283"/>
                  <a:pt x="167" y="282"/>
                </a:cubicBezTo>
                <a:cubicBezTo>
                  <a:pt x="166" y="282"/>
                  <a:pt x="165" y="281"/>
                  <a:pt x="165" y="281"/>
                </a:cubicBezTo>
                <a:cubicBezTo>
                  <a:pt x="165" y="281"/>
                  <a:pt x="166" y="281"/>
                  <a:pt x="166" y="280"/>
                </a:cubicBezTo>
                <a:cubicBezTo>
                  <a:pt x="167" y="280"/>
                  <a:pt x="167" y="280"/>
                  <a:pt x="167" y="278"/>
                </a:cubicBezTo>
                <a:cubicBezTo>
                  <a:pt x="167" y="276"/>
                  <a:pt x="167" y="275"/>
                  <a:pt x="168" y="271"/>
                </a:cubicBezTo>
                <a:cubicBezTo>
                  <a:pt x="168" y="267"/>
                  <a:pt x="168" y="266"/>
                  <a:pt x="169" y="262"/>
                </a:cubicBezTo>
                <a:cubicBezTo>
                  <a:pt x="169" y="258"/>
                  <a:pt x="169" y="256"/>
                  <a:pt x="170" y="253"/>
                </a:cubicBezTo>
                <a:cubicBezTo>
                  <a:pt x="170" y="250"/>
                  <a:pt x="171" y="248"/>
                  <a:pt x="171" y="245"/>
                </a:cubicBezTo>
                <a:cubicBezTo>
                  <a:pt x="172" y="242"/>
                  <a:pt x="172" y="241"/>
                  <a:pt x="172" y="240"/>
                </a:cubicBezTo>
                <a:cubicBezTo>
                  <a:pt x="172" y="238"/>
                  <a:pt x="172" y="237"/>
                  <a:pt x="172" y="235"/>
                </a:cubicBezTo>
                <a:cubicBezTo>
                  <a:pt x="172" y="234"/>
                  <a:pt x="172" y="233"/>
                  <a:pt x="172" y="231"/>
                </a:cubicBezTo>
                <a:cubicBezTo>
                  <a:pt x="172" y="229"/>
                  <a:pt x="173" y="228"/>
                  <a:pt x="173" y="227"/>
                </a:cubicBezTo>
                <a:cubicBezTo>
                  <a:pt x="174" y="225"/>
                  <a:pt x="174" y="224"/>
                  <a:pt x="175" y="223"/>
                </a:cubicBezTo>
                <a:cubicBezTo>
                  <a:pt x="175" y="222"/>
                  <a:pt x="176" y="221"/>
                  <a:pt x="176" y="218"/>
                </a:cubicBezTo>
                <a:cubicBezTo>
                  <a:pt x="177" y="216"/>
                  <a:pt x="177" y="215"/>
                  <a:pt x="177" y="213"/>
                </a:cubicBezTo>
                <a:cubicBezTo>
                  <a:pt x="178" y="211"/>
                  <a:pt x="177" y="209"/>
                  <a:pt x="177" y="209"/>
                </a:cubicBezTo>
                <a:cubicBezTo>
                  <a:pt x="177" y="209"/>
                  <a:pt x="178" y="209"/>
                  <a:pt x="179" y="208"/>
                </a:cubicBezTo>
                <a:cubicBezTo>
                  <a:pt x="180" y="206"/>
                  <a:pt x="181" y="205"/>
                  <a:pt x="183" y="202"/>
                </a:cubicBezTo>
                <a:cubicBezTo>
                  <a:pt x="185" y="200"/>
                  <a:pt x="186" y="199"/>
                  <a:pt x="187" y="198"/>
                </a:cubicBezTo>
                <a:cubicBezTo>
                  <a:pt x="188" y="197"/>
                  <a:pt x="188" y="196"/>
                  <a:pt x="189" y="195"/>
                </a:cubicBezTo>
                <a:cubicBezTo>
                  <a:pt x="192" y="193"/>
                  <a:pt x="194" y="191"/>
                  <a:pt x="198" y="188"/>
                </a:cubicBezTo>
                <a:cubicBezTo>
                  <a:pt x="202" y="185"/>
                  <a:pt x="205" y="182"/>
                  <a:pt x="207" y="180"/>
                </a:cubicBezTo>
                <a:cubicBezTo>
                  <a:pt x="209" y="178"/>
                  <a:pt x="210" y="178"/>
                  <a:pt x="210" y="178"/>
                </a:cubicBezTo>
                <a:cubicBezTo>
                  <a:pt x="210" y="178"/>
                  <a:pt x="210" y="178"/>
                  <a:pt x="211" y="180"/>
                </a:cubicBezTo>
                <a:cubicBezTo>
                  <a:pt x="211" y="181"/>
                  <a:pt x="212" y="182"/>
                  <a:pt x="212" y="184"/>
                </a:cubicBezTo>
                <a:cubicBezTo>
                  <a:pt x="213" y="185"/>
                  <a:pt x="213" y="187"/>
                  <a:pt x="214" y="190"/>
                </a:cubicBezTo>
                <a:cubicBezTo>
                  <a:pt x="214" y="192"/>
                  <a:pt x="214" y="194"/>
                  <a:pt x="213" y="199"/>
                </a:cubicBezTo>
                <a:cubicBezTo>
                  <a:pt x="213" y="204"/>
                  <a:pt x="212" y="208"/>
                  <a:pt x="211" y="212"/>
                </a:cubicBezTo>
                <a:cubicBezTo>
                  <a:pt x="211" y="217"/>
                  <a:pt x="210" y="221"/>
                  <a:pt x="210" y="222"/>
                </a:cubicBezTo>
                <a:cubicBezTo>
                  <a:pt x="209" y="223"/>
                  <a:pt x="209" y="224"/>
                  <a:pt x="208" y="226"/>
                </a:cubicBezTo>
                <a:cubicBezTo>
                  <a:pt x="206" y="228"/>
                  <a:pt x="205" y="229"/>
                  <a:pt x="204" y="231"/>
                </a:cubicBezTo>
                <a:cubicBezTo>
                  <a:pt x="204" y="233"/>
                  <a:pt x="204" y="235"/>
                  <a:pt x="204" y="242"/>
                </a:cubicBezTo>
                <a:cubicBezTo>
                  <a:pt x="204" y="248"/>
                  <a:pt x="203" y="260"/>
                  <a:pt x="203" y="268"/>
                </a:cubicBezTo>
                <a:cubicBezTo>
                  <a:pt x="203" y="276"/>
                  <a:pt x="203" y="283"/>
                  <a:pt x="202" y="290"/>
                </a:cubicBezTo>
                <a:cubicBezTo>
                  <a:pt x="202" y="297"/>
                  <a:pt x="202" y="304"/>
                  <a:pt x="202" y="309"/>
                </a:cubicBezTo>
                <a:cubicBezTo>
                  <a:pt x="202" y="314"/>
                  <a:pt x="202" y="320"/>
                  <a:pt x="202" y="324"/>
                </a:cubicBezTo>
                <a:cubicBezTo>
                  <a:pt x="202" y="327"/>
                  <a:pt x="202" y="330"/>
                  <a:pt x="202" y="332"/>
                </a:cubicBezTo>
                <a:cubicBezTo>
                  <a:pt x="202" y="333"/>
                  <a:pt x="204" y="333"/>
                  <a:pt x="206" y="334"/>
                </a:cubicBezTo>
                <a:cubicBezTo>
                  <a:pt x="209" y="334"/>
                  <a:pt x="211" y="335"/>
                  <a:pt x="212" y="335"/>
                </a:cubicBezTo>
                <a:cubicBezTo>
                  <a:pt x="213" y="335"/>
                  <a:pt x="213" y="336"/>
                  <a:pt x="213" y="337"/>
                </a:cubicBezTo>
                <a:cubicBezTo>
                  <a:pt x="214" y="337"/>
                  <a:pt x="213" y="338"/>
                  <a:pt x="214" y="340"/>
                </a:cubicBezTo>
                <a:cubicBezTo>
                  <a:pt x="214" y="341"/>
                  <a:pt x="217" y="342"/>
                  <a:pt x="220" y="343"/>
                </a:cubicBezTo>
                <a:cubicBezTo>
                  <a:pt x="222" y="344"/>
                  <a:pt x="224" y="345"/>
                  <a:pt x="225" y="346"/>
                </a:cubicBezTo>
                <a:cubicBezTo>
                  <a:pt x="226" y="346"/>
                  <a:pt x="226" y="346"/>
                  <a:pt x="227" y="348"/>
                </a:cubicBezTo>
                <a:cubicBezTo>
                  <a:pt x="228" y="350"/>
                  <a:pt x="230" y="351"/>
                  <a:pt x="233" y="352"/>
                </a:cubicBezTo>
                <a:cubicBezTo>
                  <a:pt x="236" y="353"/>
                  <a:pt x="238" y="354"/>
                  <a:pt x="241" y="355"/>
                </a:cubicBezTo>
                <a:cubicBezTo>
                  <a:pt x="244" y="356"/>
                  <a:pt x="248" y="357"/>
                  <a:pt x="251" y="358"/>
                </a:cubicBezTo>
                <a:cubicBezTo>
                  <a:pt x="254" y="359"/>
                  <a:pt x="255" y="359"/>
                  <a:pt x="258" y="359"/>
                </a:cubicBezTo>
                <a:cubicBezTo>
                  <a:pt x="260" y="360"/>
                  <a:pt x="262" y="359"/>
                  <a:pt x="265" y="358"/>
                </a:cubicBezTo>
                <a:cubicBezTo>
                  <a:pt x="268" y="356"/>
                  <a:pt x="269" y="355"/>
                  <a:pt x="270" y="354"/>
                </a:cubicBezTo>
                <a:cubicBezTo>
                  <a:pt x="270" y="354"/>
                  <a:pt x="271" y="353"/>
                  <a:pt x="271" y="353"/>
                </a:cubicBezTo>
                <a:cubicBezTo>
                  <a:pt x="271" y="353"/>
                  <a:pt x="271" y="354"/>
                  <a:pt x="273" y="356"/>
                </a:cubicBezTo>
                <a:cubicBezTo>
                  <a:pt x="274" y="357"/>
                  <a:pt x="276" y="358"/>
                  <a:pt x="277" y="359"/>
                </a:cubicBezTo>
                <a:cubicBezTo>
                  <a:pt x="277" y="359"/>
                  <a:pt x="277" y="359"/>
                  <a:pt x="278" y="360"/>
                </a:cubicBezTo>
                <a:cubicBezTo>
                  <a:pt x="278" y="361"/>
                  <a:pt x="279" y="361"/>
                  <a:pt x="280" y="363"/>
                </a:cubicBezTo>
                <a:cubicBezTo>
                  <a:pt x="281" y="365"/>
                  <a:pt x="282" y="364"/>
                  <a:pt x="283" y="365"/>
                </a:cubicBezTo>
                <a:cubicBezTo>
                  <a:pt x="284" y="365"/>
                  <a:pt x="285" y="366"/>
                  <a:pt x="285" y="367"/>
                </a:cubicBezTo>
                <a:cubicBezTo>
                  <a:pt x="286" y="368"/>
                  <a:pt x="284" y="368"/>
                  <a:pt x="284" y="370"/>
                </a:cubicBezTo>
                <a:cubicBezTo>
                  <a:pt x="284" y="373"/>
                  <a:pt x="286" y="375"/>
                  <a:pt x="287" y="376"/>
                </a:cubicBezTo>
                <a:cubicBezTo>
                  <a:pt x="288" y="377"/>
                  <a:pt x="289" y="378"/>
                  <a:pt x="289" y="379"/>
                </a:cubicBezTo>
                <a:cubicBezTo>
                  <a:pt x="289" y="379"/>
                  <a:pt x="289" y="380"/>
                  <a:pt x="290" y="380"/>
                </a:cubicBezTo>
                <a:cubicBezTo>
                  <a:pt x="290" y="382"/>
                  <a:pt x="291" y="384"/>
                  <a:pt x="293" y="388"/>
                </a:cubicBezTo>
                <a:cubicBezTo>
                  <a:pt x="295" y="392"/>
                  <a:pt x="296" y="396"/>
                  <a:pt x="298" y="399"/>
                </a:cubicBezTo>
                <a:cubicBezTo>
                  <a:pt x="299" y="402"/>
                  <a:pt x="300" y="406"/>
                  <a:pt x="302" y="410"/>
                </a:cubicBezTo>
                <a:cubicBezTo>
                  <a:pt x="303" y="411"/>
                  <a:pt x="304" y="413"/>
                  <a:pt x="305" y="414"/>
                </a:cubicBezTo>
                <a:cubicBezTo>
                  <a:pt x="305" y="415"/>
                  <a:pt x="306" y="417"/>
                  <a:pt x="307" y="418"/>
                </a:cubicBezTo>
                <a:cubicBezTo>
                  <a:pt x="308" y="420"/>
                  <a:pt x="308" y="421"/>
                  <a:pt x="309" y="423"/>
                </a:cubicBezTo>
                <a:cubicBezTo>
                  <a:pt x="310" y="425"/>
                  <a:pt x="311" y="426"/>
                  <a:pt x="311" y="426"/>
                </a:cubicBezTo>
                <a:cubicBezTo>
                  <a:pt x="312" y="427"/>
                  <a:pt x="311" y="428"/>
                  <a:pt x="311" y="429"/>
                </a:cubicBezTo>
                <a:cubicBezTo>
                  <a:pt x="311" y="430"/>
                  <a:pt x="312" y="431"/>
                  <a:pt x="312" y="431"/>
                </a:cubicBezTo>
                <a:cubicBezTo>
                  <a:pt x="312" y="432"/>
                  <a:pt x="312" y="432"/>
                  <a:pt x="312" y="434"/>
                </a:cubicBezTo>
                <a:cubicBezTo>
                  <a:pt x="312" y="436"/>
                  <a:pt x="313" y="437"/>
                  <a:pt x="313" y="437"/>
                </a:cubicBezTo>
                <a:cubicBezTo>
                  <a:pt x="313" y="438"/>
                  <a:pt x="314" y="439"/>
                  <a:pt x="314" y="439"/>
                </a:cubicBezTo>
                <a:cubicBezTo>
                  <a:pt x="314" y="439"/>
                  <a:pt x="314" y="439"/>
                  <a:pt x="313" y="440"/>
                </a:cubicBezTo>
                <a:cubicBezTo>
                  <a:pt x="312" y="441"/>
                  <a:pt x="311" y="442"/>
                  <a:pt x="310" y="443"/>
                </a:cubicBezTo>
                <a:cubicBezTo>
                  <a:pt x="308" y="445"/>
                  <a:pt x="307" y="448"/>
                  <a:pt x="308" y="450"/>
                </a:cubicBezTo>
                <a:cubicBezTo>
                  <a:pt x="308" y="452"/>
                  <a:pt x="309" y="453"/>
                  <a:pt x="309" y="453"/>
                </a:cubicBezTo>
                <a:cubicBezTo>
                  <a:pt x="309" y="453"/>
                  <a:pt x="308" y="455"/>
                  <a:pt x="306" y="458"/>
                </a:cubicBezTo>
                <a:cubicBezTo>
                  <a:pt x="304" y="461"/>
                  <a:pt x="302" y="465"/>
                  <a:pt x="300" y="469"/>
                </a:cubicBezTo>
                <a:cubicBezTo>
                  <a:pt x="298" y="473"/>
                  <a:pt x="296" y="478"/>
                  <a:pt x="295" y="480"/>
                </a:cubicBezTo>
                <a:cubicBezTo>
                  <a:pt x="295" y="481"/>
                  <a:pt x="294" y="481"/>
                  <a:pt x="293" y="482"/>
                </a:cubicBezTo>
                <a:cubicBezTo>
                  <a:pt x="292" y="484"/>
                  <a:pt x="290" y="486"/>
                  <a:pt x="288" y="488"/>
                </a:cubicBezTo>
                <a:cubicBezTo>
                  <a:pt x="287" y="490"/>
                  <a:pt x="284" y="497"/>
                  <a:pt x="282" y="502"/>
                </a:cubicBezTo>
                <a:cubicBezTo>
                  <a:pt x="280" y="507"/>
                  <a:pt x="278" y="517"/>
                  <a:pt x="277" y="521"/>
                </a:cubicBezTo>
                <a:cubicBezTo>
                  <a:pt x="276" y="526"/>
                  <a:pt x="275" y="529"/>
                  <a:pt x="274" y="531"/>
                </a:cubicBezTo>
                <a:cubicBezTo>
                  <a:pt x="272" y="533"/>
                  <a:pt x="272" y="535"/>
                  <a:pt x="270" y="537"/>
                </a:cubicBezTo>
                <a:cubicBezTo>
                  <a:pt x="268" y="539"/>
                  <a:pt x="264" y="542"/>
                  <a:pt x="261" y="546"/>
                </a:cubicBezTo>
                <a:cubicBezTo>
                  <a:pt x="259" y="550"/>
                  <a:pt x="256" y="553"/>
                  <a:pt x="254" y="556"/>
                </a:cubicBezTo>
                <a:cubicBezTo>
                  <a:pt x="253" y="559"/>
                  <a:pt x="251" y="562"/>
                  <a:pt x="249" y="565"/>
                </a:cubicBezTo>
                <a:cubicBezTo>
                  <a:pt x="248" y="567"/>
                  <a:pt x="246" y="570"/>
                  <a:pt x="245" y="573"/>
                </a:cubicBezTo>
                <a:cubicBezTo>
                  <a:pt x="243" y="576"/>
                  <a:pt x="243" y="577"/>
                  <a:pt x="243" y="577"/>
                </a:cubicBezTo>
                <a:cubicBezTo>
                  <a:pt x="243" y="577"/>
                  <a:pt x="242" y="577"/>
                  <a:pt x="242" y="577"/>
                </a:cubicBezTo>
                <a:cubicBezTo>
                  <a:pt x="242" y="576"/>
                  <a:pt x="241" y="578"/>
                  <a:pt x="240" y="580"/>
                </a:cubicBezTo>
                <a:cubicBezTo>
                  <a:pt x="239" y="582"/>
                  <a:pt x="239" y="583"/>
                  <a:pt x="238" y="585"/>
                </a:cubicBezTo>
                <a:cubicBezTo>
                  <a:pt x="237" y="586"/>
                  <a:pt x="237" y="587"/>
                  <a:pt x="237" y="587"/>
                </a:cubicBezTo>
                <a:cubicBezTo>
                  <a:pt x="237" y="587"/>
                  <a:pt x="237" y="587"/>
                  <a:pt x="236" y="588"/>
                </a:cubicBezTo>
                <a:cubicBezTo>
                  <a:pt x="235" y="588"/>
                  <a:pt x="233" y="588"/>
                  <a:pt x="231" y="589"/>
                </a:cubicBezTo>
                <a:cubicBezTo>
                  <a:pt x="230" y="589"/>
                  <a:pt x="229" y="590"/>
                  <a:pt x="229" y="590"/>
                </a:cubicBezTo>
                <a:cubicBezTo>
                  <a:pt x="229" y="590"/>
                  <a:pt x="229" y="590"/>
                  <a:pt x="228" y="591"/>
                </a:cubicBezTo>
                <a:cubicBezTo>
                  <a:pt x="227" y="591"/>
                  <a:pt x="225" y="592"/>
                  <a:pt x="222" y="594"/>
                </a:cubicBezTo>
                <a:cubicBezTo>
                  <a:pt x="219" y="597"/>
                  <a:pt x="217" y="600"/>
                  <a:pt x="217" y="600"/>
                </a:cubicBezTo>
                <a:cubicBezTo>
                  <a:pt x="217" y="600"/>
                  <a:pt x="217" y="600"/>
                  <a:pt x="216" y="601"/>
                </a:cubicBezTo>
                <a:cubicBezTo>
                  <a:pt x="216" y="601"/>
                  <a:pt x="215" y="601"/>
                  <a:pt x="214" y="603"/>
                </a:cubicBezTo>
                <a:cubicBezTo>
                  <a:pt x="212" y="604"/>
                  <a:pt x="211" y="604"/>
                  <a:pt x="210" y="606"/>
                </a:cubicBezTo>
                <a:cubicBezTo>
                  <a:pt x="208" y="608"/>
                  <a:pt x="209" y="611"/>
                  <a:pt x="210" y="615"/>
                </a:cubicBezTo>
                <a:cubicBezTo>
                  <a:pt x="211" y="618"/>
                  <a:pt x="213" y="620"/>
                  <a:pt x="217" y="625"/>
                </a:cubicBezTo>
                <a:cubicBezTo>
                  <a:pt x="220" y="629"/>
                  <a:pt x="224" y="633"/>
                  <a:pt x="226" y="635"/>
                </a:cubicBezTo>
                <a:cubicBezTo>
                  <a:pt x="227" y="636"/>
                  <a:pt x="228" y="637"/>
                  <a:pt x="228" y="637"/>
                </a:cubicBezTo>
                <a:cubicBezTo>
                  <a:pt x="228" y="637"/>
                  <a:pt x="229" y="636"/>
                  <a:pt x="229" y="635"/>
                </a:cubicBezTo>
                <a:cubicBezTo>
                  <a:pt x="230" y="634"/>
                  <a:pt x="231" y="634"/>
                  <a:pt x="231" y="634"/>
                </a:cubicBezTo>
                <a:cubicBezTo>
                  <a:pt x="231" y="634"/>
                  <a:pt x="231" y="635"/>
                  <a:pt x="233" y="638"/>
                </a:cubicBezTo>
                <a:cubicBezTo>
                  <a:pt x="236" y="641"/>
                  <a:pt x="238" y="646"/>
                  <a:pt x="238" y="646"/>
                </a:cubicBezTo>
                <a:cubicBezTo>
                  <a:pt x="238" y="646"/>
                  <a:pt x="238" y="646"/>
                  <a:pt x="240" y="649"/>
                </a:cubicBezTo>
                <a:cubicBezTo>
                  <a:pt x="240" y="650"/>
                  <a:pt x="242" y="653"/>
                  <a:pt x="243" y="655"/>
                </a:cubicBezTo>
                <a:cubicBezTo>
                  <a:pt x="245" y="658"/>
                  <a:pt x="247" y="660"/>
                  <a:pt x="248" y="661"/>
                </a:cubicBezTo>
                <a:cubicBezTo>
                  <a:pt x="254" y="667"/>
                  <a:pt x="259" y="670"/>
                  <a:pt x="266" y="674"/>
                </a:cubicBezTo>
                <a:cubicBezTo>
                  <a:pt x="274" y="679"/>
                  <a:pt x="281" y="681"/>
                  <a:pt x="285" y="682"/>
                </a:cubicBezTo>
                <a:cubicBezTo>
                  <a:pt x="289" y="683"/>
                  <a:pt x="291" y="684"/>
                  <a:pt x="293" y="683"/>
                </a:cubicBezTo>
                <a:cubicBezTo>
                  <a:pt x="294" y="683"/>
                  <a:pt x="296" y="682"/>
                  <a:pt x="298" y="681"/>
                </a:cubicBezTo>
                <a:cubicBezTo>
                  <a:pt x="299" y="679"/>
                  <a:pt x="299" y="677"/>
                  <a:pt x="299" y="676"/>
                </a:cubicBezTo>
                <a:cubicBezTo>
                  <a:pt x="299" y="675"/>
                  <a:pt x="299" y="675"/>
                  <a:pt x="299" y="674"/>
                </a:cubicBezTo>
                <a:cubicBezTo>
                  <a:pt x="300" y="673"/>
                  <a:pt x="300" y="673"/>
                  <a:pt x="300" y="671"/>
                </a:cubicBezTo>
                <a:cubicBezTo>
                  <a:pt x="300" y="668"/>
                  <a:pt x="299" y="667"/>
                  <a:pt x="297" y="665"/>
                </a:cubicBezTo>
                <a:cubicBezTo>
                  <a:pt x="296" y="662"/>
                  <a:pt x="293" y="660"/>
                  <a:pt x="292" y="658"/>
                </a:cubicBezTo>
                <a:cubicBezTo>
                  <a:pt x="290" y="656"/>
                  <a:pt x="289" y="655"/>
                  <a:pt x="288" y="653"/>
                </a:cubicBezTo>
                <a:cubicBezTo>
                  <a:pt x="288" y="652"/>
                  <a:pt x="287" y="652"/>
                  <a:pt x="287" y="651"/>
                </a:cubicBezTo>
                <a:cubicBezTo>
                  <a:pt x="286" y="651"/>
                  <a:pt x="286" y="650"/>
                  <a:pt x="285" y="649"/>
                </a:cubicBezTo>
                <a:cubicBezTo>
                  <a:pt x="285" y="649"/>
                  <a:pt x="284" y="648"/>
                  <a:pt x="283" y="648"/>
                </a:cubicBezTo>
                <a:cubicBezTo>
                  <a:pt x="282" y="647"/>
                  <a:pt x="282" y="646"/>
                  <a:pt x="282" y="645"/>
                </a:cubicBezTo>
                <a:cubicBezTo>
                  <a:pt x="282" y="644"/>
                  <a:pt x="281" y="643"/>
                  <a:pt x="281" y="643"/>
                </a:cubicBezTo>
                <a:cubicBezTo>
                  <a:pt x="280" y="643"/>
                  <a:pt x="280" y="641"/>
                  <a:pt x="280" y="641"/>
                </a:cubicBezTo>
                <a:cubicBezTo>
                  <a:pt x="280" y="640"/>
                  <a:pt x="280" y="640"/>
                  <a:pt x="280" y="639"/>
                </a:cubicBezTo>
                <a:cubicBezTo>
                  <a:pt x="279" y="639"/>
                  <a:pt x="279" y="638"/>
                  <a:pt x="279" y="638"/>
                </a:cubicBezTo>
                <a:cubicBezTo>
                  <a:pt x="279" y="638"/>
                  <a:pt x="279" y="637"/>
                  <a:pt x="279" y="637"/>
                </a:cubicBezTo>
                <a:cubicBezTo>
                  <a:pt x="279" y="636"/>
                  <a:pt x="279" y="636"/>
                  <a:pt x="279" y="636"/>
                </a:cubicBezTo>
                <a:cubicBezTo>
                  <a:pt x="278" y="635"/>
                  <a:pt x="278" y="634"/>
                  <a:pt x="278" y="634"/>
                </a:cubicBezTo>
                <a:cubicBezTo>
                  <a:pt x="278" y="633"/>
                  <a:pt x="278" y="633"/>
                  <a:pt x="278" y="632"/>
                </a:cubicBezTo>
                <a:cubicBezTo>
                  <a:pt x="278" y="632"/>
                  <a:pt x="278" y="632"/>
                  <a:pt x="277" y="631"/>
                </a:cubicBezTo>
                <a:cubicBezTo>
                  <a:pt x="277" y="631"/>
                  <a:pt x="277" y="630"/>
                  <a:pt x="277" y="629"/>
                </a:cubicBezTo>
                <a:cubicBezTo>
                  <a:pt x="277" y="628"/>
                  <a:pt x="277" y="628"/>
                  <a:pt x="277" y="628"/>
                </a:cubicBezTo>
                <a:cubicBezTo>
                  <a:pt x="277" y="627"/>
                  <a:pt x="277" y="627"/>
                  <a:pt x="276" y="627"/>
                </a:cubicBezTo>
                <a:cubicBezTo>
                  <a:pt x="276" y="627"/>
                  <a:pt x="276" y="624"/>
                  <a:pt x="275" y="624"/>
                </a:cubicBezTo>
                <a:cubicBezTo>
                  <a:pt x="276" y="623"/>
                  <a:pt x="276" y="623"/>
                  <a:pt x="275" y="623"/>
                </a:cubicBezTo>
                <a:cubicBezTo>
                  <a:pt x="275" y="623"/>
                  <a:pt x="275" y="622"/>
                  <a:pt x="275" y="621"/>
                </a:cubicBezTo>
                <a:cubicBezTo>
                  <a:pt x="274" y="620"/>
                  <a:pt x="274" y="620"/>
                  <a:pt x="274" y="620"/>
                </a:cubicBezTo>
                <a:cubicBezTo>
                  <a:pt x="275" y="617"/>
                  <a:pt x="275" y="617"/>
                  <a:pt x="275" y="617"/>
                </a:cubicBezTo>
                <a:cubicBezTo>
                  <a:pt x="275" y="617"/>
                  <a:pt x="275" y="617"/>
                  <a:pt x="275" y="617"/>
                </a:cubicBezTo>
                <a:cubicBezTo>
                  <a:pt x="275" y="617"/>
                  <a:pt x="276" y="617"/>
                  <a:pt x="276" y="616"/>
                </a:cubicBezTo>
                <a:cubicBezTo>
                  <a:pt x="276" y="615"/>
                  <a:pt x="275" y="614"/>
                  <a:pt x="274" y="614"/>
                </a:cubicBezTo>
                <a:cubicBezTo>
                  <a:pt x="274" y="613"/>
                  <a:pt x="274" y="613"/>
                  <a:pt x="273" y="612"/>
                </a:cubicBezTo>
                <a:cubicBezTo>
                  <a:pt x="273" y="611"/>
                  <a:pt x="272" y="610"/>
                  <a:pt x="272" y="610"/>
                </a:cubicBezTo>
                <a:cubicBezTo>
                  <a:pt x="273" y="607"/>
                  <a:pt x="273" y="607"/>
                  <a:pt x="273" y="607"/>
                </a:cubicBezTo>
                <a:cubicBezTo>
                  <a:pt x="273" y="607"/>
                  <a:pt x="276" y="607"/>
                  <a:pt x="279" y="608"/>
                </a:cubicBezTo>
                <a:cubicBezTo>
                  <a:pt x="280" y="609"/>
                  <a:pt x="282" y="609"/>
                  <a:pt x="283" y="609"/>
                </a:cubicBezTo>
                <a:cubicBezTo>
                  <a:pt x="284" y="609"/>
                  <a:pt x="285" y="609"/>
                  <a:pt x="287" y="609"/>
                </a:cubicBezTo>
                <a:cubicBezTo>
                  <a:pt x="290" y="610"/>
                  <a:pt x="294" y="609"/>
                  <a:pt x="298" y="609"/>
                </a:cubicBezTo>
                <a:cubicBezTo>
                  <a:pt x="301" y="609"/>
                  <a:pt x="304" y="608"/>
                  <a:pt x="307" y="607"/>
                </a:cubicBezTo>
                <a:cubicBezTo>
                  <a:pt x="310" y="607"/>
                  <a:pt x="310" y="607"/>
                  <a:pt x="310" y="606"/>
                </a:cubicBezTo>
                <a:cubicBezTo>
                  <a:pt x="310" y="604"/>
                  <a:pt x="311" y="603"/>
                  <a:pt x="311" y="600"/>
                </a:cubicBezTo>
                <a:cubicBezTo>
                  <a:pt x="311" y="597"/>
                  <a:pt x="311" y="596"/>
                  <a:pt x="311" y="596"/>
                </a:cubicBezTo>
                <a:cubicBezTo>
                  <a:pt x="311" y="595"/>
                  <a:pt x="310" y="595"/>
                  <a:pt x="310" y="595"/>
                </a:cubicBezTo>
                <a:cubicBezTo>
                  <a:pt x="310" y="595"/>
                  <a:pt x="310" y="594"/>
                  <a:pt x="309" y="592"/>
                </a:cubicBezTo>
                <a:cubicBezTo>
                  <a:pt x="309" y="590"/>
                  <a:pt x="309" y="587"/>
                  <a:pt x="309" y="582"/>
                </a:cubicBezTo>
                <a:cubicBezTo>
                  <a:pt x="308" y="577"/>
                  <a:pt x="308" y="573"/>
                  <a:pt x="308" y="570"/>
                </a:cubicBezTo>
                <a:cubicBezTo>
                  <a:pt x="308" y="567"/>
                  <a:pt x="308" y="567"/>
                  <a:pt x="308" y="567"/>
                </a:cubicBezTo>
                <a:cubicBezTo>
                  <a:pt x="308" y="567"/>
                  <a:pt x="309" y="565"/>
                  <a:pt x="311" y="560"/>
                </a:cubicBezTo>
                <a:cubicBezTo>
                  <a:pt x="313" y="556"/>
                  <a:pt x="314" y="554"/>
                  <a:pt x="315" y="551"/>
                </a:cubicBezTo>
                <a:cubicBezTo>
                  <a:pt x="316" y="549"/>
                  <a:pt x="316" y="549"/>
                  <a:pt x="317" y="548"/>
                </a:cubicBezTo>
                <a:cubicBezTo>
                  <a:pt x="318" y="547"/>
                  <a:pt x="317" y="547"/>
                  <a:pt x="321" y="542"/>
                </a:cubicBezTo>
                <a:cubicBezTo>
                  <a:pt x="324" y="537"/>
                  <a:pt x="327" y="535"/>
                  <a:pt x="332" y="529"/>
                </a:cubicBezTo>
                <a:cubicBezTo>
                  <a:pt x="337" y="524"/>
                  <a:pt x="343" y="516"/>
                  <a:pt x="346" y="513"/>
                </a:cubicBezTo>
                <a:cubicBezTo>
                  <a:pt x="349" y="509"/>
                  <a:pt x="356" y="501"/>
                  <a:pt x="360" y="496"/>
                </a:cubicBezTo>
                <a:cubicBezTo>
                  <a:pt x="363" y="493"/>
                  <a:pt x="365" y="490"/>
                  <a:pt x="367" y="488"/>
                </a:cubicBezTo>
                <a:cubicBezTo>
                  <a:pt x="369" y="486"/>
                  <a:pt x="369" y="485"/>
                  <a:pt x="370" y="484"/>
                </a:cubicBezTo>
                <a:cubicBezTo>
                  <a:pt x="372" y="480"/>
                  <a:pt x="372" y="480"/>
                  <a:pt x="373" y="478"/>
                </a:cubicBezTo>
                <a:cubicBezTo>
                  <a:pt x="373" y="477"/>
                  <a:pt x="374" y="477"/>
                  <a:pt x="375" y="473"/>
                </a:cubicBezTo>
                <a:cubicBezTo>
                  <a:pt x="376" y="469"/>
                  <a:pt x="376" y="467"/>
                  <a:pt x="376" y="466"/>
                </a:cubicBezTo>
                <a:cubicBezTo>
                  <a:pt x="376" y="464"/>
                  <a:pt x="377" y="464"/>
                  <a:pt x="377" y="460"/>
                </a:cubicBezTo>
                <a:cubicBezTo>
                  <a:pt x="377" y="457"/>
                  <a:pt x="377" y="454"/>
                  <a:pt x="378" y="449"/>
                </a:cubicBezTo>
                <a:cubicBezTo>
                  <a:pt x="378" y="445"/>
                  <a:pt x="378" y="436"/>
                  <a:pt x="377" y="429"/>
                </a:cubicBezTo>
                <a:cubicBezTo>
                  <a:pt x="377" y="422"/>
                  <a:pt x="377" y="420"/>
                  <a:pt x="377" y="414"/>
                </a:cubicBezTo>
                <a:cubicBezTo>
                  <a:pt x="376" y="408"/>
                  <a:pt x="376" y="405"/>
                  <a:pt x="376" y="400"/>
                </a:cubicBezTo>
                <a:cubicBezTo>
                  <a:pt x="375" y="395"/>
                  <a:pt x="375" y="391"/>
                  <a:pt x="375" y="386"/>
                </a:cubicBezTo>
                <a:cubicBezTo>
                  <a:pt x="375" y="380"/>
                  <a:pt x="374" y="377"/>
                  <a:pt x="374" y="373"/>
                </a:cubicBezTo>
                <a:cubicBezTo>
                  <a:pt x="374" y="369"/>
                  <a:pt x="374" y="367"/>
                  <a:pt x="374" y="364"/>
                </a:cubicBezTo>
                <a:cubicBezTo>
                  <a:pt x="373" y="361"/>
                  <a:pt x="373" y="360"/>
                  <a:pt x="374" y="358"/>
                </a:cubicBezTo>
                <a:cubicBezTo>
                  <a:pt x="374" y="355"/>
                  <a:pt x="375" y="351"/>
                  <a:pt x="375" y="346"/>
                </a:cubicBezTo>
                <a:cubicBezTo>
                  <a:pt x="376" y="340"/>
                  <a:pt x="376" y="338"/>
                  <a:pt x="376" y="338"/>
                </a:cubicBezTo>
                <a:cubicBezTo>
                  <a:pt x="376" y="338"/>
                  <a:pt x="379" y="338"/>
                  <a:pt x="382" y="337"/>
                </a:cubicBezTo>
                <a:cubicBezTo>
                  <a:pt x="385" y="337"/>
                  <a:pt x="386" y="337"/>
                  <a:pt x="387" y="337"/>
                </a:cubicBezTo>
                <a:cubicBezTo>
                  <a:pt x="389" y="337"/>
                  <a:pt x="395" y="336"/>
                  <a:pt x="400" y="335"/>
                </a:cubicBezTo>
                <a:cubicBezTo>
                  <a:pt x="405" y="334"/>
                  <a:pt x="407" y="333"/>
                  <a:pt x="409" y="332"/>
                </a:cubicBezTo>
                <a:cubicBezTo>
                  <a:pt x="410" y="331"/>
                  <a:pt x="411" y="332"/>
                  <a:pt x="415" y="330"/>
                </a:cubicBezTo>
                <a:cubicBezTo>
                  <a:pt x="418" y="329"/>
                  <a:pt x="421" y="328"/>
                  <a:pt x="424" y="326"/>
                </a:cubicBezTo>
                <a:cubicBezTo>
                  <a:pt x="428" y="325"/>
                  <a:pt x="429" y="325"/>
                  <a:pt x="435" y="323"/>
                </a:cubicBezTo>
                <a:cubicBezTo>
                  <a:pt x="440" y="322"/>
                  <a:pt x="446" y="320"/>
                  <a:pt x="446" y="320"/>
                </a:cubicBezTo>
                <a:cubicBezTo>
                  <a:pt x="446" y="320"/>
                  <a:pt x="447" y="321"/>
                  <a:pt x="448" y="321"/>
                </a:cubicBezTo>
                <a:cubicBezTo>
                  <a:pt x="449" y="321"/>
                  <a:pt x="450" y="321"/>
                  <a:pt x="453" y="321"/>
                </a:cubicBezTo>
                <a:cubicBezTo>
                  <a:pt x="456" y="322"/>
                  <a:pt x="458" y="322"/>
                  <a:pt x="460" y="322"/>
                </a:cubicBezTo>
                <a:cubicBezTo>
                  <a:pt x="462" y="322"/>
                  <a:pt x="464" y="323"/>
                  <a:pt x="464" y="323"/>
                </a:cubicBezTo>
                <a:cubicBezTo>
                  <a:pt x="464" y="323"/>
                  <a:pt x="465" y="323"/>
                  <a:pt x="465" y="324"/>
                </a:cubicBezTo>
                <a:cubicBezTo>
                  <a:pt x="465" y="325"/>
                  <a:pt x="466" y="327"/>
                  <a:pt x="466" y="329"/>
                </a:cubicBezTo>
                <a:cubicBezTo>
                  <a:pt x="467" y="330"/>
                  <a:pt x="468" y="330"/>
                  <a:pt x="470" y="331"/>
                </a:cubicBezTo>
                <a:cubicBezTo>
                  <a:pt x="473" y="331"/>
                  <a:pt x="476" y="332"/>
                  <a:pt x="476" y="332"/>
                </a:cubicBezTo>
                <a:cubicBezTo>
                  <a:pt x="476" y="332"/>
                  <a:pt x="476" y="333"/>
                  <a:pt x="479" y="336"/>
                </a:cubicBezTo>
                <a:cubicBezTo>
                  <a:pt x="481" y="339"/>
                  <a:pt x="484" y="341"/>
                  <a:pt x="490" y="346"/>
                </a:cubicBezTo>
                <a:cubicBezTo>
                  <a:pt x="492" y="348"/>
                  <a:pt x="494" y="350"/>
                  <a:pt x="495" y="351"/>
                </a:cubicBezTo>
                <a:cubicBezTo>
                  <a:pt x="497" y="353"/>
                  <a:pt x="499" y="354"/>
                  <a:pt x="499" y="354"/>
                </a:cubicBezTo>
                <a:cubicBezTo>
                  <a:pt x="499" y="354"/>
                  <a:pt x="498" y="355"/>
                  <a:pt x="498" y="358"/>
                </a:cubicBezTo>
                <a:cubicBezTo>
                  <a:pt x="498" y="361"/>
                  <a:pt x="498" y="362"/>
                  <a:pt x="498" y="362"/>
                </a:cubicBezTo>
                <a:cubicBezTo>
                  <a:pt x="498" y="363"/>
                  <a:pt x="497" y="363"/>
                  <a:pt x="497" y="364"/>
                </a:cubicBezTo>
                <a:cubicBezTo>
                  <a:pt x="497" y="365"/>
                  <a:pt x="498" y="366"/>
                  <a:pt x="500" y="367"/>
                </a:cubicBezTo>
                <a:cubicBezTo>
                  <a:pt x="502" y="368"/>
                  <a:pt x="503" y="369"/>
                  <a:pt x="504" y="370"/>
                </a:cubicBezTo>
                <a:cubicBezTo>
                  <a:pt x="506" y="371"/>
                  <a:pt x="508" y="373"/>
                  <a:pt x="509" y="374"/>
                </a:cubicBezTo>
                <a:cubicBezTo>
                  <a:pt x="511" y="376"/>
                  <a:pt x="513" y="377"/>
                  <a:pt x="514" y="378"/>
                </a:cubicBezTo>
                <a:cubicBezTo>
                  <a:pt x="515" y="380"/>
                  <a:pt x="515" y="379"/>
                  <a:pt x="517" y="381"/>
                </a:cubicBezTo>
                <a:cubicBezTo>
                  <a:pt x="519" y="382"/>
                  <a:pt x="524" y="386"/>
                  <a:pt x="526" y="388"/>
                </a:cubicBezTo>
                <a:cubicBezTo>
                  <a:pt x="529" y="389"/>
                  <a:pt x="531" y="390"/>
                  <a:pt x="531" y="390"/>
                </a:cubicBezTo>
                <a:cubicBezTo>
                  <a:pt x="531" y="390"/>
                  <a:pt x="531" y="391"/>
                  <a:pt x="531" y="392"/>
                </a:cubicBezTo>
                <a:cubicBezTo>
                  <a:pt x="531" y="394"/>
                  <a:pt x="532" y="395"/>
                  <a:pt x="533" y="396"/>
                </a:cubicBezTo>
                <a:cubicBezTo>
                  <a:pt x="533" y="396"/>
                  <a:pt x="533" y="397"/>
                  <a:pt x="534" y="398"/>
                </a:cubicBezTo>
                <a:cubicBezTo>
                  <a:pt x="536" y="399"/>
                  <a:pt x="538" y="401"/>
                  <a:pt x="541" y="403"/>
                </a:cubicBezTo>
                <a:cubicBezTo>
                  <a:pt x="543" y="404"/>
                  <a:pt x="543" y="404"/>
                  <a:pt x="544" y="404"/>
                </a:cubicBezTo>
                <a:cubicBezTo>
                  <a:pt x="545" y="404"/>
                  <a:pt x="546" y="405"/>
                  <a:pt x="548" y="405"/>
                </a:cubicBezTo>
                <a:cubicBezTo>
                  <a:pt x="549" y="405"/>
                  <a:pt x="551" y="405"/>
                  <a:pt x="551" y="405"/>
                </a:cubicBezTo>
                <a:cubicBezTo>
                  <a:pt x="551" y="405"/>
                  <a:pt x="552" y="407"/>
                  <a:pt x="554" y="409"/>
                </a:cubicBezTo>
                <a:cubicBezTo>
                  <a:pt x="555" y="410"/>
                  <a:pt x="557" y="413"/>
                  <a:pt x="558" y="414"/>
                </a:cubicBezTo>
                <a:cubicBezTo>
                  <a:pt x="559" y="416"/>
                  <a:pt x="559" y="416"/>
                  <a:pt x="560" y="417"/>
                </a:cubicBezTo>
                <a:cubicBezTo>
                  <a:pt x="561" y="417"/>
                  <a:pt x="561" y="419"/>
                  <a:pt x="562" y="420"/>
                </a:cubicBezTo>
                <a:cubicBezTo>
                  <a:pt x="563" y="421"/>
                  <a:pt x="562" y="421"/>
                  <a:pt x="563" y="422"/>
                </a:cubicBezTo>
                <a:cubicBezTo>
                  <a:pt x="564" y="422"/>
                  <a:pt x="564" y="423"/>
                  <a:pt x="564" y="424"/>
                </a:cubicBezTo>
                <a:cubicBezTo>
                  <a:pt x="565" y="424"/>
                  <a:pt x="565" y="425"/>
                  <a:pt x="565" y="425"/>
                </a:cubicBezTo>
                <a:cubicBezTo>
                  <a:pt x="565" y="426"/>
                  <a:pt x="566" y="426"/>
                  <a:pt x="566" y="427"/>
                </a:cubicBezTo>
                <a:cubicBezTo>
                  <a:pt x="566" y="428"/>
                  <a:pt x="567" y="428"/>
                  <a:pt x="567" y="429"/>
                </a:cubicBezTo>
                <a:cubicBezTo>
                  <a:pt x="567" y="429"/>
                  <a:pt x="568" y="430"/>
                  <a:pt x="568" y="431"/>
                </a:cubicBezTo>
                <a:cubicBezTo>
                  <a:pt x="569" y="432"/>
                  <a:pt x="569" y="433"/>
                  <a:pt x="570" y="435"/>
                </a:cubicBezTo>
                <a:cubicBezTo>
                  <a:pt x="571" y="437"/>
                  <a:pt x="571" y="438"/>
                  <a:pt x="571" y="438"/>
                </a:cubicBezTo>
                <a:cubicBezTo>
                  <a:pt x="571" y="438"/>
                  <a:pt x="571" y="438"/>
                  <a:pt x="570" y="438"/>
                </a:cubicBezTo>
                <a:cubicBezTo>
                  <a:pt x="570" y="439"/>
                  <a:pt x="571" y="440"/>
                  <a:pt x="571" y="440"/>
                </a:cubicBezTo>
                <a:cubicBezTo>
                  <a:pt x="571" y="440"/>
                  <a:pt x="571" y="440"/>
                  <a:pt x="571" y="441"/>
                </a:cubicBezTo>
                <a:cubicBezTo>
                  <a:pt x="571" y="442"/>
                  <a:pt x="571" y="443"/>
                  <a:pt x="572" y="446"/>
                </a:cubicBezTo>
                <a:cubicBezTo>
                  <a:pt x="573" y="448"/>
                  <a:pt x="576" y="452"/>
                  <a:pt x="578" y="455"/>
                </a:cubicBezTo>
                <a:cubicBezTo>
                  <a:pt x="581" y="458"/>
                  <a:pt x="583" y="459"/>
                  <a:pt x="583" y="459"/>
                </a:cubicBezTo>
                <a:cubicBezTo>
                  <a:pt x="583" y="459"/>
                  <a:pt x="582" y="459"/>
                  <a:pt x="582" y="460"/>
                </a:cubicBezTo>
                <a:cubicBezTo>
                  <a:pt x="582" y="461"/>
                  <a:pt x="582" y="461"/>
                  <a:pt x="583" y="462"/>
                </a:cubicBezTo>
                <a:cubicBezTo>
                  <a:pt x="584" y="464"/>
                  <a:pt x="585" y="465"/>
                  <a:pt x="586" y="466"/>
                </a:cubicBezTo>
                <a:cubicBezTo>
                  <a:pt x="587" y="468"/>
                  <a:pt x="588" y="468"/>
                  <a:pt x="590" y="468"/>
                </a:cubicBezTo>
                <a:cubicBezTo>
                  <a:pt x="591" y="468"/>
                  <a:pt x="592" y="467"/>
                  <a:pt x="593" y="466"/>
                </a:cubicBezTo>
                <a:cubicBezTo>
                  <a:pt x="595" y="466"/>
                  <a:pt x="596" y="465"/>
                  <a:pt x="598" y="463"/>
                </a:cubicBezTo>
                <a:cubicBezTo>
                  <a:pt x="602" y="461"/>
                  <a:pt x="609" y="456"/>
                  <a:pt x="611" y="455"/>
                </a:cubicBezTo>
                <a:cubicBezTo>
                  <a:pt x="613" y="453"/>
                  <a:pt x="613" y="453"/>
                  <a:pt x="613" y="452"/>
                </a:cubicBezTo>
                <a:cubicBezTo>
                  <a:pt x="613" y="451"/>
                  <a:pt x="614" y="449"/>
                  <a:pt x="614" y="449"/>
                </a:cubicBezTo>
                <a:cubicBezTo>
                  <a:pt x="614" y="448"/>
                  <a:pt x="617" y="447"/>
                  <a:pt x="620" y="446"/>
                </a:cubicBezTo>
                <a:cubicBezTo>
                  <a:pt x="622" y="445"/>
                  <a:pt x="623" y="444"/>
                  <a:pt x="624" y="444"/>
                </a:cubicBezTo>
                <a:cubicBezTo>
                  <a:pt x="625" y="444"/>
                  <a:pt x="625" y="444"/>
                  <a:pt x="630" y="441"/>
                </a:cubicBezTo>
                <a:cubicBezTo>
                  <a:pt x="635" y="439"/>
                  <a:pt x="639" y="435"/>
                  <a:pt x="645" y="430"/>
                </a:cubicBezTo>
                <a:cubicBezTo>
                  <a:pt x="652" y="424"/>
                  <a:pt x="656" y="419"/>
                  <a:pt x="662" y="411"/>
                </a:cubicBezTo>
                <a:cubicBezTo>
                  <a:pt x="668" y="404"/>
                  <a:pt x="671" y="398"/>
                  <a:pt x="672" y="396"/>
                </a:cubicBezTo>
                <a:cubicBezTo>
                  <a:pt x="672" y="395"/>
                  <a:pt x="671" y="394"/>
                  <a:pt x="670" y="394"/>
                </a:cubicBezTo>
                <a:cubicBezTo>
                  <a:pt x="670" y="393"/>
                  <a:pt x="668" y="394"/>
                  <a:pt x="668" y="394"/>
                </a:cubicBezTo>
                <a:cubicBezTo>
                  <a:pt x="668" y="394"/>
                  <a:pt x="668" y="394"/>
                  <a:pt x="668" y="393"/>
                </a:cubicBezTo>
                <a:cubicBezTo>
                  <a:pt x="667" y="392"/>
                  <a:pt x="666" y="391"/>
                  <a:pt x="663" y="392"/>
                </a:cubicBezTo>
                <a:cubicBezTo>
                  <a:pt x="661" y="392"/>
                  <a:pt x="659" y="393"/>
                  <a:pt x="656" y="395"/>
                </a:cubicBezTo>
                <a:cubicBezTo>
                  <a:pt x="653" y="397"/>
                  <a:pt x="652" y="398"/>
                  <a:pt x="650" y="399"/>
                </a:cubicBezTo>
                <a:cubicBezTo>
                  <a:pt x="649" y="399"/>
                  <a:pt x="647" y="400"/>
                  <a:pt x="646" y="401"/>
                </a:cubicBezTo>
                <a:cubicBezTo>
                  <a:pt x="645" y="401"/>
                  <a:pt x="645" y="401"/>
                  <a:pt x="643" y="403"/>
                </a:cubicBezTo>
                <a:cubicBezTo>
                  <a:pt x="642" y="404"/>
                  <a:pt x="641" y="404"/>
                  <a:pt x="640" y="404"/>
                </a:cubicBezTo>
                <a:cubicBezTo>
                  <a:pt x="639" y="404"/>
                  <a:pt x="636" y="405"/>
                  <a:pt x="634" y="405"/>
                </a:cubicBezTo>
                <a:cubicBezTo>
                  <a:pt x="632" y="406"/>
                  <a:pt x="631" y="406"/>
                  <a:pt x="630" y="406"/>
                </a:cubicBezTo>
                <a:cubicBezTo>
                  <a:pt x="629" y="406"/>
                  <a:pt x="629" y="406"/>
                  <a:pt x="627" y="406"/>
                </a:cubicBezTo>
                <a:cubicBezTo>
                  <a:pt x="626" y="406"/>
                  <a:pt x="625" y="406"/>
                  <a:pt x="624" y="406"/>
                </a:cubicBezTo>
                <a:cubicBezTo>
                  <a:pt x="623" y="406"/>
                  <a:pt x="622" y="406"/>
                  <a:pt x="622" y="405"/>
                </a:cubicBezTo>
                <a:cubicBezTo>
                  <a:pt x="621" y="405"/>
                  <a:pt x="620" y="405"/>
                  <a:pt x="620" y="406"/>
                </a:cubicBezTo>
                <a:cubicBezTo>
                  <a:pt x="619" y="406"/>
                  <a:pt x="618" y="406"/>
                  <a:pt x="618" y="405"/>
                </a:cubicBezTo>
                <a:cubicBezTo>
                  <a:pt x="617" y="405"/>
                  <a:pt x="617" y="405"/>
                  <a:pt x="616" y="405"/>
                </a:cubicBezTo>
                <a:cubicBezTo>
                  <a:pt x="615" y="406"/>
                  <a:pt x="614" y="405"/>
                  <a:pt x="612" y="404"/>
                </a:cubicBezTo>
                <a:cubicBezTo>
                  <a:pt x="609" y="404"/>
                  <a:pt x="608" y="404"/>
                  <a:pt x="606" y="404"/>
                </a:cubicBezTo>
                <a:cubicBezTo>
                  <a:pt x="606" y="404"/>
                  <a:pt x="605" y="404"/>
                  <a:pt x="604" y="405"/>
                </a:cubicBezTo>
                <a:cubicBezTo>
                  <a:pt x="604" y="405"/>
                  <a:pt x="604" y="405"/>
                  <a:pt x="603" y="405"/>
                </a:cubicBezTo>
                <a:cubicBezTo>
                  <a:pt x="603" y="404"/>
                  <a:pt x="602" y="404"/>
                  <a:pt x="601" y="405"/>
                </a:cubicBezTo>
                <a:cubicBezTo>
                  <a:pt x="600" y="405"/>
                  <a:pt x="601" y="405"/>
                  <a:pt x="601" y="405"/>
                </a:cubicBezTo>
                <a:cubicBezTo>
                  <a:pt x="601" y="405"/>
                  <a:pt x="601" y="405"/>
                  <a:pt x="600" y="406"/>
                </a:cubicBezTo>
                <a:cubicBezTo>
                  <a:pt x="599" y="406"/>
                  <a:pt x="599" y="406"/>
                  <a:pt x="599" y="406"/>
                </a:cubicBezTo>
                <a:cubicBezTo>
                  <a:pt x="598" y="405"/>
                  <a:pt x="598" y="405"/>
                  <a:pt x="598" y="405"/>
                </a:cubicBezTo>
                <a:cubicBezTo>
                  <a:pt x="597" y="405"/>
                  <a:pt x="597" y="405"/>
                  <a:pt x="597" y="405"/>
                </a:cubicBezTo>
                <a:cubicBezTo>
                  <a:pt x="596" y="405"/>
                  <a:pt x="596" y="404"/>
                  <a:pt x="594" y="404"/>
                </a:cubicBezTo>
                <a:cubicBezTo>
                  <a:pt x="593" y="403"/>
                  <a:pt x="592" y="403"/>
                  <a:pt x="592" y="403"/>
                </a:cubicBezTo>
                <a:cubicBezTo>
                  <a:pt x="592" y="402"/>
                  <a:pt x="592" y="402"/>
                  <a:pt x="591" y="402"/>
                </a:cubicBezTo>
                <a:cubicBezTo>
                  <a:pt x="590" y="402"/>
                  <a:pt x="589" y="401"/>
                  <a:pt x="588" y="401"/>
                </a:cubicBezTo>
                <a:cubicBezTo>
                  <a:pt x="587" y="400"/>
                  <a:pt x="587" y="400"/>
                  <a:pt x="586" y="399"/>
                </a:cubicBezTo>
                <a:cubicBezTo>
                  <a:pt x="585" y="399"/>
                  <a:pt x="586" y="399"/>
                  <a:pt x="584" y="398"/>
                </a:cubicBezTo>
                <a:cubicBezTo>
                  <a:pt x="583" y="398"/>
                  <a:pt x="583" y="397"/>
                  <a:pt x="583" y="397"/>
                </a:cubicBezTo>
                <a:cubicBezTo>
                  <a:pt x="582" y="397"/>
                  <a:pt x="582" y="397"/>
                  <a:pt x="582" y="396"/>
                </a:cubicBezTo>
                <a:cubicBezTo>
                  <a:pt x="582" y="395"/>
                  <a:pt x="581" y="396"/>
                  <a:pt x="580" y="395"/>
                </a:cubicBezTo>
                <a:cubicBezTo>
                  <a:pt x="579" y="395"/>
                  <a:pt x="579" y="394"/>
                  <a:pt x="578" y="394"/>
                </a:cubicBezTo>
                <a:cubicBezTo>
                  <a:pt x="577" y="393"/>
                  <a:pt x="577" y="392"/>
                  <a:pt x="576" y="392"/>
                </a:cubicBezTo>
                <a:cubicBezTo>
                  <a:pt x="576" y="392"/>
                  <a:pt x="575" y="391"/>
                  <a:pt x="575" y="391"/>
                </a:cubicBezTo>
                <a:cubicBezTo>
                  <a:pt x="575" y="391"/>
                  <a:pt x="575" y="390"/>
                  <a:pt x="574" y="390"/>
                </a:cubicBezTo>
                <a:cubicBezTo>
                  <a:pt x="573" y="390"/>
                  <a:pt x="572" y="388"/>
                  <a:pt x="571" y="387"/>
                </a:cubicBezTo>
                <a:cubicBezTo>
                  <a:pt x="569" y="386"/>
                  <a:pt x="569" y="385"/>
                  <a:pt x="569" y="385"/>
                </a:cubicBezTo>
                <a:cubicBezTo>
                  <a:pt x="569" y="385"/>
                  <a:pt x="569" y="384"/>
                  <a:pt x="568" y="383"/>
                </a:cubicBezTo>
                <a:cubicBezTo>
                  <a:pt x="567" y="383"/>
                  <a:pt x="566" y="381"/>
                  <a:pt x="565" y="379"/>
                </a:cubicBezTo>
                <a:cubicBezTo>
                  <a:pt x="564" y="378"/>
                  <a:pt x="563" y="378"/>
                  <a:pt x="562" y="377"/>
                </a:cubicBezTo>
                <a:cubicBezTo>
                  <a:pt x="561" y="375"/>
                  <a:pt x="560" y="373"/>
                  <a:pt x="560" y="373"/>
                </a:cubicBezTo>
                <a:cubicBezTo>
                  <a:pt x="559" y="373"/>
                  <a:pt x="559" y="373"/>
                  <a:pt x="559" y="372"/>
                </a:cubicBezTo>
                <a:cubicBezTo>
                  <a:pt x="558" y="371"/>
                  <a:pt x="555" y="369"/>
                  <a:pt x="555" y="368"/>
                </a:cubicBezTo>
                <a:cubicBezTo>
                  <a:pt x="554" y="366"/>
                  <a:pt x="553" y="365"/>
                  <a:pt x="552" y="364"/>
                </a:cubicBezTo>
                <a:cubicBezTo>
                  <a:pt x="552" y="363"/>
                  <a:pt x="551" y="362"/>
                  <a:pt x="550" y="360"/>
                </a:cubicBezTo>
                <a:cubicBezTo>
                  <a:pt x="548" y="357"/>
                  <a:pt x="548" y="356"/>
                  <a:pt x="547" y="356"/>
                </a:cubicBezTo>
                <a:cubicBezTo>
                  <a:pt x="546" y="355"/>
                  <a:pt x="544" y="351"/>
                  <a:pt x="542" y="348"/>
                </a:cubicBezTo>
                <a:cubicBezTo>
                  <a:pt x="541" y="345"/>
                  <a:pt x="538" y="342"/>
                  <a:pt x="537" y="339"/>
                </a:cubicBezTo>
                <a:cubicBezTo>
                  <a:pt x="536" y="338"/>
                  <a:pt x="535" y="336"/>
                  <a:pt x="534" y="334"/>
                </a:cubicBezTo>
                <a:cubicBezTo>
                  <a:pt x="533" y="332"/>
                  <a:pt x="532" y="330"/>
                  <a:pt x="531" y="330"/>
                </a:cubicBezTo>
                <a:cubicBezTo>
                  <a:pt x="531" y="329"/>
                  <a:pt x="531" y="328"/>
                  <a:pt x="527" y="321"/>
                </a:cubicBezTo>
                <a:cubicBezTo>
                  <a:pt x="526" y="320"/>
                  <a:pt x="526" y="318"/>
                  <a:pt x="525" y="317"/>
                </a:cubicBezTo>
                <a:cubicBezTo>
                  <a:pt x="524" y="316"/>
                  <a:pt x="524" y="315"/>
                  <a:pt x="523" y="314"/>
                </a:cubicBezTo>
                <a:cubicBezTo>
                  <a:pt x="522" y="311"/>
                  <a:pt x="520" y="309"/>
                  <a:pt x="519" y="307"/>
                </a:cubicBezTo>
                <a:cubicBezTo>
                  <a:pt x="518" y="304"/>
                  <a:pt x="516" y="301"/>
                  <a:pt x="515" y="299"/>
                </a:cubicBezTo>
                <a:cubicBezTo>
                  <a:pt x="513" y="296"/>
                  <a:pt x="513" y="295"/>
                  <a:pt x="513" y="295"/>
                </a:cubicBezTo>
                <a:cubicBezTo>
                  <a:pt x="513" y="295"/>
                  <a:pt x="513" y="294"/>
                  <a:pt x="512" y="291"/>
                </a:cubicBezTo>
                <a:cubicBezTo>
                  <a:pt x="512" y="288"/>
                  <a:pt x="510" y="286"/>
                  <a:pt x="508" y="283"/>
                </a:cubicBezTo>
                <a:cubicBezTo>
                  <a:pt x="507" y="280"/>
                  <a:pt x="504" y="279"/>
                  <a:pt x="504" y="279"/>
                </a:cubicBezTo>
                <a:cubicBezTo>
                  <a:pt x="504" y="279"/>
                  <a:pt x="503" y="277"/>
                  <a:pt x="501" y="275"/>
                </a:cubicBezTo>
                <a:cubicBezTo>
                  <a:pt x="500" y="273"/>
                  <a:pt x="499" y="273"/>
                  <a:pt x="498" y="273"/>
                </a:cubicBezTo>
                <a:cubicBezTo>
                  <a:pt x="497" y="272"/>
                  <a:pt x="497" y="272"/>
                  <a:pt x="496" y="272"/>
                </a:cubicBezTo>
                <a:cubicBezTo>
                  <a:pt x="495" y="272"/>
                  <a:pt x="494" y="272"/>
                  <a:pt x="493" y="271"/>
                </a:cubicBezTo>
                <a:cubicBezTo>
                  <a:pt x="491" y="270"/>
                  <a:pt x="487" y="270"/>
                  <a:pt x="486" y="270"/>
                </a:cubicBezTo>
                <a:cubicBezTo>
                  <a:pt x="484" y="270"/>
                  <a:pt x="483" y="269"/>
                  <a:pt x="482" y="268"/>
                </a:cubicBezTo>
                <a:cubicBezTo>
                  <a:pt x="480" y="268"/>
                  <a:pt x="478" y="268"/>
                  <a:pt x="477" y="267"/>
                </a:cubicBezTo>
                <a:cubicBezTo>
                  <a:pt x="475" y="267"/>
                  <a:pt x="474" y="267"/>
                  <a:pt x="471" y="267"/>
                </a:cubicBezTo>
                <a:cubicBezTo>
                  <a:pt x="468" y="267"/>
                  <a:pt x="465" y="266"/>
                  <a:pt x="462" y="266"/>
                </a:cubicBezTo>
                <a:cubicBezTo>
                  <a:pt x="460" y="266"/>
                  <a:pt x="458" y="266"/>
                  <a:pt x="456" y="266"/>
                </a:cubicBezTo>
                <a:cubicBezTo>
                  <a:pt x="453" y="265"/>
                  <a:pt x="452" y="266"/>
                  <a:pt x="449" y="266"/>
                </a:cubicBezTo>
                <a:cubicBezTo>
                  <a:pt x="447" y="266"/>
                  <a:pt x="446" y="266"/>
                  <a:pt x="444" y="266"/>
                </a:cubicBezTo>
                <a:cubicBezTo>
                  <a:pt x="441" y="266"/>
                  <a:pt x="438" y="266"/>
                  <a:pt x="435" y="266"/>
                </a:cubicBezTo>
                <a:cubicBezTo>
                  <a:pt x="431" y="266"/>
                  <a:pt x="424" y="266"/>
                  <a:pt x="424" y="266"/>
                </a:cubicBezTo>
                <a:cubicBezTo>
                  <a:pt x="424" y="266"/>
                  <a:pt x="424" y="266"/>
                  <a:pt x="423" y="266"/>
                </a:cubicBezTo>
                <a:cubicBezTo>
                  <a:pt x="422" y="265"/>
                  <a:pt x="422" y="265"/>
                  <a:pt x="420" y="265"/>
                </a:cubicBezTo>
                <a:cubicBezTo>
                  <a:pt x="418" y="265"/>
                  <a:pt x="415" y="265"/>
                  <a:pt x="410" y="264"/>
                </a:cubicBezTo>
                <a:cubicBezTo>
                  <a:pt x="405" y="264"/>
                  <a:pt x="400" y="263"/>
                  <a:pt x="395" y="262"/>
                </a:cubicBezTo>
                <a:cubicBezTo>
                  <a:pt x="393" y="262"/>
                  <a:pt x="391" y="261"/>
                  <a:pt x="389" y="261"/>
                </a:cubicBezTo>
                <a:cubicBezTo>
                  <a:pt x="388" y="261"/>
                  <a:pt x="386" y="261"/>
                  <a:pt x="385" y="260"/>
                </a:cubicBezTo>
                <a:cubicBezTo>
                  <a:pt x="383" y="260"/>
                  <a:pt x="381" y="260"/>
                  <a:pt x="381" y="260"/>
                </a:cubicBezTo>
                <a:cubicBezTo>
                  <a:pt x="381" y="260"/>
                  <a:pt x="381" y="259"/>
                  <a:pt x="382" y="257"/>
                </a:cubicBezTo>
                <a:cubicBezTo>
                  <a:pt x="382" y="255"/>
                  <a:pt x="382" y="253"/>
                  <a:pt x="383" y="251"/>
                </a:cubicBezTo>
                <a:cubicBezTo>
                  <a:pt x="383" y="248"/>
                  <a:pt x="383" y="247"/>
                  <a:pt x="381" y="244"/>
                </a:cubicBezTo>
                <a:cubicBezTo>
                  <a:pt x="379" y="240"/>
                  <a:pt x="377" y="237"/>
                  <a:pt x="377" y="237"/>
                </a:cubicBezTo>
                <a:cubicBezTo>
                  <a:pt x="377" y="237"/>
                  <a:pt x="378" y="237"/>
                  <a:pt x="379" y="236"/>
                </a:cubicBezTo>
                <a:cubicBezTo>
                  <a:pt x="380" y="235"/>
                  <a:pt x="382" y="233"/>
                  <a:pt x="386" y="231"/>
                </a:cubicBezTo>
                <a:cubicBezTo>
                  <a:pt x="390" y="228"/>
                  <a:pt x="394" y="226"/>
                  <a:pt x="397" y="225"/>
                </a:cubicBezTo>
                <a:cubicBezTo>
                  <a:pt x="400" y="223"/>
                  <a:pt x="403" y="222"/>
                  <a:pt x="406" y="221"/>
                </a:cubicBezTo>
                <a:cubicBezTo>
                  <a:pt x="409" y="220"/>
                  <a:pt x="410" y="220"/>
                  <a:pt x="415" y="218"/>
                </a:cubicBezTo>
                <a:cubicBezTo>
                  <a:pt x="419" y="215"/>
                  <a:pt x="422" y="214"/>
                  <a:pt x="426" y="213"/>
                </a:cubicBezTo>
                <a:cubicBezTo>
                  <a:pt x="429" y="211"/>
                  <a:pt x="433" y="210"/>
                  <a:pt x="435" y="209"/>
                </a:cubicBezTo>
                <a:cubicBezTo>
                  <a:pt x="438" y="208"/>
                  <a:pt x="441" y="207"/>
                  <a:pt x="442" y="206"/>
                </a:cubicBezTo>
                <a:cubicBezTo>
                  <a:pt x="443" y="206"/>
                  <a:pt x="444" y="206"/>
                  <a:pt x="443" y="206"/>
                </a:cubicBezTo>
                <a:cubicBezTo>
                  <a:pt x="443" y="205"/>
                  <a:pt x="443" y="205"/>
                  <a:pt x="443" y="203"/>
                </a:cubicBezTo>
                <a:cubicBezTo>
                  <a:pt x="442" y="201"/>
                  <a:pt x="442" y="199"/>
                  <a:pt x="441" y="197"/>
                </a:cubicBezTo>
                <a:cubicBezTo>
                  <a:pt x="441" y="194"/>
                  <a:pt x="440" y="192"/>
                  <a:pt x="440" y="192"/>
                </a:cubicBezTo>
                <a:cubicBezTo>
                  <a:pt x="440" y="192"/>
                  <a:pt x="441" y="191"/>
                  <a:pt x="441" y="191"/>
                </a:cubicBezTo>
                <a:cubicBezTo>
                  <a:pt x="441" y="191"/>
                  <a:pt x="442" y="190"/>
                  <a:pt x="442" y="190"/>
                </a:cubicBezTo>
                <a:cubicBezTo>
                  <a:pt x="443" y="189"/>
                  <a:pt x="443" y="188"/>
                  <a:pt x="443" y="187"/>
                </a:cubicBezTo>
                <a:cubicBezTo>
                  <a:pt x="443" y="187"/>
                  <a:pt x="443" y="187"/>
                  <a:pt x="443" y="185"/>
                </a:cubicBezTo>
                <a:cubicBezTo>
                  <a:pt x="443" y="183"/>
                  <a:pt x="443" y="180"/>
                  <a:pt x="443" y="180"/>
                </a:cubicBezTo>
                <a:cubicBezTo>
                  <a:pt x="443" y="180"/>
                  <a:pt x="447" y="178"/>
                  <a:pt x="450" y="176"/>
                </a:cubicBezTo>
                <a:cubicBezTo>
                  <a:pt x="454" y="173"/>
                  <a:pt x="455" y="172"/>
                  <a:pt x="458" y="170"/>
                </a:cubicBezTo>
                <a:cubicBezTo>
                  <a:pt x="461" y="167"/>
                  <a:pt x="462" y="165"/>
                  <a:pt x="464" y="163"/>
                </a:cubicBezTo>
                <a:cubicBezTo>
                  <a:pt x="465" y="161"/>
                  <a:pt x="467" y="159"/>
                  <a:pt x="468" y="157"/>
                </a:cubicBezTo>
                <a:cubicBezTo>
                  <a:pt x="469" y="155"/>
                  <a:pt x="470" y="154"/>
                  <a:pt x="471" y="153"/>
                </a:cubicBezTo>
                <a:cubicBezTo>
                  <a:pt x="472" y="152"/>
                  <a:pt x="473" y="151"/>
                  <a:pt x="474" y="149"/>
                </a:cubicBezTo>
                <a:cubicBezTo>
                  <a:pt x="475" y="148"/>
                  <a:pt x="476" y="148"/>
                  <a:pt x="477" y="146"/>
                </a:cubicBezTo>
                <a:cubicBezTo>
                  <a:pt x="478" y="145"/>
                  <a:pt x="479" y="145"/>
                  <a:pt x="479" y="144"/>
                </a:cubicBezTo>
                <a:cubicBezTo>
                  <a:pt x="480" y="143"/>
                  <a:pt x="480" y="143"/>
                  <a:pt x="481" y="142"/>
                </a:cubicBezTo>
                <a:cubicBezTo>
                  <a:pt x="482" y="141"/>
                  <a:pt x="483" y="140"/>
                  <a:pt x="483" y="138"/>
                </a:cubicBezTo>
                <a:cubicBezTo>
                  <a:pt x="484" y="136"/>
                  <a:pt x="483" y="135"/>
                  <a:pt x="482" y="135"/>
                </a:cubicBezTo>
                <a:cubicBezTo>
                  <a:pt x="480" y="134"/>
                  <a:pt x="479" y="135"/>
                  <a:pt x="478" y="136"/>
                </a:cubicBezTo>
                <a:cubicBezTo>
                  <a:pt x="477" y="137"/>
                  <a:pt x="476" y="140"/>
                  <a:pt x="475" y="141"/>
                </a:cubicBezTo>
                <a:cubicBezTo>
                  <a:pt x="474" y="142"/>
                  <a:pt x="473" y="142"/>
                  <a:pt x="472" y="143"/>
                </a:cubicBezTo>
                <a:cubicBezTo>
                  <a:pt x="470" y="144"/>
                  <a:pt x="469" y="145"/>
                  <a:pt x="468" y="146"/>
                </a:cubicBezTo>
                <a:cubicBezTo>
                  <a:pt x="468" y="147"/>
                  <a:pt x="467" y="148"/>
                  <a:pt x="467" y="148"/>
                </a:cubicBezTo>
                <a:cubicBezTo>
                  <a:pt x="466" y="148"/>
                  <a:pt x="466" y="147"/>
                  <a:pt x="466" y="146"/>
                </a:cubicBezTo>
                <a:cubicBezTo>
                  <a:pt x="466" y="145"/>
                  <a:pt x="466" y="145"/>
                  <a:pt x="467" y="143"/>
                </a:cubicBezTo>
                <a:cubicBezTo>
                  <a:pt x="468" y="142"/>
                  <a:pt x="469" y="141"/>
                  <a:pt x="471" y="140"/>
                </a:cubicBezTo>
                <a:cubicBezTo>
                  <a:pt x="472" y="138"/>
                  <a:pt x="472" y="137"/>
                  <a:pt x="473" y="136"/>
                </a:cubicBezTo>
                <a:cubicBezTo>
                  <a:pt x="474" y="133"/>
                  <a:pt x="476" y="131"/>
                  <a:pt x="477" y="130"/>
                </a:cubicBezTo>
                <a:cubicBezTo>
                  <a:pt x="478" y="128"/>
                  <a:pt x="479" y="127"/>
                  <a:pt x="479" y="126"/>
                </a:cubicBezTo>
                <a:cubicBezTo>
                  <a:pt x="480" y="124"/>
                  <a:pt x="481" y="124"/>
                  <a:pt x="481" y="122"/>
                </a:cubicBezTo>
                <a:cubicBezTo>
                  <a:pt x="481" y="121"/>
                  <a:pt x="480" y="120"/>
                  <a:pt x="479" y="119"/>
                </a:cubicBezTo>
                <a:cubicBezTo>
                  <a:pt x="477" y="119"/>
                  <a:pt x="476" y="120"/>
                  <a:pt x="475" y="122"/>
                </a:cubicBezTo>
                <a:cubicBezTo>
                  <a:pt x="474" y="123"/>
                  <a:pt x="473" y="125"/>
                  <a:pt x="472" y="127"/>
                </a:cubicBezTo>
                <a:cubicBezTo>
                  <a:pt x="470" y="129"/>
                  <a:pt x="470" y="130"/>
                  <a:pt x="468" y="132"/>
                </a:cubicBezTo>
                <a:cubicBezTo>
                  <a:pt x="467" y="133"/>
                  <a:pt x="466" y="134"/>
                  <a:pt x="466" y="135"/>
                </a:cubicBezTo>
                <a:cubicBezTo>
                  <a:pt x="465" y="136"/>
                  <a:pt x="464" y="137"/>
                  <a:pt x="464" y="138"/>
                </a:cubicBezTo>
                <a:cubicBezTo>
                  <a:pt x="463" y="139"/>
                  <a:pt x="463" y="139"/>
                  <a:pt x="462" y="140"/>
                </a:cubicBezTo>
                <a:cubicBezTo>
                  <a:pt x="462" y="140"/>
                  <a:pt x="461" y="138"/>
                  <a:pt x="461" y="138"/>
                </a:cubicBezTo>
                <a:cubicBezTo>
                  <a:pt x="461" y="138"/>
                  <a:pt x="461" y="138"/>
                  <a:pt x="462" y="137"/>
                </a:cubicBezTo>
                <a:cubicBezTo>
                  <a:pt x="462" y="136"/>
                  <a:pt x="464" y="134"/>
                  <a:pt x="465" y="133"/>
                </a:cubicBezTo>
                <a:cubicBezTo>
                  <a:pt x="466" y="131"/>
                  <a:pt x="466" y="130"/>
                  <a:pt x="466" y="129"/>
                </a:cubicBezTo>
                <a:cubicBezTo>
                  <a:pt x="467" y="128"/>
                  <a:pt x="468" y="126"/>
                  <a:pt x="469" y="124"/>
                </a:cubicBezTo>
                <a:cubicBezTo>
                  <a:pt x="470" y="122"/>
                  <a:pt x="470" y="122"/>
                  <a:pt x="471" y="120"/>
                </a:cubicBezTo>
                <a:cubicBezTo>
                  <a:pt x="472" y="119"/>
                  <a:pt x="472" y="118"/>
                  <a:pt x="473" y="117"/>
                </a:cubicBezTo>
                <a:cubicBezTo>
                  <a:pt x="473" y="115"/>
                  <a:pt x="474" y="115"/>
                  <a:pt x="474" y="113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69" y="110"/>
                  <a:pt x="468" y="112"/>
                  <a:pt x="467" y="114"/>
                </a:cubicBezTo>
                <a:cubicBezTo>
                  <a:pt x="466" y="116"/>
                  <a:pt x="465" y="118"/>
                  <a:pt x="464" y="120"/>
                </a:cubicBezTo>
                <a:cubicBezTo>
                  <a:pt x="463" y="122"/>
                  <a:pt x="462" y="123"/>
                  <a:pt x="461" y="124"/>
                </a:cubicBezTo>
                <a:cubicBezTo>
                  <a:pt x="460" y="125"/>
                  <a:pt x="460" y="126"/>
                  <a:pt x="460" y="127"/>
                </a:cubicBezTo>
                <a:cubicBezTo>
                  <a:pt x="460" y="128"/>
                  <a:pt x="459" y="128"/>
                  <a:pt x="459" y="129"/>
                </a:cubicBezTo>
                <a:cubicBezTo>
                  <a:pt x="458" y="130"/>
                  <a:pt x="458" y="131"/>
                  <a:pt x="457" y="132"/>
                </a:cubicBezTo>
                <a:cubicBezTo>
                  <a:pt x="457" y="133"/>
                  <a:pt x="456" y="134"/>
                  <a:pt x="456" y="134"/>
                </a:cubicBezTo>
                <a:cubicBezTo>
                  <a:pt x="455" y="135"/>
                  <a:pt x="455" y="134"/>
                  <a:pt x="455" y="134"/>
                </a:cubicBezTo>
                <a:cubicBezTo>
                  <a:pt x="454" y="134"/>
                  <a:pt x="454" y="132"/>
                  <a:pt x="455" y="131"/>
                </a:cubicBezTo>
                <a:cubicBezTo>
                  <a:pt x="455" y="129"/>
                  <a:pt x="455" y="128"/>
                  <a:pt x="456" y="127"/>
                </a:cubicBezTo>
                <a:cubicBezTo>
                  <a:pt x="456" y="125"/>
                  <a:pt x="456" y="124"/>
                  <a:pt x="457" y="121"/>
                </a:cubicBezTo>
                <a:cubicBezTo>
                  <a:pt x="458" y="119"/>
                  <a:pt x="459" y="118"/>
                  <a:pt x="460" y="116"/>
                </a:cubicBezTo>
                <a:cubicBezTo>
                  <a:pt x="461" y="114"/>
                  <a:pt x="461" y="112"/>
                  <a:pt x="462" y="110"/>
                </a:cubicBezTo>
                <a:cubicBezTo>
                  <a:pt x="462" y="108"/>
                  <a:pt x="460" y="107"/>
                  <a:pt x="458" y="108"/>
                </a:cubicBezTo>
                <a:cubicBezTo>
                  <a:pt x="456" y="108"/>
                  <a:pt x="455" y="111"/>
                  <a:pt x="454" y="112"/>
                </a:cubicBezTo>
                <a:cubicBezTo>
                  <a:pt x="454" y="113"/>
                  <a:pt x="453" y="115"/>
                  <a:pt x="453" y="116"/>
                </a:cubicBezTo>
                <a:cubicBezTo>
                  <a:pt x="452" y="117"/>
                  <a:pt x="452" y="118"/>
                  <a:pt x="451" y="119"/>
                </a:cubicBezTo>
                <a:cubicBezTo>
                  <a:pt x="450" y="121"/>
                  <a:pt x="450" y="121"/>
                  <a:pt x="449" y="124"/>
                </a:cubicBezTo>
                <a:cubicBezTo>
                  <a:pt x="448" y="126"/>
                  <a:pt x="448" y="127"/>
                  <a:pt x="448" y="130"/>
                </a:cubicBezTo>
                <a:cubicBezTo>
                  <a:pt x="447" y="132"/>
                  <a:pt x="446" y="133"/>
                  <a:pt x="446" y="134"/>
                </a:cubicBezTo>
                <a:cubicBezTo>
                  <a:pt x="445" y="135"/>
                  <a:pt x="445" y="136"/>
                  <a:pt x="444" y="137"/>
                </a:cubicBezTo>
                <a:cubicBezTo>
                  <a:pt x="444" y="139"/>
                  <a:pt x="442" y="139"/>
                  <a:pt x="441" y="140"/>
                </a:cubicBezTo>
                <a:cubicBezTo>
                  <a:pt x="440" y="140"/>
                  <a:pt x="437" y="142"/>
                  <a:pt x="437" y="142"/>
                </a:cubicBezTo>
                <a:cubicBezTo>
                  <a:pt x="436" y="143"/>
                  <a:pt x="436" y="142"/>
                  <a:pt x="436" y="142"/>
                </a:cubicBezTo>
                <a:cubicBezTo>
                  <a:pt x="435" y="141"/>
                  <a:pt x="435" y="141"/>
                  <a:pt x="435" y="140"/>
                </a:cubicBezTo>
                <a:cubicBezTo>
                  <a:pt x="435" y="139"/>
                  <a:pt x="435" y="138"/>
                  <a:pt x="435" y="137"/>
                </a:cubicBezTo>
                <a:cubicBezTo>
                  <a:pt x="434" y="136"/>
                  <a:pt x="434" y="135"/>
                  <a:pt x="433" y="134"/>
                </a:cubicBezTo>
                <a:cubicBezTo>
                  <a:pt x="433" y="133"/>
                  <a:pt x="433" y="132"/>
                  <a:pt x="431" y="129"/>
                </a:cubicBezTo>
                <a:cubicBezTo>
                  <a:pt x="430" y="127"/>
                  <a:pt x="428" y="126"/>
                  <a:pt x="427" y="125"/>
                </a:cubicBezTo>
                <a:cubicBezTo>
                  <a:pt x="426" y="125"/>
                  <a:pt x="425" y="125"/>
                  <a:pt x="424" y="126"/>
                </a:cubicBezTo>
                <a:cubicBezTo>
                  <a:pt x="423" y="127"/>
                  <a:pt x="424" y="128"/>
                  <a:pt x="424" y="129"/>
                </a:cubicBezTo>
                <a:cubicBezTo>
                  <a:pt x="425" y="129"/>
                  <a:pt x="425" y="131"/>
                  <a:pt x="426" y="133"/>
                </a:cubicBezTo>
                <a:cubicBezTo>
                  <a:pt x="426" y="135"/>
                  <a:pt x="427" y="136"/>
                  <a:pt x="427" y="138"/>
                </a:cubicBezTo>
                <a:cubicBezTo>
                  <a:pt x="427" y="140"/>
                  <a:pt x="427" y="141"/>
                  <a:pt x="427" y="143"/>
                </a:cubicBezTo>
                <a:cubicBezTo>
                  <a:pt x="427" y="144"/>
                  <a:pt x="426" y="145"/>
                  <a:pt x="426" y="147"/>
                </a:cubicBezTo>
                <a:cubicBezTo>
                  <a:pt x="426" y="149"/>
                  <a:pt x="427" y="152"/>
                  <a:pt x="428" y="154"/>
                </a:cubicBezTo>
                <a:cubicBezTo>
                  <a:pt x="428" y="157"/>
                  <a:pt x="428" y="158"/>
                  <a:pt x="429" y="160"/>
                </a:cubicBezTo>
                <a:cubicBezTo>
                  <a:pt x="429" y="163"/>
                  <a:pt x="429" y="163"/>
                  <a:pt x="429" y="164"/>
                </a:cubicBezTo>
                <a:cubicBezTo>
                  <a:pt x="428" y="165"/>
                  <a:pt x="426" y="167"/>
                  <a:pt x="426" y="167"/>
                </a:cubicBezTo>
                <a:cubicBezTo>
                  <a:pt x="426" y="167"/>
                  <a:pt x="426" y="167"/>
                  <a:pt x="425" y="167"/>
                </a:cubicBezTo>
                <a:cubicBezTo>
                  <a:pt x="425" y="167"/>
                  <a:pt x="425" y="167"/>
                  <a:pt x="424" y="168"/>
                </a:cubicBezTo>
                <a:cubicBezTo>
                  <a:pt x="424" y="168"/>
                  <a:pt x="423" y="169"/>
                  <a:pt x="421" y="170"/>
                </a:cubicBezTo>
                <a:cubicBezTo>
                  <a:pt x="419" y="171"/>
                  <a:pt x="417" y="173"/>
                  <a:pt x="413" y="175"/>
                </a:cubicBezTo>
                <a:cubicBezTo>
                  <a:pt x="409" y="177"/>
                  <a:pt x="407" y="178"/>
                  <a:pt x="406" y="179"/>
                </a:cubicBezTo>
                <a:cubicBezTo>
                  <a:pt x="404" y="179"/>
                  <a:pt x="401" y="182"/>
                  <a:pt x="400" y="183"/>
                </a:cubicBezTo>
                <a:cubicBezTo>
                  <a:pt x="399" y="184"/>
                  <a:pt x="398" y="186"/>
                  <a:pt x="398" y="186"/>
                </a:cubicBezTo>
                <a:cubicBezTo>
                  <a:pt x="398" y="186"/>
                  <a:pt x="398" y="186"/>
                  <a:pt x="397" y="185"/>
                </a:cubicBezTo>
                <a:cubicBezTo>
                  <a:pt x="396" y="185"/>
                  <a:pt x="394" y="185"/>
                  <a:pt x="393" y="186"/>
                </a:cubicBezTo>
                <a:cubicBezTo>
                  <a:pt x="391" y="186"/>
                  <a:pt x="387" y="188"/>
                  <a:pt x="386" y="189"/>
                </a:cubicBezTo>
                <a:cubicBezTo>
                  <a:pt x="385" y="190"/>
                  <a:pt x="383" y="190"/>
                  <a:pt x="383" y="192"/>
                </a:cubicBezTo>
                <a:cubicBezTo>
                  <a:pt x="382" y="193"/>
                  <a:pt x="381" y="194"/>
                  <a:pt x="381" y="194"/>
                </a:cubicBezTo>
                <a:cubicBezTo>
                  <a:pt x="381" y="194"/>
                  <a:pt x="380" y="195"/>
                  <a:pt x="378" y="195"/>
                </a:cubicBezTo>
                <a:cubicBezTo>
                  <a:pt x="375" y="196"/>
                  <a:pt x="374" y="196"/>
                  <a:pt x="373" y="196"/>
                </a:cubicBezTo>
                <a:cubicBezTo>
                  <a:pt x="373" y="196"/>
                  <a:pt x="372" y="196"/>
                  <a:pt x="371" y="196"/>
                </a:cubicBezTo>
                <a:cubicBezTo>
                  <a:pt x="371" y="196"/>
                  <a:pt x="371" y="195"/>
                  <a:pt x="370" y="195"/>
                </a:cubicBezTo>
                <a:cubicBezTo>
                  <a:pt x="369" y="195"/>
                  <a:pt x="369" y="195"/>
                  <a:pt x="369" y="195"/>
                </a:cubicBezTo>
                <a:cubicBezTo>
                  <a:pt x="369" y="195"/>
                  <a:pt x="368" y="194"/>
                  <a:pt x="367" y="191"/>
                </a:cubicBezTo>
                <a:cubicBezTo>
                  <a:pt x="367" y="189"/>
                  <a:pt x="366" y="187"/>
                  <a:pt x="365" y="185"/>
                </a:cubicBezTo>
                <a:cubicBezTo>
                  <a:pt x="365" y="184"/>
                  <a:pt x="364" y="182"/>
                  <a:pt x="363" y="181"/>
                </a:cubicBezTo>
                <a:cubicBezTo>
                  <a:pt x="362" y="178"/>
                  <a:pt x="361" y="176"/>
                  <a:pt x="360" y="174"/>
                </a:cubicBezTo>
                <a:cubicBezTo>
                  <a:pt x="359" y="173"/>
                  <a:pt x="358" y="171"/>
                  <a:pt x="357" y="170"/>
                </a:cubicBezTo>
                <a:cubicBezTo>
                  <a:pt x="355" y="168"/>
                  <a:pt x="354" y="166"/>
                  <a:pt x="353" y="164"/>
                </a:cubicBezTo>
                <a:cubicBezTo>
                  <a:pt x="352" y="163"/>
                  <a:pt x="352" y="162"/>
                  <a:pt x="352" y="161"/>
                </a:cubicBezTo>
                <a:cubicBezTo>
                  <a:pt x="351" y="160"/>
                  <a:pt x="350" y="157"/>
                  <a:pt x="347" y="152"/>
                </a:cubicBezTo>
                <a:cubicBezTo>
                  <a:pt x="346" y="149"/>
                  <a:pt x="344" y="147"/>
                  <a:pt x="343" y="145"/>
                </a:cubicBezTo>
                <a:cubicBezTo>
                  <a:pt x="341" y="142"/>
                  <a:pt x="339" y="140"/>
                  <a:pt x="338" y="139"/>
                </a:cubicBezTo>
                <a:cubicBezTo>
                  <a:pt x="336" y="137"/>
                  <a:pt x="335" y="135"/>
                  <a:pt x="333" y="134"/>
                </a:cubicBezTo>
                <a:cubicBezTo>
                  <a:pt x="332" y="133"/>
                  <a:pt x="332" y="132"/>
                  <a:pt x="331" y="132"/>
                </a:cubicBezTo>
                <a:cubicBezTo>
                  <a:pt x="330" y="130"/>
                  <a:pt x="329" y="130"/>
                  <a:pt x="328" y="128"/>
                </a:cubicBezTo>
                <a:cubicBezTo>
                  <a:pt x="327" y="127"/>
                  <a:pt x="326" y="126"/>
                  <a:pt x="323" y="123"/>
                </a:cubicBezTo>
                <a:cubicBezTo>
                  <a:pt x="320" y="119"/>
                  <a:pt x="316" y="116"/>
                  <a:pt x="314" y="113"/>
                </a:cubicBezTo>
                <a:cubicBezTo>
                  <a:pt x="311" y="111"/>
                  <a:pt x="310" y="109"/>
                  <a:pt x="309" y="108"/>
                </a:cubicBezTo>
                <a:cubicBezTo>
                  <a:pt x="308" y="108"/>
                  <a:pt x="307" y="106"/>
                  <a:pt x="306" y="105"/>
                </a:cubicBezTo>
                <a:cubicBezTo>
                  <a:pt x="304" y="103"/>
                  <a:pt x="302" y="102"/>
                  <a:pt x="302" y="102"/>
                </a:cubicBezTo>
                <a:cubicBezTo>
                  <a:pt x="302" y="100"/>
                  <a:pt x="302" y="100"/>
                  <a:pt x="302" y="100"/>
                </a:cubicBezTo>
                <a:cubicBezTo>
                  <a:pt x="302" y="100"/>
                  <a:pt x="302" y="100"/>
                  <a:pt x="303" y="99"/>
                </a:cubicBezTo>
                <a:cubicBezTo>
                  <a:pt x="304" y="98"/>
                  <a:pt x="304" y="97"/>
                  <a:pt x="304" y="96"/>
                </a:cubicBezTo>
                <a:cubicBezTo>
                  <a:pt x="303" y="96"/>
                  <a:pt x="304" y="96"/>
                  <a:pt x="304" y="96"/>
                </a:cubicBezTo>
                <a:cubicBezTo>
                  <a:pt x="305" y="96"/>
                  <a:pt x="305" y="95"/>
                  <a:pt x="306" y="95"/>
                </a:cubicBezTo>
                <a:cubicBezTo>
                  <a:pt x="307" y="94"/>
                  <a:pt x="309" y="93"/>
                  <a:pt x="310" y="93"/>
                </a:cubicBezTo>
                <a:cubicBezTo>
                  <a:pt x="311" y="92"/>
                  <a:pt x="311" y="92"/>
                  <a:pt x="312" y="91"/>
                </a:cubicBezTo>
                <a:cubicBezTo>
                  <a:pt x="313" y="90"/>
                  <a:pt x="314" y="90"/>
                  <a:pt x="316" y="89"/>
                </a:cubicBezTo>
                <a:cubicBezTo>
                  <a:pt x="317" y="88"/>
                  <a:pt x="318" y="87"/>
                  <a:pt x="319" y="86"/>
                </a:cubicBezTo>
                <a:cubicBezTo>
                  <a:pt x="320" y="84"/>
                  <a:pt x="319" y="83"/>
                  <a:pt x="319" y="82"/>
                </a:cubicBezTo>
                <a:cubicBezTo>
                  <a:pt x="319" y="81"/>
                  <a:pt x="318" y="79"/>
                  <a:pt x="318" y="79"/>
                </a:cubicBezTo>
                <a:cubicBezTo>
                  <a:pt x="318" y="79"/>
                  <a:pt x="318" y="78"/>
                  <a:pt x="318" y="77"/>
                </a:cubicBezTo>
                <a:cubicBezTo>
                  <a:pt x="319" y="76"/>
                  <a:pt x="320" y="75"/>
                  <a:pt x="320" y="74"/>
                </a:cubicBezTo>
                <a:cubicBezTo>
                  <a:pt x="321" y="74"/>
                  <a:pt x="320" y="72"/>
                  <a:pt x="319" y="71"/>
                </a:cubicBezTo>
                <a:cubicBezTo>
                  <a:pt x="318" y="70"/>
                  <a:pt x="317" y="70"/>
                  <a:pt x="317" y="70"/>
                </a:cubicBezTo>
                <a:cubicBezTo>
                  <a:pt x="317" y="70"/>
                  <a:pt x="318" y="69"/>
                  <a:pt x="319" y="68"/>
                </a:cubicBezTo>
                <a:cubicBezTo>
                  <a:pt x="320" y="68"/>
                  <a:pt x="320" y="67"/>
                  <a:pt x="321" y="66"/>
                </a:cubicBezTo>
                <a:cubicBezTo>
                  <a:pt x="322" y="65"/>
                  <a:pt x="322" y="64"/>
                  <a:pt x="321" y="63"/>
                </a:cubicBezTo>
                <a:cubicBezTo>
                  <a:pt x="321" y="62"/>
                  <a:pt x="321" y="61"/>
                  <a:pt x="321" y="59"/>
                </a:cubicBezTo>
                <a:cubicBezTo>
                  <a:pt x="321" y="58"/>
                  <a:pt x="321" y="57"/>
                  <a:pt x="322" y="57"/>
                </a:cubicBezTo>
                <a:cubicBezTo>
                  <a:pt x="323" y="56"/>
                  <a:pt x="324" y="56"/>
                  <a:pt x="325" y="56"/>
                </a:cubicBezTo>
                <a:cubicBezTo>
                  <a:pt x="326" y="56"/>
                  <a:pt x="327" y="55"/>
                  <a:pt x="327" y="54"/>
                </a:cubicBezTo>
                <a:cubicBezTo>
                  <a:pt x="328" y="52"/>
                  <a:pt x="326" y="51"/>
                  <a:pt x="325" y="49"/>
                </a:cubicBezTo>
                <a:cubicBezTo>
                  <a:pt x="323" y="48"/>
                  <a:pt x="322" y="46"/>
                  <a:pt x="320" y="44"/>
                </a:cubicBezTo>
                <a:cubicBezTo>
                  <a:pt x="318" y="43"/>
                  <a:pt x="317" y="43"/>
                  <a:pt x="316" y="42"/>
                </a:cubicBezTo>
                <a:cubicBezTo>
                  <a:pt x="316" y="41"/>
                  <a:pt x="316" y="41"/>
                  <a:pt x="315" y="41"/>
                </a:cubicBezTo>
                <a:cubicBezTo>
                  <a:pt x="314" y="39"/>
                  <a:pt x="315" y="36"/>
                  <a:pt x="315" y="35"/>
                </a:cubicBezTo>
                <a:cubicBezTo>
                  <a:pt x="316" y="34"/>
                  <a:pt x="315" y="33"/>
                  <a:pt x="315" y="33"/>
                </a:cubicBezTo>
                <a:cubicBezTo>
                  <a:pt x="314" y="33"/>
                  <a:pt x="315" y="32"/>
                  <a:pt x="314" y="31"/>
                </a:cubicBezTo>
                <a:cubicBezTo>
                  <a:pt x="313" y="29"/>
                  <a:pt x="313" y="30"/>
                  <a:pt x="313" y="30"/>
                </a:cubicBezTo>
                <a:cubicBezTo>
                  <a:pt x="313" y="30"/>
                  <a:pt x="313" y="29"/>
                  <a:pt x="312" y="28"/>
                </a:cubicBezTo>
                <a:cubicBezTo>
                  <a:pt x="312" y="28"/>
                  <a:pt x="312" y="26"/>
                  <a:pt x="311" y="26"/>
                </a:cubicBezTo>
                <a:cubicBezTo>
                  <a:pt x="310" y="25"/>
                  <a:pt x="310" y="25"/>
                  <a:pt x="310" y="24"/>
                </a:cubicBezTo>
                <a:cubicBezTo>
                  <a:pt x="310" y="24"/>
                  <a:pt x="310" y="23"/>
                  <a:pt x="310" y="23"/>
                </a:cubicBezTo>
                <a:cubicBezTo>
                  <a:pt x="309" y="23"/>
                  <a:pt x="309" y="22"/>
                  <a:pt x="309" y="22"/>
                </a:cubicBezTo>
                <a:cubicBezTo>
                  <a:pt x="309" y="21"/>
                  <a:pt x="308" y="20"/>
                  <a:pt x="308" y="20"/>
                </a:cubicBezTo>
                <a:cubicBezTo>
                  <a:pt x="307" y="20"/>
                  <a:pt x="307" y="19"/>
                  <a:pt x="307" y="18"/>
                </a:cubicBezTo>
                <a:cubicBezTo>
                  <a:pt x="306" y="17"/>
                  <a:pt x="305" y="16"/>
                  <a:pt x="305" y="16"/>
                </a:cubicBezTo>
                <a:cubicBezTo>
                  <a:pt x="305" y="16"/>
                  <a:pt x="306" y="16"/>
                  <a:pt x="306" y="16"/>
                </a:cubicBezTo>
                <a:cubicBezTo>
                  <a:pt x="306" y="15"/>
                  <a:pt x="307" y="15"/>
                  <a:pt x="307" y="12"/>
                </a:cubicBezTo>
                <a:cubicBezTo>
                  <a:pt x="307" y="10"/>
                  <a:pt x="305" y="8"/>
                  <a:pt x="303" y="6"/>
                </a:cubicBezTo>
                <a:cubicBezTo>
                  <a:pt x="301" y="5"/>
                  <a:pt x="298" y="3"/>
                  <a:pt x="296" y="2"/>
                </a:cubicBezTo>
                <a:cubicBezTo>
                  <a:pt x="294" y="1"/>
                  <a:pt x="291" y="1"/>
                  <a:pt x="290" y="1"/>
                </a:cubicBezTo>
                <a:cubicBezTo>
                  <a:pt x="288" y="1"/>
                  <a:pt x="285" y="1"/>
                  <a:pt x="283" y="1"/>
                </a:cubicBezTo>
                <a:cubicBezTo>
                  <a:pt x="281" y="1"/>
                  <a:pt x="280" y="0"/>
                  <a:pt x="278" y="1"/>
                </a:cubicBezTo>
                <a:cubicBezTo>
                  <a:pt x="276" y="1"/>
                  <a:pt x="275" y="2"/>
                  <a:pt x="274" y="2"/>
                </a:cubicBezTo>
                <a:cubicBezTo>
                  <a:pt x="273" y="2"/>
                  <a:pt x="271" y="2"/>
                  <a:pt x="269" y="2"/>
                </a:cubicBezTo>
                <a:cubicBezTo>
                  <a:pt x="268" y="2"/>
                  <a:pt x="266" y="3"/>
                  <a:pt x="265" y="3"/>
                </a:cubicBezTo>
                <a:cubicBezTo>
                  <a:pt x="263" y="3"/>
                  <a:pt x="261" y="4"/>
                  <a:pt x="260" y="4"/>
                </a:cubicBezTo>
                <a:cubicBezTo>
                  <a:pt x="259" y="5"/>
                  <a:pt x="257" y="5"/>
                  <a:pt x="256" y="6"/>
                </a:cubicBezTo>
                <a:cubicBezTo>
                  <a:pt x="255" y="6"/>
                  <a:pt x="254" y="7"/>
                  <a:pt x="253" y="8"/>
                </a:cubicBezTo>
                <a:cubicBezTo>
                  <a:pt x="251" y="8"/>
                  <a:pt x="250" y="10"/>
                  <a:pt x="248" y="11"/>
                </a:cubicBezTo>
                <a:cubicBezTo>
                  <a:pt x="247" y="13"/>
                  <a:pt x="246" y="14"/>
                  <a:pt x="243" y="17"/>
                </a:cubicBezTo>
                <a:cubicBezTo>
                  <a:pt x="240" y="20"/>
                  <a:pt x="241" y="22"/>
                  <a:pt x="240" y="23"/>
                </a:cubicBezTo>
                <a:cubicBezTo>
                  <a:pt x="239" y="25"/>
                  <a:pt x="239" y="26"/>
                  <a:pt x="238" y="28"/>
                </a:cubicBezTo>
                <a:cubicBezTo>
                  <a:pt x="238" y="29"/>
                  <a:pt x="238" y="30"/>
                  <a:pt x="237" y="31"/>
                </a:cubicBezTo>
                <a:cubicBezTo>
                  <a:pt x="237" y="33"/>
                  <a:pt x="237" y="34"/>
                  <a:pt x="237" y="37"/>
                </a:cubicBezTo>
                <a:cubicBezTo>
                  <a:pt x="237" y="39"/>
                  <a:pt x="237" y="40"/>
                  <a:pt x="237" y="41"/>
                </a:cubicBezTo>
                <a:cubicBezTo>
                  <a:pt x="237" y="42"/>
                  <a:pt x="238" y="42"/>
                  <a:pt x="238" y="43"/>
                </a:cubicBezTo>
                <a:cubicBezTo>
                  <a:pt x="238" y="44"/>
                  <a:pt x="237" y="44"/>
                  <a:pt x="237" y="45"/>
                </a:cubicBezTo>
                <a:cubicBezTo>
                  <a:pt x="237" y="47"/>
                  <a:pt x="238" y="48"/>
                  <a:pt x="238" y="49"/>
                </a:cubicBezTo>
                <a:cubicBezTo>
                  <a:pt x="238" y="49"/>
                  <a:pt x="238" y="50"/>
                  <a:pt x="238" y="51"/>
                </a:cubicBezTo>
                <a:cubicBezTo>
                  <a:pt x="238" y="51"/>
                  <a:pt x="238" y="52"/>
                  <a:pt x="238" y="53"/>
                </a:cubicBezTo>
                <a:cubicBezTo>
                  <a:pt x="238" y="56"/>
                  <a:pt x="239" y="57"/>
                  <a:pt x="239" y="59"/>
                </a:cubicBezTo>
                <a:cubicBezTo>
                  <a:pt x="239" y="60"/>
                  <a:pt x="240" y="60"/>
                  <a:pt x="240" y="61"/>
                </a:cubicBezTo>
                <a:cubicBezTo>
                  <a:pt x="240" y="61"/>
                  <a:pt x="240" y="61"/>
                  <a:pt x="240" y="62"/>
                </a:cubicBezTo>
                <a:cubicBezTo>
                  <a:pt x="240" y="62"/>
                  <a:pt x="241" y="63"/>
                  <a:pt x="241" y="64"/>
                </a:cubicBezTo>
                <a:cubicBezTo>
                  <a:pt x="242" y="65"/>
                  <a:pt x="242" y="66"/>
                  <a:pt x="243" y="66"/>
                </a:cubicBezTo>
                <a:cubicBezTo>
                  <a:pt x="243" y="67"/>
                  <a:pt x="243" y="68"/>
                  <a:pt x="244" y="69"/>
                </a:cubicBezTo>
                <a:cubicBezTo>
                  <a:pt x="244" y="69"/>
                  <a:pt x="244" y="70"/>
                  <a:pt x="244" y="70"/>
                </a:cubicBezTo>
                <a:cubicBezTo>
                  <a:pt x="244" y="71"/>
                  <a:pt x="244" y="72"/>
                  <a:pt x="244" y="73"/>
                </a:cubicBezTo>
                <a:cubicBezTo>
                  <a:pt x="245" y="73"/>
                  <a:pt x="245" y="74"/>
                  <a:pt x="246" y="74"/>
                </a:cubicBezTo>
                <a:cubicBezTo>
                  <a:pt x="246" y="75"/>
                  <a:pt x="246" y="75"/>
                  <a:pt x="246" y="76"/>
                </a:cubicBezTo>
                <a:cubicBezTo>
                  <a:pt x="246" y="76"/>
                  <a:pt x="247" y="76"/>
                  <a:pt x="247" y="77"/>
                </a:cubicBezTo>
                <a:cubicBezTo>
                  <a:pt x="248" y="78"/>
                  <a:pt x="249" y="78"/>
                  <a:pt x="249" y="79"/>
                </a:cubicBezTo>
                <a:cubicBezTo>
                  <a:pt x="250" y="79"/>
                  <a:pt x="251" y="80"/>
                  <a:pt x="252" y="79"/>
                </a:cubicBezTo>
                <a:cubicBezTo>
                  <a:pt x="253" y="79"/>
                  <a:pt x="254" y="79"/>
                  <a:pt x="254" y="79"/>
                </a:cubicBezTo>
                <a:cubicBezTo>
                  <a:pt x="254" y="79"/>
                  <a:pt x="254" y="80"/>
                  <a:pt x="254" y="81"/>
                </a:cubicBezTo>
                <a:cubicBezTo>
                  <a:pt x="254" y="82"/>
                  <a:pt x="253" y="83"/>
                  <a:pt x="252" y="85"/>
                </a:cubicBezTo>
                <a:cubicBezTo>
                  <a:pt x="252" y="86"/>
                  <a:pt x="251" y="87"/>
                  <a:pt x="251" y="88"/>
                </a:cubicBezTo>
                <a:cubicBezTo>
                  <a:pt x="250" y="88"/>
                  <a:pt x="248" y="87"/>
                  <a:pt x="246" y="86"/>
                </a:cubicBezTo>
                <a:cubicBezTo>
                  <a:pt x="244" y="86"/>
                  <a:pt x="244" y="86"/>
                  <a:pt x="239" y="86"/>
                </a:cubicBezTo>
                <a:cubicBezTo>
                  <a:pt x="238" y="86"/>
                  <a:pt x="236" y="86"/>
                  <a:pt x="235" y="86"/>
                </a:cubicBezTo>
                <a:cubicBezTo>
                  <a:pt x="234" y="86"/>
                  <a:pt x="232" y="87"/>
                  <a:pt x="230" y="87"/>
                </a:cubicBezTo>
                <a:cubicBezTo>
                  <a:pt x="229" y="87"/>
                  <a:pt x="228" y="88"/>
                  <a:pt x="227" y="88"/>
                </a:cubicBezTo>
                <a:cubicBezTo>
                  <a:pt x="224" y="89"/>
                  <a:pt x="223" y="90"/>
                  <a:pt x="220" y="92"/>
                </a:cubicBezTo>
                <a:cubicBezTo>
                  <a:pt x="218" y="93"/>
                  <a:pt x="215" y="95"/>
                  <a:pt x="214" y="97"/>
                </a:cubicBezTo>
                <a:cubicBezTo>
                  <a:pt x="212" y="98"/>
                  <a:pt x="211" y="99"/>
                  <a:pt x="209" y="101"/>
                </a:cubicBezTo>
                <a:cubicBezTo>
                  <a:pt x="207" y="103"/>
                  <a:pt x="206" y="104"/>
                  <a:pt x="205" y="106"/>
                </a:cubicBezTo>
                <a:cubicBezTo>
                  <a:pt x="204" y="108"/>
                  <a:pt x="204" y="108"/>
                  <a:pt x="203" y="110"/>
                </a:cubicBezTo>
                <a:cubicBezTo>
                  <a:pt x="203" y="112"/>
                  <a:pt x="203" y="113"/>
                  <a:pt x="203" y="114"/>
                </a:cubicBezTo>
                <a:cubicBezTo>
                  <a:pt x="202" y="116"/>
                  <a:pt x="202" y="117"/>
                  <a:pt x="202" y="117"/>
                </a:cubicBezTo>
                <a:cubicBezTo>
                  <a:pt x="202" y="117"/>
                  <a:pt x="201" y="118"/>
                  <a:pt x="200" y="119"/>
                </a:cubicBezTo>
                <a:cubicBezTo>
                  <a:pt x="198" y="119"/>
                  <a:pt x="197" y="121"/>
                  <a:pt x="196" y="122"/>
                </a:cubicBezTo>
                <a:cubicBezTo>
                  <a:pt x="195" y="122"/>
                  <a:pt x="194" y="122"/>
                  <a:pt x="194" y="122"/>
                </a:cubicBezTo>
                <a:cubicBezTo>
                  <a:pt x="193" y="122"/>
                  <a:pt x="193" y="122"/>
                  <a:pt x="191" y="124"/>
                </a:cubicBezTo>
                <a:cubicBezTo>
                  <a:pt x="189" y="125"/>
                  <a:pt x="188" y="127"/>
                  <a:pt x="187" y="129"/>
                </a:cubicBezTo>
                <a:cubicBezTo>
                  <a:pt x="186" y="130"/>
                  <a:pt x="186" y="131"/>
                  <a:pt x="185" y="132"/>
                </a:cubicBezTo>
                <a:cubicBezTo>
                  <a:pt x="184" y="132"/>
                  <a:pt x="183" y="133"/>
                  <a:pt x="183" y="133"/>
                </a:cubicBezTo>
                <a:cubicBezTo>
                  <a:pt x="182" y="133"/>
                  <a:pt x="181" y="134"/>
                  <a:pt x="180" y="134"/>
                </a:cubicBezTo>
                <a:cubicBezTo>
                  <a:pt x="178" y="134"/>
                  <a:pt x="178" y="134"/>
                  <a:pt x="175" y="135"/>
                </a:cubicBezTo>
                <a:cubicBezTo>
                  <a:pt x="173" y="136"/>
                  <a:pt x="171" y="137"/>
                  <a:pt x="170" y="138"/>
                </a:cubicBezTo>
                <a:cubicBezTo>
                  <a:pt x="169" y="139"/>
                  <a:pt x="168" y="140"/>
                  <a:pt x="167" y="141"/>
                </a:cubicBezTo>
                <a:cubicBezTo>
                  <a:pt x="165" y="142"/>
                  <a:pt x="165" y="142"/>
                  <a:pt x="161" y="144"/>
                </a:cubicBezTo>
                <a:cubicBezTo>
                  <a:pt x="160" y="145"/>
                  <a:pt x="158" y="146"/>
                  <a:pt x="157" y="147"/>
                </a:cubicBezTo>
                <a:cubicBezTo>
                  <a:pt x="156" y="148"/>
                  <a:pt x="155" y="148"/>
                  <a:pt x="154" y="149"/>
                </a:cubicBezTo>
                <a:cubicBezTo>
                  <a:pt x="152" y="151"/>
                  <a:pt x="150" y="152"/>
                  <a:pt x="147" y="154"/>
                </a:cubicBezTo>
                <a:cubicBezTo>
                  <a:pt x="144" y="156"/>
                  <a:pt x="141" y="159"/>
                  <a:pt x="140" y="162"/>
                </a:cubicBezTo>
                <a:cubicBezTo>
                  <a:pt x="138" y="165"/>
                  <a:pt x="137" y="174"/>
                  <a:pt x="135" y="180"/>
                </a:cubicBezTo>
                <a:cubicBezTo>
                  <a:pt x="134" y="187"/>
                  <a:pt x="132" y="200"/>
                  <a:pt x="130" y="205"/>
                </a:cubicBezTo>
                <a:cubicBezTo>
                  <a:pt x="129" y="211"/>
                  <a:pt x="129" y="214"/>
                  <a:pt x="128" y="218"/>
                </a:cubicBezTo>
                <a:cubicBezTo>
                  <a:pt x="127" y="222"/>
                  <a:pt x="127" y="224"/>
                  <a:pt x="126" y="228"/>
                </a:cubicBezTo>
                <a:cubicBezTo>
                  <a:pt x="126" y="232"/>
                  <a:pt x="126" y="232"/>
                  <a:pt x="125" y="237"/>
                </a:cubicBezTo>
                <a:cubicBezTo>
                  <a:pt x="124" y="242"/>
                  <a:pt x="124" y="248"/>
                  <a:pt x="123" y="252"/>
                </a:cubicBezTo>
                <a:cubicBezTo>
                  <a:pt x="123" y="256"/>
                  <a:pt x="122" y="259"/>
                  <a:pt x="122" y="261"/>
                </a:cubicBezTo>
                <a:cubicBezTo>
                  <a:pt x="122" y="262"/>
                  <a:pt x="122" y="264"/>
                  <a:pt x="121" y="265"/>
                </a:cubicBezTo>
                <a:cubicBezTo>
                  <a:pt x="121" y="266"/>
                  <a:pt x="121" y="268"/>
                  <a:pt x="120" y="269"/>
                </a:cubicBezTo>
                <a:cubicBezTo>
                  <a:pt x="120" y="272"/>
                  <a:pt x="119" y="274"/>
                  <a:pt x="119" y="275"/>
                </a:cubicBezTo>
                <a:cubicBezTo>
                  <a:pt x="119" y="275"/>
                  <a:pt x="119" y="275"/>
                  <a:pt x="120" y="275"/>
                </a:cubicBezTo>
                <a:cubicBezTo>
                  <a:pt x="121" y="275"/>
                  <a:pt x="122" y="275"/>
                  <a:pt x="125" y="276"/>
                </a:cubicBezTo>
                <a:cubicBezTo>
                  <a:pt x="129" y="277"/>
                  <a:pt x="134" y="278"/>
                  <a:pt x="134" y="278"/>
                </a:cubicBezTo>
                <a:cubicBezTo>
                  <a:pt x="134" y="278"/>
                  <a:pt x="134" y="279"/>
                  <a:pt x="134" y="279"/>
                </a:cubicBezTo>
                <a:cubicBezTo>
                  <a:pt x="134" y="280"/>
                  <a:pt x="134" y="280"/>
                  <a:pt x="135" y="280"/>
                </a:cubicBezTo>
                <a:cubicBezTo>
                  <a:pt x="135" y="280"/>
                  <a:pt x="136" y="280"/>
                  <a:pt x="136" y="281"/>
                </a:cubicBezTo>
                <a:cubicBezTo>
                  <a:pt x="136" y="281"/>
                  <a:pt x="135" y="281"/>
                  <a:pt x="135" y="282"/>
                </a:cubicBezTo>
                <a:cubicBezTo>
                  <a:pt x="134" y="284"/>
                  <a:pt x="134" y="284"/>
                  <a:pt x="134" y="286"/>
                </a:cubicBezTo>
                <a:cubicBezTo>
                  <a:pt x="133" y="289"/>
                  <a:pt x="133" y="290"/>
                  <a:pt x="133" y="290"/>
                </a:cubicBezTo>
                <a:cubicBezTo>
                  <a:pt x="133" y="290"/>
                  <a:pt x="132" y="291"/>
                  <a:pt x="132" y="291"/>
                </a:cubicBezTo>
                <a:cubicBezTo>
                  <a:pt x="131" y="292"/>
                  <a:pt x="131" y="292"/>
                  <a:pt x="131" y="293"/>
                </a:cubicBezTo>
                <a:cubicBezTo>
                  <a:pt x="130" y="295"/>
                  <a:pt x="128" y="298"/>
                  <a:pt x="128" y="299"/>
                </a:cubicBezTo>
                <a:cubicBezTo>
                  <a:pt x="127" y="301"/>
                  <a:pt x="127" y="301"/>
                  <a:pt x="127" y="301"/>
                </a:cubicBezTo>
                <a:cubicBezTo>
                  <a:pt x="127" y="302"/>
                  <a:pt x="127" y="302"/>
                  <a:pt x="126" y="302"/>
                </a:cubicBezTo>
                <a:cubicBezTo>
                  <a:pt x="126" y="303"/>
                  <a:pt x="126" y="304"/>
                  <a:pt x="126" y="304"/>
                </a:cubicBezTo>
                <a:cubicBezTo>
                  <a:pt x="126" y="304"/>
                  <a:pt x="119" y="300"/>
                  <a:pt x="114" y="296"/>
                </a:cubicBezTo>
                <a:cubicBezTo>
                  <a:pt x="108" y="293"/>
                  <a:pt x="103" y="290"/>
                  <a:pt x="103" y="290"/>
                </a:cubicBezTo>
                <a:cubicBezTo>
                  <a:pt x="103" y="290"/>
                  <a:pt x="103" y="289"/>
                  <a:pt x="103" y="288"/>
                </a:cubicBezTo>
                <a:cubicBezTo>
                  <a:pt x="103" y="288"/>
                  <a:pt x="102" y="287"/>
                  <a:pt x="101" y="287"/>
                </a:cubicBezTo>
                <a:cubicBezTo>
                  <a:pt x="100" y="286"/>
                  <a:pt x="99" y="285"/>
                  <a:pt x="98" y="285"/>
                </a:cubicBezTo>
                <a:cubicBezTo>
                  <a:pt x="97" y="284"/>
                  <a:pt x="96" y="284"/>
                  <a:pt x="95" y="284"/>
                </a:cubicBezTo>
                <a:cubicBezTo>
                  <a:pt x="95" y="284"/>
                  <a:pt x="94" y="284"/>
                  <a:pt x="94" y="284"/>
                </a:cubicBezTo>
                <a:cubicBezTo>
                  <a:pt x="93" y="284"/>
                  <a:pt x="91" y="282"/>
                  <a:pt x="88" y="280"/>
                </a:cubicBezTo>
                <a:cubicBezTo>
                  <a:pt x="84" y="278"/>
                  <a:pt x="84" y="278"/>
                  <a:pt x="82" y="277"/>
                </a:cubicBezTo>
                <a:cubicBezTo>
                  <a:pt x="81" y="276"/>
                  <a:pt x="80" y="275"/>
                  <a:pt x="80" y="274"/>
                </a:cubicBezTo>
                <a:cubicBezTo>
                  <a:pt x="79" y="273"/>
                  <a:pt x="77" y="274"/>
                  <a:pt x="77" y="274"/>
                </a:cubicBezTo>
                <a:cubicBezTo>
                  <a:pt x="76" y="274"/>
                  <a:pt x="75" y="274"/>
                  <a:pt x="75" y="275"/>
                </a:cubicBezTo>
                <a:cubicBezTo>
                  <a:pt x="75" y="275"/>
                  <a:pt x="75" y="275"/>
                  <a:pt x="73" y="275"/>
                </a:cubicBezTo>
                <a:cubicBezTo>
                  <a:pt x="72" y="275"/>
                  <a:pt x="72" y="275"/>
                  <a:pt x="71" y="275"/>
                </a:cubicBezTo>
                <a:cubicBezTo>
                  <a:pt x="70" y="275"/>
                  <a:pt x="69" y="274"/>
                  <a:pt x="68" y="274"/>
                </a:cubicBezTo>
                <a:cubicBezTo>
                  <a:pt x="67" y="274"/>
                  <a:pt x="67" y="274"/>
                  <a:pt x="66" y="274"/>
                </a:cubicBezTo>
                <a:cubicBezTo>
                  <a:pt x="65" y="274"/>
                  <a:pt x="65" y="276"/>
                  <a:pt x="65" y="276"/>
                </a:cubicBezTo>
                <a:cubicBezTo>
                  <a:pt x="64" y="277"/>
                  <a:pt x="64" y="278"/>
                  <a:pt x="64" y="279"/>
                </a:cubicBezTo>
                <a:cubicBezTo>
                  <a:pt x="63" y="280"/>
                  <a:pt x="63" y="281"/>
                  <a:pt x="63" y="281"/>
                </a:cubicBezTo>
                <a:cubicBezTo>
                  <a:pt x="63" y="281"/>
                  <a:pt x="55" y="296"/>
                  <a:pt x="44" y="314"/>
                </a:cubicBezTo>
                <a:cubicBezTo>
                  <a:pt x="39" y="325"/>
                  <a:pt x="33" y="336"/>
                  <a:pt x="27" y="346"/>
                </a:cubicBezTo>
                <a:cubicBezTo>
                  <a:pt x="15" y="369"/>
                  <a:pt x="5" y="388"/>
                  <a:pt x="5" y="388"/>
                </a:cubicBezTo>
                <a:cubicBezTo>
                  <a:pt x="5" y="388"/>
                  <a:pt x="4" y="388"/>
                  <a:pt x="4" y="388"/>
                </a:cubicBezTo>
                <a:cubicBezTo>
                  <a:pt x="3" y="388"/>
                  <a:pt x="3" y="389"/>
                  <a:pt x="3" y="390"/>
                </a:cubicBezTo>
                <a:cubicBezTo>
                  <a:pt x="3" y="391"/>
                  <a:pt x="2" y="391"/>
                  <a:pt x="2" y="391"/>
                </a:cubicBezTo>
                <a:cubicBezTo>
                  <a:pt x="1" y="392"/>
                  <a:pt x="0" y="393"/>
                  <a:pt x="1" y="394"/>
                </a:cubicBezTo>
                <a:cubicBezTo>
                  <a:pt x="1" y="396"/>
                  <a:pt x="3" y="396"/>
                  <a:pt x="4" y="397"/>
                </a:cubicBezTo>
                <a:close/>
                <a:moveTo>
                  <a:pt x="132" y="307"/>
                </a:moveTo>
                <a:cubicBezTo>
                  <a:pt x="132" y="307"/>
                  <a:pt x="132" y="306"/>
                  <a:pt x="132" y="306"/>
                </a:cubicBezTo>
                <a:cubicBezTo>
                  <a:pt x="133" y="305"/>
                  <a:pt x="133" y="304"/>
                  <a:pt x="134" y="303"/>
                </a:cubicBezTo>
                <a:cubicBezTo>
                  <a:pt x="134" y="302"/>
                  <a:pt x="135" y="301"/>
                  <a:pt x="135" y="300"/>
                </a:cubicBezTo>
                <a:cubicBezTo>
                  <a:pt x="136" y="300"/>
                  <a:pt x="136" y="300"/>
                  <a:pt x="136" y="300"/>
                </a:cubicBezTo>
                <a:cubicBezTo>
                  <a:pt x="136" y="300"/>
                  <a:pt x="136" y="300"/>
                  <a:pt x="136" y="301"/>
                </a:cubicBezTo>
                <a:cubicBezTo>
                  <a:pt x="136" y="302"/>
                  <a:pt x="136" y="302"/>
                  <a:pt x="137" y="303"/>
                </a:cubicBezTo>
                <a:cubicBezTo>
                  <a:pt x="138" y="304"/>
                  <a:pt x="139" y="304"/>
                  <a:pt x="139" y="304"/>
                </a:cubicBezTo>
                <a:cubicBezTo>
                  <a:pt x="139" y="304"/>
                  <a:pt x="140" y="305"/>
                  <a:pt x="141" y="305"/>
                </a:cubicBezTo>
                <a:cubicBezTo>
                  <a:pt x="141" y="306"/>
                  <a:pt x="141" y="306"/>
                  <a:pt x="142" y="306"/>
                </a:cubicBezTo>
                <a:cubicBezTo>
                  <a:pt x="142" y="305"/>
                  <a:pt x="143" y="305"/>
                  <a:pt x="143" y="305"/>
                </a:cubicBezTo>
                <a:cubicBezTo>
                  <a:pt x="143" y="305"/>
                  <a:pt x="142" y="307"/>
                  <a:pt x="144" y="308"/>
                </a:cubicBezTo>
                <a:cubicBezTo>
                  <a:pt x="145" y="309"/>
                  <a:pt x="145" y="309"/>
                  <a:pt x="146" y="309"/>
                </a:cubicBezTo>
                <a:cubicBezTo>
                  <a:pt x="148" y="310"/>
                  <a:pt x="148" y="310"/>
                  <a:pt x="148" y="309"/>
                </a:cubicBezTo>
                <a:cubicBezTo>
                  <a:pt x="149" y="309"/>
                  <a:pt x="149" y="309"/>
                  <a:pt x="149" y="309"/>
                </a:cubicBezTo>
                <a:cubicBezTo>
                  <a:pt x="149" y="309"/>
                  <a:pt x="149" y="311"/>
                  <a:pt x="150" y="312"/>
                </a:cubicBezTo>
                <a:cubicBezTo>
                  <a:pt x="151" y="313"/>
                  <a:pt x="152" y="313"/>
                  <a:pt x="153" y="314"/>
                </a:cubicBezTo>
                <a:cubicBezTo>
                  <a:pt x="154" y="314"/>
                  <a:pt x="155" y="314"/>
                  <a:pt x="155" y="313"/>
                </a:cubicBezTo>
                <a:cubicBezTo>
                  <a:pt x="156" y="313"/>
                  <a:pt x="156" y="313"/>
                  <a:pt x="156" y="313"/>
                </a:cubicBezTo>
                <a:cubicBezTo>
                  <a:pt x="156" y="313"/>
                  <a:pt x="156" y="316"/>
                  <a:pt x="157" y="316"/>
                </a:cubicBezTo>
                <a:cubicBezTo>
                  <a:pt x="157" y="317"/>
                  <a:pt x="158" y="317"/>
                  <a:pt x="159" y="318"/>
                </a:cubicBezTo>
                <a:cubicBezTo>
                  <a:pt x="160" y="318"/>
                  <a:pt x="161" y="318"/>
                  <a:pt x="162" y="317"/>
                </a:cubicBezTo>
                <a:cubicBezTo>
                  <a:pt x="163" y="317"/>
                  <a:pt x="163" y="317"/>
                  <a:pt x="164" y="316"/>
                </a:cubicBezTo>
                <a:cubicBezTo>
                  <a:pt x="164" y="316"/>
                  <a:pt x="165" y="316"/>
                  <a:pt x="165" y="316"/>
                </a:cubicBezTo>
                <a:cubicBezTo>
                  <a:pt x="165" y="316"/>
                  <a:pt x="165" y="317"/>
                  <a:pt x="164" y="319"/>
                </a:cubicBezTo>
                <a:cubicBezTo>
                  <a:pt x="163" y="321"/>
                  <a:pt x="162" y="323"/>
                  <a:pt x="162" y="323"/>
                </a:cubicBezTo>
                <a:cubicBezTo>
                  <a:pt x="162" y="323"/>
                  <a:pt x="162" y="322"/>
                  <a:pt x="161" y="323"/>
                </a:cubicBezTo>
                <a:cubicBezTo>
                  <a:pt x="161" y="323"/>
                  <a:pt x="160" y="324"/>
                  <a:pt x="160" y="324"/>
                </a:cubicBezTo>
                <a:cubicBezTo>
                  <a:pt x="160" y="324"/>
                  <a:pt x="160" y="324"/>
                  <a:pt x="160" y="324"/>
                </a:cubicBezTo>
                <a:cubicBezTo>
                  <a:pt x="160" y="324"/>
                  <a:pt x="156" y="322"/>
                  <a:pt x="152" y="320"/>
                </a:cubicBezTo>
                <a:cubicBezTo>
                  <a:pt x="148" y="317"/>
                  <a:pt x="132" y="307"/>
                  <a:pt x="132" y="30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4445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80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44" grpId="0"/>
      <p:bldP spid="546" grpId="0"/>
      <p:bldP spid="53" grpId="0" animBg="1"/>
      <p:bldP spid="5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0180" y="680759"/>
            <a:ext cx="185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Solution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0" y="6681537"/>
            <a:ext cx="12192000" cy="176463"/>
            <a:chOff x="0" y="6105525"/>
            <a:chExt cx="12192000" cy="752475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671769" y="5465767"/>
              <a:ext cx="752466" cy="20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4703767" y="5465765"/>
              <a:ext cx="752468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6735765" y="5465764"/>
              <a:ext cx="752471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767764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10799766" y="5465766"/>
              <a:ext cx="752468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639763" y="5465762"/>
              <a:ext cx="752474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33" name="Picture 8" descr="http://pngwebicons.com/upload/pc_png89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85" y="1764653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8_" descr="http://pngwebicons.com/upload/pc_png89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385" y="2920353"/>
            <a:ext cx="811213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8__" descr="http://pngwebicons.com/upload/pc_png89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210" y="4715815"/>
            <a:ext cx="8255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0" descr="https://www.iconexperience.com/_img/v_collection_png/256x256/shadow/server_eart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385" y="328706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798" y="4503090"/>
            <a:ext cx="118268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Group 55"/>
          <p:cNvGrpSpPr>
            <a:grpSpLocks/>
          </p:cNvGrpSpPr>
          <p:nvPr/>
        </p:nvGrpSpPr>
        <p:grpSpPr bwMode="auto">
          <a:xfrm>
            <a:off x="2516773" y="2337740"/>
            <a:ext cx="850900" cy="984250"/>
            <a:chOff x="586853" y="720691"/>
            <a:chExt cx="1201003" cy="1437716"/>
          </a:xfrm>
        </p:grpSpPr>
        <p:pic>
          <p:nvPicPr>
            <p:cNvPr id="39" name="Picture 30" descr="http://samcomtechnobrains.com/wp-content/uploads/2015/05/mobilewebservices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53" y="720691"/>
              <a:ext cx="1201003" cy="97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28" descr="http://www.txmq.com/wp-content/uploads/2014/09/api.jpg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87" y="1317696"/>
              <a:ext cx="840711" cy="840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58"/>
          <p:cNvGrpSpPr>
            <a:grpSpLocks/>
          </p:cNvGrpSpPr>
          <p:nvPr/>
        </p:nvGrpSpPr>
        <p:grpSpPr bwMode="auto">
          <a:xfrm>
            <a:off x="3828048" y="2305990"/>
            <a:ext cx="4073525" cy="2897188"/>
            <a:chOff x="2183642" y="818868"/>
            <a:chExt cx="5431810" cy="3862314"/>
          </a:xfrm>
        </p:grpSpPr>
        <p:sp>
          <p:nvSpPr>
            <p:cNvPr id="42" name="Rounded Rectangle 41"/>
            <p:cNvSpPr/>
            <p:nvPr/>
          </p:nvSpPr>
          <p:spPr>
            <a:xfrm>
              <a:off x="2183642" y="818868"/>
              <a:ext cx="5431810" cy="3862314"/>
            </a:xfrm>
            <a:prstGeom prst="roundRect">
              <a:avLst>
                <a:gd name="adj" fmla="val 4374"/>
              </a:avLst>
            </a:prstGeom>
            <a:solidFill>
              <a:srgbClr val="ED7D31">
                <a:lumMod val="40000"/>
                <a:lumOff val="60000"/>
              </a:srgbClr>
            </a:solidFill>
            <a:ln w="635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i="0" kern="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grpSp>
          <p:nvGrpSpPr>
            <p:cNvPr id="43" name="Group 60"/>
            <p:cNvGrpSpPr>
              <a:grpSpLocks/>
            </p:cNvGrpSpPr>
            <p:nvPr/>
          </p:nvGrpSpPr>
          <p:grpSpPr bwMode="auto">
            <a:xfrm>
              <a:off x="6024113" y="873457"/>
              <a:ext cx="1345679" cy="2388290"/>
              <a:chOff x="6406249" y="764275"/>
              <a:chExt cx="1577691" cy="2633948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6413079" y="792764"/>
                <a:ext cx="1570986" cy="2537082"/>
              </a:xfrm>
              <a:prstGeom prst="roundRect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i="0" kern="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pic>
            <p:nvPicPr>
              <p:cNvPr id="71" name="Picture 36" descr="https://cdn4.iconfinder.com/data/icons/database/PNG/512/Database_3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6249" y="764275"/>
                <a:ext cx="1542127" cy="154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Picture 38" descr="blue directory icon 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3671" y="2148079"/>
                <a:ext cx="1250144" cy="1250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4" name="Group 61"/>
            <p:cNvGrpSpPr>
              <a:grpSpLocks/>
            </p:cNvGrpSpPr>
            <p:nvPr/>
          </p:nvGrpSpPr>
          <p:grpSpPr bwMode="auto">
            <a:xfrm>
              <a:off x="6032311" y="3289110"/>
              <a:ext cx="1310186" cy="1173705"/>
              <a:chOff x="6196084" y="4039737"/>
              <a:chExt cx="2047164" cy="1815152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6195686" y="4038999"/>
                <a:ext cx="2047379" cy="1816484"/>
              </a:xfrm>
              <a:prstGeom prst="roundRect">
                <a:avLst/>
              </a:prstGeom>
              <a:solidFill>
                <a:srgbClr val="A5A5A5">
                  <a:lumMod val="40000"/>
                  <a:lumOff val="60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i="0" kern="0">
                  <a:solidFill>
                    <a:prstClr val="white"/>
                  </a:solidFill>
                  <a:latin typeface="Calibri" panose="020F0502020204030204"/>
                  <a:ea typeface="+mn-ea"/>
                </a:endParaRPr>
              </a:p>
            </p:txBody>
          </p:sp>
          <p:pic>
            <p:nvPicPr>
              <p:cNvPr id="68" name="Picture 34" descr="https://cdn4.iconfinder.com/data/icons/imod/512/Hardware/pignon.pn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3796" y="4686561"/>
                <a:ext cx="1018132" cy="1018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Picture 6" descr="https://jmeter.apache.org/images/jmete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7067" y="4338595"/>
                <a:ext cx="1905236" cy="64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5" name="Group 62"/>
            <p:cNvGrpSpPr>
              <a:grpSpLocks/>
            </p:cNvGrpSpPr>
            <p:nvPr/>
          </p:nvGrpSpPr>
          <p:grpSpPr bwMode="auto">
            <a:xfrm>
              <a:off x="2347415" y="928048"/>
              <a:ext cx="3554493" cy="3616656"/>
              <a:chOff x="2334485" y="983802"/>
              <a:chExt cx="3741572" cy="3924741"/>
            </a:xfrm>
          </p:grpSpPr>
          <p:grpSp>
            <p:nvGrpSpPr>
              <p:cNvPr id="54" name="Group 63"/>
              <p:cNvGrpSpPr>
                <a:grpSpLocks/>
              </p:cNvGrpSpPr>
              <p:nvPr/>
            </p:nvGrpSpPr>
            <p:grpSpPr bwMode="auto">
              <a:xfrm>
                <a:off x="2334485" y="983802"/>
                <a:ext cx="3741572" cy="3924741"/>
                <a:chOff x="2225919" y="1067155"/>
                <a:chExt cx="3901924" cy="4313196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2225066" y="1068192"/>
                  <a:ext cx="3852775" cy="4313390"/>
                </a:xfrm>
                <a:prstGeom prst="roundRect">
                  <a:avLst>
                    <a:gd name="adj" fmla="val 6000"/>
                  </a:avLst>
                </a:prstGeom>
                <a:solidFill>
                  <a:srgbClr val="D6EDBD"/>
                </a:solidFill>
                <a:ln w="635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i="0" kern="0">
                    <a:solidFill>
                      <a:prstClr val="black"/>
                    </a:solidFill>
                    <a:latin typeface="Calibri" panose="020F0502020204030204"/>
                    <a:ea typeface="+mn-ea"/>
                  </a:endParaRPr>
                </a:p>
              </p:txBody>
            </p:sp>
            <p:pic>
              <p:nvPicPr>
                <p:cNvPr id="57" name="Picture 16" descr="http://www.javatpoint.com/images/spimages/spring1.png"/>
                <p:cNvPicPr>
                  <a:picLocks noChangeAspect="1" noChangeArrowheads="1"/>
                </p:cNvPicPr>
                <p:nvPr/>
              </p:nvPicPr>
              <p:blipFill>
                <a:blip r:embed="rId1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98669" y="1103367"/>
                  <a:ext cx="1729174" cy="10120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8" name="Rounded Rectangle 57"/>
                <p:cNvSpPr/>
                <p:nvPr/>
              </p:nvSpPr>
              <p:spPr>
                <a:xfrm rot="16200000">
                  <a:off x="654700" y="3043273"/>
                  <a:ext cx="3737935" cy="383419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50" b="1" i="0" kern="0">
                      <a:solidFill>
                        <a:prstClr val="white"/>
                      </a:solidFill>
                      <a:latin typeface="Calibri" panose="020F0502020204030204"/>
                      <a:ea typeface="+mn-ea"/>
                    </a:rPr>
                    <a:t>Security</a:t>
                  </a: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3029083" y="2034856"/>
                  <a:ext cx="1133989" cy="585551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50" b="1" i="0" kern="0">
                      <a:solidFill>
                        <a:prstClr val="white"/>
                      </a:solidFill>
                      <a:latin typeface="Calibri" panose="020F0502020204030204"/>
                      <a:ea typeface="+mn-ea"/>
                    </a:rPr>
                    <a:t>Project</a:t>
                  </a: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2975637" y="2759222"/>
                  <a:ext cx="2923275" cy="2395206"/>
                </a:xfrm>
                <a:prstGeom prst="round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1" i="0" kern="0">
                    <a:solidFill>
                      <a:prstClr val="white"/>
                    </a:solidFill>
                    <a:latin typeface="Calibri" panose="020F0502020204030204"/>
                    <a:ea typeface="+mn-ea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4606908" y="3243816"/>
                  <a:ext cx="1133989" cy="772321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50" b="1" i="0" kern="0">
                      <a:solidFill>
                        <a:prstClr val="white"/>
                      </a:solidFill>
                      <a:latin typeface="Calibri" panose="020F0502020204030204"/>
                      <a:ea typeface="+mn-ea"/>
                    </a:rPr>
                    <a:t>Agent</a:t>
                  </a: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3156889" y="3231197"/>
                  <a:ext cx="1192082" cy="625934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50" b="1" i="0" kern="0">
                      <a:solidFill>
                        <a:prstClr val="white"/>
                      </a:solidFill>
                      <a:latin typeface="Calibri" panose="020F0502020204030204"/>
                      <a:ea typeface="+mn-ea"/>
                    </a:rPr>
                    <a:t>Script</a:t>
                  </a: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3098795" y="4200384"/>
                  <a:ext cx="1164199" cy="653696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50" b="1" i="0" kern="0">
                      <a:solidFill>
                        <a:prstClr val="white"/>
                      </a:solidFill>
                      <a:latin typeface="Calibri" panose="020F0502020204030204"/>
                      <a:ea typeface="+mn-ea"/>
                    </a:rPr>
                    <a:t>Report</a:t>
                  </a: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4595289" y="4144858"/>
                  <a:ext cx="1122371" cy="69912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ED7D31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ED7D31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ED7D31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50" b="1" i="0" kern="0">
                      <a:solidFill>
                        <a:prstClr val="white"/>
                      </a:solidFill>
                      <a:latin typeface="Calibri" panose="020F0502020204030204"/>
                      <a:ea typeface="+mn-ea"/>
                    </a:rPr>
                    <a:t>Jmeter Core</a:t>
                  </a: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3024435" y="1378635"/>
                  <a:ext cx="1133989" cy="547691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50" b="1" i="0" kern="0">
                      <a:solidFill>
                        <a:prstClr val="white"/>
                      </a:solidFill>
                      <a:latin typeface="Calibri" panose="020F0502020204030204"/>
                      <a:ea typeface="+mn-ea"/>
                    </a:rPr>
                    <a:t>{ REST }</a:t>
                  </a: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4711476" y="2037379"/>
                  <a:ext cx="1133989" cy="585551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50" b="1" i="0" kern="0">
                      <a:solidFill>
                        <a:prstClr val="white"/>
                      </a:solidFill>
                      <a:latin typeface="Calibri" panose="020F0502020204030204"/>
                      <a:ea typeface="+mn-ea"/>
                    </a:rPr>
                    <a:t>User</a:t>
                  </a: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5118982" y="2539555"/>
                <a:ext cx="833366" cy="4685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i="0" kern="0">
                    <a:solidFill>
                      <a:srgbClr val="E7E6E6">
                        <a:lumMod val="25000"/>
                      </a:srgbClr>
                    </a:solidFill>
                    <a:latin typeface="Calibri" panose="020F0502020204030204"/>
                  </a:rPr>
                  <a:t>Test</a:t>
                </a:r>
                <a:endParaRPr lang="en-US" sz="1350" b="1" i="0" kern="0">
                  <a:solidFill>
                    <a:srgbClr val="E7E6E6">
                      <a:lumMod val="25000"/>
                    </a:srgbClr>
                  </a:solidFill>
                  <a:latin typeface="Calibri" panose="020F0502020204030204"/>
                </a:endParaRPr>
              </a:p>
            </p:txBody>
          </p:sp>
        </p:grpSp>
      </p:grpSp>
      <p:cxnSp>
        <p:nvCxnSpPr>
          <p:cNvPr id="73" name="Straight Arrow Connector 82"/>
          <p:cNvCxnSpPr>
            <a:cxnSpLocks noChangeShapeType="1"/>
          </p:cNvCxnSpPr>
          <p:nvPr/>
        </p:nvCxnSpPr>
        <p:spPr bwMode="auto">
          <a:xfrm>
            <a:off x="3335923" y="2691753"/>
            <a:ext cx="463550" cy="0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83"/>
          <p:cNvCxnSpPr>
            <a:cxnSpLocks noChangeShapeType="1"/>
          </p:cNvCxnSpPr>
          <p:nvPr/>
        </p:nvCxnSpPr>
        <p:spPr bwMode="auto">
          <a:xfrm>
            <a:off x="3397835" y="3818878"/>
            <a:ext cx="392113" cy="0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Rectangle 74"/>
          <p:cNvSpPr/>
          <p:nvPr/>
        </p:nvSpPr>
        <p:spPr>
          <a:xfrm>
            <a:off x="3789948" y="5187303"/>
            <a:ext cx="4124325" cy="43815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Web server/Master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88885" y="2558403"/>
            <a:ext cx="1358900" cy="300037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i="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Agent 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166685" y="3695053"/>
            <a:ext cx="1358900" cy="300037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i="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Agent 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668210" y="5507978"/>
            <a:ext cx="1358900" cy="300037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i="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Agent n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038098" y="4136378"/>
            <a:ext cx="1358900" cy="3460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01573" y="2175815"/>
            <a:ext cx="531812" cy="2952750"/>
            <a:chOff x="7901573" y="2175815"/>
            <a:chExt cx="531812" cy="2952750"/>
          </a:xfrm>
        </p:grpSpPr>
        <p:cxnSp>
          <p:nvCxnSpPr>
            <p:cNvPr id="80" name="Straight Connector 90"/>
            <p:cNvCxnSpPr>
              <a:cxnSpLocks noChangeShapeType="1"/>
              <a:stCxn id="42" idx="3"/>
              <a:endCxn id="33" idx="1"/>
            </p:cNvCxnSpPr>
            <p:nvPr/>
          </p:nvCxnSpPr>
          <p:spPr bwMode="auto">
            <a:xfrm flipV="1">
              <a:off x="7901573" y="2175815"/>
              <a:ext cx="277812" cy="1577975"/>
            </a:xfrm>
            <a:prstGeom prst="line">
              <a:avLst/>
            </a:prstGeom>
            <a:noFill/>
            <a:ln w="28575" algn="ctr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Straight Connector 91"/>
            <p:cNvCxnSpPr>
              <a:cxnSpLocks noChangeShapeType="1"/>
              <a:stCxn id="42" idx="3"/>
              <a:endCxn id="34" idx="1"/>
            </p:cNvCxnSpPr>
            <p:nvPr/>
          </p:nvCxnSpPr>
          <p:spPr bwMode="auto">
            <a:xfrm flipV="1">
              <a:off x="7901573" y="3325165"/>
              <a:ext cx="531812" cy="428625"/>
            </a:xfrm>
            <a:prstGeom prst="line">
              <a:avLst/>
            </a:prstGeom>
            <a:noFill/>
            <a:ln w="28575" algn="ctr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Straight Connector 92"/>
            <p:cNvCxnSpPr>
              <a:cxnSpLocks noChangeShapeType="1"/>
              <a:stCxn id="42" idx="3"/>
              <a:endCxn id="35" idx="1"/>
            </p:cNvCxnSpPr>
            <p:nvPr/>
          </p:nvCxnSpPr>
          <p:spPr bwMode="auto">
            <a:xfrm>
              <a:off x="7901573" y="3753790"/>
              <a:ext cx="274637" cy="1374775"/>
            </a:xfrm>
            <a:prstGeom prst="line">
              <a:avLst/>
            </a:prstGeom>
            <a:noFill/>
            <a:ln w="28575" algn="ctr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9200148" y="2707628"/>
            <a:ext cx="782637" cy="2382837"/>
            <a:chOff x="9200148" y="2707628"/>
            <a:chExt cx="782637" cy="2382837"/>
          </a:xfrm>
        </p:grpSpPr>
        <p:cxnSp>
          <p:nvCxnSpPr>
            <p:cNvPr id="83" name="Straight Arrow Connector 93"/>
            <p:cNvCxnSpPr>
              <a:cxnSpLocks noChangeShapeType="1"/>
              <a:stCxn id="76" idx="3"/>
            </p:cNvCxnSpPr>
            <p:nvPr/>
          </p:nvCxnSpPr>
          <p:spPr bwMode="auto">
            <a:xfrm>
              <a:off x="9347785" y="2707628"/>
              <a:ext cx="603250" cy="738187"/>
            </a:xfrm>
            <a:prstGeom prst="straightConnector1">
              <a:avLst/>
            </a:prstGeom>
            <a:noFill/>
            <a:ln w="28575" algn="ctr">
              <a:solidFill>
                <a:srgbClr val="ED7D3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Arrow Connector 94"/>
            <p:cNvCxnSpPr>
              <a:cxnSpLocks noChangeShapeType="1"/>
            </p:cNvCxnSpPr>
            <p:nvPr/>
          </p:nvCxnSpPr>
          <p:spPr bwMode="auto">
            <a:xfrm>
              <a:off x="9519235" y="3720453"/>
              <a:ext cx="463550" cy="11112"/>
            </a:xfrm>
            <a:prstGeom prst="straightConnector1">
              <a:avLst/>
            </a:prstGeom>
            <a:noFill/>
            <a:ln w="28575" algn="ctr">
              <a:solidFill>
                <a:srgbClr val="ED7D3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Arrow Connector 95"/>
            <p:cNvCxnSpPr>
              <a:cxnSpLocks noChangeShapeType="1"/>
            </p:cNvCxnSpPr>
            <p:nvPr/>
          </p:nvCxnSpPr>
          <p:spPr bwMode="auto">
            <a:xfrm flipV="1">
              <a:off x="9200148" y="4006203"/>
              <a:ext cx="782637" cy="1084262"/>
            </a:xfrm>
            <a:prstGeom prst="straightConnector1">
              <a:avLst/>
            </a:prstGeom>
            <a:noFill/>
            <a:ln w="28575" algn="ctr">
              <a:solidFill>
                <a:srgbClr val="ED7D3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86" name="Picture 14" descr="http://corrupteddevelopment.com/wp-content/uploads/2014/09/responsive-web-design-540x340.jpg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60" y="3501378"/>
            <a:ext cx="12588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4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50"/>
                            </p:stCondLst>
                            <p:childTnLst>
                              <p:par>
                                <p:cTn id="9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5" grpId="0"/>
      <p:bldP spid="76" grpId="0"/>
      <p:bldP spid="77" grpId="0"/>
      <p:bldP spid="78" grpId="0"/>
      <p:bldP spid="79" grpId="0"/>
    </p:bld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374be42-df91-4444-9bf3-c96a331f37dd">P01MDMA81HC-1107182191-22</_dlc_DocId>
    <_dlc_DocIdUrl xmlns="6374be42-df91-4444-9bf3-c96a331f37dd">
      <Url>https://mysites.inside-share.bosch.com/my/dma81hc/_layouts/15/DocIdRedir.aspx?ID=P01MDMA81HC-1107182191-22</Url>
      <Description>P01MDMA81HC-1107182191-22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008F20A0F940418F6CD598392AC214" ma:contentTypeVersion="1" ma:contentTypeDescription="Create a new document." ma:contentTypeScope="" ma:versionID="35c9c33c8074769e0c3719b891cbe0ab">
  <xsd:schema xmlns:xsd="http://www.w3.org/2001/XMLSchema" xmlns:xs="http://www.w3.org/2001/XMLSchema" xmlns:p="http://schemas.microsoft.com/office/2006/metadata/properties" xmlns:ns3="6374be42-df91-4444-9bf3-c96a331f37dd" targetNamespace="http://schemas.microsoft.com/office/2006/metadata/properties" ma:root="true" ma:fieldsID="de7c4d1b1d03e9395c1b51ce44dabf2b" ns3:_="">
    <xsd:import namespace="6374be42-df91-4444-9bf3-c96a331f37dd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74be42-df91-4444-9bf3-c96a331f37d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819F6-827D-4FED-B308-4285AB05501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64023E1-B968-4206-8EE8-33E8A2A04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9C4EFB-0AF8-471C-BAB1-92C0107C4A05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6374be42-df91-4444-9bf3-c96a331f37dd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A3EDF9EF-8382-40DD-8D4D-EED0E45AD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74be42-df91-4444-9bf3-c96a331f37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Widescreen</PresentationFormat>
  <Paragraphs>219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Source Sans Pro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Amy</cp:lastModifiedBy>
  <cp:revision>939</cp:revision>
  <dcterms:created xsi:type="dcterms:W3CDTF">2014-09-15T07:14:39Z</dcterms:created>
  <dcterms:modified xsi:type="dcterms:W3CDTF">2017-05-29T04:57:54Z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0x01010049008F20A0F940418F6CD598392AC214</vt:lpwstr>
  </property>
  <property fmtid="{D5CDD505-2E9C-101B-9397-08002B2CF9AE}" pid="3" name="IsMyDocuments">
    <vt:bool>true</vt:bool>
  </property>
  <property fmtid="{D5CDD505-2E9C-101B-9397-08002B2CF9AE}" pid="4" name="_dlc_DocIdItemGuid">
    <vt:lpwstr>ec663cd5-1258-4969-92a6-100cb470f9eb</vt:lpwstr>
  </property>
</Properties>
</file>