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73" r:id="rId6"/>
    <p:sldId id="274" r:id="rId7"/>
    <p:sldId id="260" r:id="rId8"/>
    <p:sldId id="261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88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 đặt tên cho ThreadGroup ( ở đây mình đặt JmeterUser ).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Threads(users) : số lượng người dùng mà ta muốn mô phỏng.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Ramp-up Period (in seconds): Cho biết thời gian để JMeter tạo ra tất cả những thread cần thiết.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name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kịch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  <a:r>
              <a:rPr lang="en-US" baseline="0" dirty="0" smtClean="0"/>
              <a:t> Working full time… have to balance between working hours and documenting hours. </a:t>
            </a:r>
          </a:p>
          <a:p>
            <a:r>
              <a:rPr lang="en-US" dirty="0" smtClean="0"/>
              <a:t>Confliction between</a:t>
            </a:r>
            <a:r>
              <a:rPr lang="en-US" baseline="0" dirty="0" smtClean="0"/>
              <a:t> school schedule and working hours.</a:t>
            </a:r>
          </a:p>
          <a:p>
            <a:r>
              <a:rPr lang="en-US" baseline="0" dirty="0" smtClean="0"/>
              <a:t>Scope: increasing from create dashboard for single test application to automation test application.</a:t>
            </a:r>
          </a:p>
          <a:p>
            <a:r>
              <a:rPr lang="en-US" baseline="0" dirty="0" smtClean="0"/>
              <a:t>Security:  Bosch apply ISO and </a:t>
            </a:r>
            <a:r>
              <a:rPr lang="en-US" baseline="0" dirty="0" err="1" smtClean="0"/>
              <a:t>CMNi</a:t>
            </a:r>
            <a:r>
              <a:rPr lang="en-US" baseline="0" dirty="0" smtClean="0"/>
              <a:t> level 3 standard so they have lots of policies and not allow us to bring the products out of Bosch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384" y="705966"/>
            <a:ext cx="5120640" cy="2560320"/>
          </a:xfrm>
        </p:spPr>
        <p:txBody>
          <a:bodyPr/>
          <a:lstStyle/>
          <a:p>
            <a:pPr algn="ctr"/>
            <a:r>
              <a:rPr lang="en-US" b="1" dirty="0" smtClean="0"/>
              <a:t>Test Performance </a:t>
            </a:r>
            <a:br>
              <a:rPr lang="en-US" b="1" dirty="0" smtClean="0"/>
            </a:br>
            <a:r>
              <a:rPr lang="en-US" b="1" dirty="0" smtClean="0"/>
              <a:t>Dashboard</a:t>
            </a:r>
            <a:br>
              <a:rPr lang="en-US" b="1" dirty="0" smtClean="0"/>
            </a:br>
            <a:r>
              <a:rPr lang="en-US" b="1" dirty="0" smtClean="0"/>
              <a:t>Proposal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384" y="3429000"/>
            <a:ext cx="5120640" cy="453683"/>
          </a:xfrm>
        </p:spPr>
        <p:txBody>
          <a:bodyPr/>
          <a:lstStyle/>
          <a:p>
            <a:pPr algn="ctr"/>
            <a:r>
              <a:rPr lang="en-US" dirty="0" smtClean="0"/>
              <a:t>Version: 1.0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91" y="5821872"/>
            <a:ext cx="2742027" cy="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risk.</a:t>
            </a:r>
          </a:p>
          <a:p>
            <a:r>
              <a:rPr lang="en-US" dirty="0" smtClean="0"/>
              <a:t>Scope.</a:t>
            </a:r>
          </a:p>
          <a:p>
            <a:r>
              <a:rPr lang="en-US" dirty="0" smtClean="0"/>
              <a:t>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23974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Team member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My</a:t>
            </a:r>
          </a:p>
          <a:p>
            <a:pPr>
              <a:buFontTx/>
              <a:buChar char="-"/>
            </a:pP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Supervisor’s information: Mr. </a:t>
            </a:r>
            <a:r>
              <a:rPr lang="en-US" b="1" dirty="0" err="1" smtClean="0"/>
              <a:t>Trương</a:t>
            </a:r>
            <a:r>
              <a:rPr lang="en-US" b="1" dirty="0" smtClean="0"/>
              <a:t> </a:t>
            </a:r>
            <a:r>
              <a:rPr lang="en-US" b="1" dirty="0" err="1" smtClean="0"/>
              <a:t>Phước</a:t>
            </a:r>
            <a:r>
              <a:rPr lang="en-US" b="1" dirty="0" smtClean="0"/>
              <a:t> </a:t>
            </a:r>
            <a:r>
              <a:rPr lang="en-US" b="1" dirty="0" err="1" smtClean="0"/>
              <a:t>Lộc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Client’s information:</a:t>
            </a:r>
          </a:p>
          <a:p>
            <a:r>
              <a:rPr lang="en-US" b="1" dirty="0" smtClean="0"/>
              <a:t>Contact Person</a:t>
            </a:r>
            <a:r>
              <a:rPr lang="en-US" dirty="0" smtClean="0"/>
              <a:t>: Mr.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r>
              <a:rPr lang="en-US" dirty="0" smtClean="0"/>
              <a:t> (Project Manager).</a:t>
            </a:r>
          </a:p>
          <a:p>
            <a:r>
              <a:rPr lang="en-US" b="1" dirty="0" smtClean="0"/>
              <a:t>Company</a:t>
            </a:r>
            <a:r>
              <a:rPr lang="en-US" dirty="0" smtClean="0"/>
              <a:t>: Robert Bosch Engineering Vietnam.</a:t>
            </a:r>
          </a:p>
          <a:p>
            <a:r>
              <a:rPr lang="en-US" b="1" dirty="0" smtClean="0"/>
              <a:t>Address: </a:t>
            </a:r>
            <a:r>
              <a:rPr lang="en-US" dirty="0" smtClean="0"/>
              <a:t>G Floor, E-town building, 34 Cong </a:t>
            </a:r>
            <a:r>
              <a:rPr lang="en-US" dirty="0" err="1" smtClean="0"/>
              <a:t>Hoa</a:t>
            </a:r>
            <a:r>
              <a:rPr lang="en-US" dirty="0" smtClean="0"/>
              <a:t>, Tan </a:t>
            </a:r>
            <a:r>
              <a:rPr lang="en-US" dirty="0" err="1" smtClean="0"/>
              <a:t>Binh</a:t>
            </a:r>
            <a:r>
              <a:rPr lang="en-US" dirty="0" smtClean="0"/>
              <a:t>, HCM.</a:t>
            </a:r>
          </a:p>
          <a:p>
            <a:r>
              <a:rPr lang="en-US" b="1" dirty="0" smtClean="0"/>
              <a:t>Phone: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Team: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90014" y="2001715"/>
            <a:ext cx="10211972" cy="4328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A merged group of four students tackling a challenging task in developing a Platform-as-a-Service solution for  BOSCH Engineering and Business Solution Co. Ltd company in Vietnam.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The Robert Bosch Performance Test Dashboard project is a </a:t>
            </a:r>
            <a:r>
              <a:rPr lang="en-US" dirty="0" smtClean="0"/>
              <a:t>9-months </a:t>
            </a:r>
            <a:r>
              <a:rPr lang="en-US" dirty="0"/>
              <a:t>project sponsored by Robert Bosch Engineering  and Business Solution Viet Nam (Bosch). Participants include lecturers from </a:t>
            </a:r>
            <a:r>
              <a:rPr lang="en-US" dirty="0" smtClean="0"/>
              <a:t>Auckland </a:t>
            </a:r>
            <a:r>
              <a:rPr lang="en-US" dirty="0"/>
              <a:t>University of Technology (AUT) and Ho Chi Minh University of Science (HMCUS), technical experts from Bosch and a group of four students.</a:t>
            </a:r>
          </a:p>
          <a:p>
            <a:pPr>
              <a:buFontTx/>
              <a:buChar char="-"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7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test dashboard is a Web Application Server and a Client Agent. The end customers are the </a:t>
            </a:r>
            <a:r>
              <a:rPr lang="en-US" dirty="0" smtClean="0"/>
              <a:t>Testing Team </a:t>
            </a:r>
            <a:r>
              <a:rPr lang="en-US" dirty="0"/>
              <a:t>at BOSCH. The products will provide convenience services for BOSCH Testers and the application will run locally only in BOSCH.</a:t>
            </a:r>
          </a:p>
          <a:p>
            <a:pPr marL="0" indent="0">
              <a:buNone/>
            </a:pPr>
            <a:r>
              <a:rPr lang="en-US" dirty="0"/>
              <a:t>This product will support :</a:t>
            </a:r>
          </a:p>
          <a:p>
            <a:r>
              <a:rPr lang="en-US" dirty="0"/>
              <a:t>Remote execution performance Test Script, Tracking and comparison performance result &amp; Analytics performance report</a:t>
            </a:r>
          </a:p>
          <a:p>
            <a:r>
              <a:rPr lang="en-US" dirty="0"/>
              <a:t>Manage performance test script as well as report </a:t>
            </a:r>
            <a:r>
              <a:rPr lang="en-US" dirty="0" smtClean="0"/>
              <a:t>generation.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923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latest technologies.</a:t>
            </a:r>
          </a:p>
          <a:p>
            <a:pPr marL="0" indent="0">
              <a:buNone/>
            </a:pPr>
            <a:r>
              <a:rPr lang="en-US" b="1" dirty="0" smtClean="0"/>
              <a:t>Front-end side:</a:t>
            </a:r>
          </a:p>
          <a:p>
            <a:r>
              <a:rPr lang="en-US" dirty="0" smtClean="0"/>
              <a:t>HTML5/CSS3/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Bootstrap, </a:t>
            </a:r>
            <a:r>
              <a:rPr lang="en-US" dirty="0" err="1" smtClean="0"/>
              <a:t>AngularJs</a:t>
            </a:r>
            <a:r>
              <a:rPr lang="en-US" dirty="0" smtClean="0"/>
              <a:t> 2.</a:t>
            </a:r>
          </a:p>
          <a:p>
            <a:pPr marL="0" indent="0">
              <a:buNone/>
            </a:pPr>
            <a:r>
              <a:rPr lang="en-US" b="1" dirty="0" smtClean="0"/>
              <a:t>Back-end side:</a:t>
            </a:r>
          </a:p>
          <a:p>
            <a:r>
              <a:rPr lang="en-US" dirty="0" smtClean="0"/>
              <a:t>Spring framework.</a:t>
            </a:r>
          </a:p>
          <a:p>
            <a:r>
              <a:rPr lang="en-US" dirty="0" smtClean="0"/>
              <a:t>Hibernate.</a:t>
            </a:r>
          </a:p>
          <a:p>
            <a:r>
              <a:rPr lang="en-US" dirty="0" err="1" smtClean="0"/>
              <a:t>Jmeter</a:t>
            </a:r>
            <a:r>
              <a:rPr lang="en-US" dirty="0" smtClean="0"/>
              <a:t> API.</a:t>
            </a:r>
          </a:p>
          <a:p>
            <a:pPr marL="0" indent="0">
              <a:buNone/>
            </a:pPr>
            <a:r>
              <a:rPr lang="en-US" b="1" dirty="0" smtClean="0"/>
              <a:t>Environment:</a:t>
            </a:r>
          </a:p>
          <a:p>
            <a:r>
              <a:rPr lang="en-US" dirty="0" smtClean="0"/>
              <a:t>Cloud computing.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17" y="1828800"/>
            <a:ext cx="1594262" cy="173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58" y="1828800"/>
            <a:ext cx="1903687" cy="190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71" y="4098507"/>
            <a:ext cx="2334416" cy="1367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093" y="2034900"/>
            <a:ext cx="1600838" cy="132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1" y="4098507"/>
            <a:ext cx="2381250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23" y="5489749"/>
            <a:ext cx="1897522" cy="12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(Scrum):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Process.</a:t>
            </a:r>
          </a:p>
          <a:p>
            <a:r>
              <a:rPr lang="en-US" dirty="0" smtClean="0"/>
              <a:t>Sprint: 2 weeks.</a:t>
            </a:r>
          </a:p>
          <a:p>
            <a:r>
              <a:rPr lang="en-US" dirty="0" smtClean="0"/>
              <a:t>Full stack (Role rotation: Analyze, Design, Code, Test</a:t>
            </a:r>
            <a:r>
              <a:rPr lang="en-US" dirty="0"/>
              <a:t> </a:t>
            </a:r>
            <a:r>
              <a:rPr lang="en-US" dirty="0" smtClean="0"/>
              <a:t>+ review).</a:t>
            </a:r>
          </a:p>
          <a:p>
            <a:r>
              <a:rPr lang="en-US" dirty="0" smtClean="0"/>
              <a:t>Team Foundation Server (TFS).</a:t>
            </a:r>
          </a:p>
          <a:p>
            <a:r>
              <a:rPr lang="en-US" dirty="0" smtClean="0"/>
              <a:t>Daily meeting at 8am at Bosch Office.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37" y="3499091"/>
            <a:ext cx="6858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platform must have basic functions like the </a:t>
            </a:r>
            <a:r>
              <a:rPr lang="en-US" dirty="0" err="1" smtClean="0"/>
              <a:t>Jmeter</a:t>
            </a:r>
            <a:r>
              <a:rPr lang="en-US" dirty="0" smtClean="0"/>
              <a:t> software.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Performance test.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Load Test.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Stress Test.</a:t>
            </a:r>
          </a:p>
          <a:p>
            <a:r>
              <a:rPr lang="en-US" dirty="0" smtClean="0"/>
              <a:t> Dashboard must be user-friendly and easy to use with meaningful and reliable information, user guidance.</a:t>
            </a:r>
          </a:p>
          <a:p>
            <a:r>
              <a:rPr lang="en-US" dirty="0" smtClean="0"/>
              <a:t>Provide Real-time reporting, accurate and comprehensive analytics, statistic.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47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371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Book Antiqua</vt:lpstr>
      <vt:lpstr>Sales Direction 16X9</vt:lpstr>
      <vt:lpstr>Test Performance  Dashboard Proposal</vt:lpstr>
      <vt:lpstr>Team Member</vt:lpstr>
      <vt:lpstr>General Information</vt:lpstr>
      <vt:lpstr>About Our Team:</vt:lpstr>
      <vt:lpstr>PowerPoint Presentation</vt:lpstr>
      <vt:lpstr>Project Description:</vt:lpstr>
      <vt:lpstr>Technologies:</vt:lpstr>
      <vt:lpstr>Methodology (Scrum):</vt:lpstr>
      <vt:lpstr>Objective:</vt:lpstr>
      <vt:lpstr>Risks: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2016-10-06T02:04:37Z</dcterms:created>
  <dcterms:modified xsi:type="dcterms:W3CDTF">2016-10-06T03:34:29Z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