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5" r:id="rId2"/>
  </p:sld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D16"/>
    <a:srgbClr val="4CC9AE"/>
    <a:srgbClr val="41B6E6"/>
    <a:srgbClr val="007681"/>
    <a:srgbClr val="005B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4"/>
    <p:restoredTop sz="94655"/>
  </p:normalViewPr>
  <p:slideViewPr>
    <p:cSldViewPr snapToGrid="0" snapToObjects="1">
      <p:cViewPr>
        <p:scale>
          <a:sx n="125" d="100"/>
          <a:sy n="125" d="100"/>
        </p:scale>
        <p:origin x="25896" y="46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6ACF3-C377-4D7A-8ACE-0027C646E568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49E23254-0EEF-4507-8535-CB99CCB85E21}">
      <dgm:prSet phldrT="[Text]"/>
      <dgm:spPr>
        <a:xfrm>
          <a:off x="38" y="722811"/>
          <a:ext cx="1522192" cy="963748"/>
        </a:xfrm>
        <a:prstGeom prst="roundRect">
          <a:avLst/>
        </a:prstGeom>
        <a:gradFill rotWithShape="0">
          <a:gsLst>
            <a:gs pos="0">
              <a:srgbClr val="2683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2683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2683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Knowledge Acquisition</a:t>
          </a:r>
        </a:p>
      </dgm:t>
    </dgm:pt>
    <dgm:pt modelId="{3045BB7F-5996-4A32-9A64-7F4D3266DB8C}" type="parTrans" cxnId="{E779C614-0159-4B5F-ACC2-269093AC9925}">
      <dgm:prSet/>
      <dgm:spPr/>
      <dgm:t>
        <a:bodyPr/>
        <a:lstStyle/>
        <a:p>
          <a:endParaRPr lang="en-US"/>
        </a:p>
      </dgm:t>
    </dgm:pt>
    <dgm:pt modelId="{E5EAC108-A8AD-4CA3-8DD6-CAD9BC23B398}" type="sibTrans" cxnId="{E779C614-0159-4B5F-ACC2-269093AC9925}">
      <dgm:prSet/>
      <dgm:spPr/>
      <dgm:t>
        <a:bodyPr/>
        <a:lstStyle/>
        <a:p>
          <a:endParaRPr lang="en-US"/>
        </a:p>
      </dgm:t>
    </dgm:pt>
    <dgm:pt modelId="{2462CB01-DEC9-4848-8E30-D8AC50FE99C0}">
      <dgm:prSet phldrT="[Text]"/>
      <dgm:spPr>
        <a:xfrm>
          <a:off x="1598339" y="722811"/>
          <a:ext cx="1522192" cy="963748"/>
        </a:xfrm>
        <a:prstGeom prst="roundRect">
          <a:avLst/>
        </a:prstGeom>
        <a:gradFill rotWithShape="0">
          <a:gsLst>
            <a:gs pos="0">
              <a:srgbClr val="27CED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Solution Design</a:t>
          </a:r>
        </a:p>
      </dgm:t>
    </dgm:pt>
    <dgm:pt modelId="{D8591C32-6512-4ACC-8FD5-021128E29E1B}" type="sibTrans" cxnId="{3EC75198-AC93-4CA6-9F32-89F5E3C0F1C0}">
      <dgm:prSet/>
      <dgm:spPr/>
      <dgm:t>
        <a:bodyPr/>
        <a:lstStyle/>
        <a:p>
          <a:endParaRPr lang="en-US"/>
        </a:p>
      </dgm:t>
    </dgm:pt>
    <dgm:pt modelId="{29404A30-C3E3-4CF5-9C15-8DF8551823AB}" type="parTrans" cxnId="{3EC75198-AC93-4CA6-9F32-89F5E3C0F1C0}">
      <dgm:prSet/>
      <dgm:spPr/>
      <dgm:t>
        <a:bodyPr/>
        <a:lstStyle/>
        <a:p>
          <a:endParaRPr lang="en-US"/>
        </a:p>
      </dgm:t>
    </dgm:pt>
    <dgm:pt modelId="{EA5A0451-304B-4E80-A840-2BA2B0C38723}" type="pres">
      <dgm:prSet presAssocID="{C2A6ACF3-C377-4D7A-8ACE-0027C646E568}" presName="CompostProcess" presStyleCnt="0">
        <dgm:presLayoutVars>
          <dgm:dir/>
          <dgm:resizeHandles val="exact"/>
        </dgm:presLayoutVars>
      </dgm:prSet>
      <dgm:spPr/>
    </dgm:pt>
    <dgm:pt modelId="{C3CB2E61-A650-452F-BC99-D8685C772713}" type="pres">
      <dgm:prSet presAssocID="{C2A6ACF3-C377-4D7A-8ACE-0027C646E568}" presName="arrow" presStyleLbl="bgShp" presStyleIdx="0" presStyleCnt="1"/>
      <dgm:spPr>
        <a:xfrm>
          <a:off x="234042" y="0"/>
          <a:ext cx="2652484" cy="2409371"/>
        </a:xfrm>
        <a:prstGeom prst="rightArrow">
          <a:avLst/>
        </a:prstGeom>
        <a:solidFill>
          <a:srgbClr val="2683C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A6AFA85A-316B-4D5A-B219-A488C15671CB}" type="pres">
      <dgm:prSet presAssocID="{C2A6ACF3-C377-4D7A-8ACE-0027C646E568}" presName="linearProcess" presStyleCnt="0"/>
      <dgm:spPr/>
    </dgm:pt>
    <dgm:pt modelId="{0AB6DCC9-5E1D-4C83-B671-99DE886FD319}" type="pres">
      <dgm:prSet presAssocID="{49E23254-0EEF-4507-8535-CB99CCB85E21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02E18-959F-4E2D-B873-6AE383557148}" type="pres">
      <dgm:prSet presAssocID="{E5EAC108-A8AD-4CA3-8DD6-CAD9BC23B398}" presName="sibTrans" presStyleCnt="0"/>
      <dgm:spPr/>
    </dgm:pt>
    <dgm:pt modelId="{67421EF9-CC48-4C32-A806-A4F3F9016C46}" type="pres">
      <dgm:prSet presAssocID="{2462CB01-DEC9-4848-8E30-D8AC50FE99C0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79C614-0159-4B5F-ACC2-269093AC9925}" srcId="{C2A6ACF3-C377-4D7A-8ACE-0027C646E568}" destId="{49E23254-0EEF-4507-8535-CB99CCB85E21}" srcOrd="0" destOrd="0" parTransId="{3045BB7F-5996-4A32-9A64-7F4D3266DB8C}" sibTransId="{E5EAC108-A8AD-4CA3-8DD6-CAD9BC23B398}"/>
    <dgm:cxn modelId="{3EC75198-AC93-4CA6-9F32-89F5E3C0F1C0}" srcId="{C2A6ACF3-C377-4D7A-8ACE-0027C646E568}" destId="{2462CB01-DEC9-4848-8E30-D8AC50FE99C0}" srcOrd="1" destOrd="0" parTransId="{29404A30-C3E3-4CF5-9C15-8DF8551823AB}" sibTransId="{D8591C32-6512-4ACC-8FD5-021128E29E1B}"/>
    <dgm:cxn modelId="{74909B0A-9F85-47CF-B389-D8CAA12EC45B}" type="presOf" srcId="{49E23254-0EEF-4507-8535-CB99CCB85E21}" destId="{0AB6DCC9-5E1D-4C83-B671-99DE886FD319}" srcOrd="0" destOrd="0" presId="urn:microsoft.com/office/officeart/2005/8/layout/hProcess9"/>
    <dgm:cxn modelId="{F9D08E7B-5512-4FA1-8518-96A9472859E6}" type="presOf" srcId="{2462CB01-DEC9-4848-8E30-D8AC50FE99C0}" destId="{67421EF9-CC48-4C32-A806-A4F3F9016C46}" srcOrd="0" destOrd="0" presId="urn:microsoft.com/office/officeart/2005/8/layout/hProcess9"/>
    <dgm:cxn modelId="{2B87B41C-6EB7-4AA9-8CBC-4B9AFBB75CF8}" type="presOf" srcId="{C2A6ACF3-C377-4D7A-8ACE-0027C646E568}" destId="{EA5A0451-304B-4E80-A840-2BA2B0C38723}" srcOrd="0" destOrd="0" presId="urn:microsoft.com/office/officeart/2005/8/layout/hProcess9"/>
    <dgm:cxn modelId="{F07F0AC6-3724-498B-AB1A-BA475178E3A1}" type="presParOf" srcId="{EA5A0451-304B-4E80-A840-2BA2B0C38723}" destId="{C3CB2E61-A650-452F-BC99-D8685C772713}" srcOrd="0" destOrd="0" presId="urn:microsoft.com/office/officeart/2005/8/layout/hProcess9"/>
    <dgm:cxn modelId="{6A42B09F-66BA-4E8F-9E3D-18856ED1F6B1}" type="presParOf" srcId="{EA5A0451-304B-4E80-A840-2BA2B0C38723}" destId="{A6AFA85A-316B-4D5A-B219-A488C15671CB}" srcOrd="1" destOrd="0" presId="urn:microsoft.com/office/officeart/2005/8/layout/hProcess9"/>
    <dgm:cxn modelId="{FF507173-309E-4804-90D2-1B7C9E51C042}" type="presParOf" srcId="{A6AFA85A-316B-4D5A-B219-A488C15671CB}" destId="{0AB6DCC9-5E1D-4C83-B671-99DE886FD319}" srcOrd="0" destOrd="0" presId="urn:microsoft.com/office/officeart/2005/8/layout/hProcess9"/>
    <dgm:cxn modelId="{401F7BD9-F1F5-436B-A848-F6010DD7449A}" type="presParOf" srcId="{A6AFA85A-316B-4D5A-B219-A488C15671CB}" destId="{1FA02E18-959F-4E2D-B873-6AE383557148}" srcOrd="1" destOrd="0" presId="urn:microsoft.com/office/officeart/2005/8/layout/hProcess9"/>
    <dgm:cxn modelId="{E293294C-E21B-48D6-9F1E-6E873B42B834}" type="presParOf" srcId="{A6AFA85A-316B-4D5A-B219-A488C15671CB}" destId="{67421EF9-CC48-4C32-A806-A4F3F9016C4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A6ACF3-C377-4D7A-8ACE-0027C646E568}" type="doc">
      <dgm:prSet loTypeId="urn:microsoft.com/office/officeart/2005/8/layout/hProcess9" loCatId="process" qsTypeId="urn:microsoft.com/office/officeart/2005/8/quickstyle/simple5" qsCatId="simple" csTypeId="urn:microsoft.com/office/officeart/2005/8/colors/colorful4" csCatId="colorful" phldr="1"/>
      <dgm:spPr/>
    </dgm:pt>
    <dgm:pt modelId="{49E23254-0EEF-4507-8535-CB99CCB85E21}">
      <dgm:prSet phldrT="[Text]"/>
      <dgm:spPr>
        <a:xfrm>
          <a:off x="36" y="654775"/>
          <a:ext cx="1458472" cy="873033"/>
        </a:xfrm>
        <a:prstGeom prst="roundRect">
          <a:avLst/>
        </a:prstGeom>
        <a:gradFill rotWithShape="0">
          <a:gsLst>
            <a:gs pos="0">
              <a:srgbClr val="42BA9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2BA9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2BA9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Testing</a:t>
          </a:r>
        </a:p>
      </dgm:t>
    </dgm:pt>
    <dgm:pt modelId="{3045BB7F-5996-4A32-9A64-7F4D3266DB8C}" type="parTrans" cxnId="{E779C614-0159-4B5F-ACC2-269093AC9925}">
      <dgm:prSet/>
      <dgm:spPr/>
      <dgm:t>
        <a:bodyPr/>
        <a:lstStyle/>
        <a:p>
          <a:endParaRPr lang="en-US"/>
        </a:p>
      </dgm:t>
    </dgm:pt>
    <dgm:pt modelId="{E5EAC108-A8AD-4CA3-8DD6-CAD9BC23B398}" type="sibTrans" cxnId="{E779C614-0159-4B5F-ACC2-269093AC9925}">
      <dgm:prSet/>
      <dgm:spPr/>
      <dgm:t>
        <a:bodyPr/>
        <a:lstStyle/>
        <a:p>
          <a:endParaRPr lang="en-US"/>
        </a:p>
      </dgm:t>
    </dgm:pt>
    <dgm:pt modelId="{2462CB01-DEC9-4848-8E30-D8AC50FE99C0}">
      <dgm:prSet phldrT="[Text]"/>
      <dgm:spPr>
        <a:xfrm>
          <a:off x="1531432" y="654775"/>
          <a:ext cx="1458472" cy="873033"/>
        </a:xfrm>
        <a:prstGeom prst="roundRect">
          <a:avLst/>
        </a:prstGeom>
        <a:gradFill rotWithShape="0">
          <a:gsLst>
            <a:gs pos="0">
              <a:srgbClr val="42BA97">
                <a:hueOff val="-1528355"/>
                <a:satOff val="-10245"/>
                <a:lumOff val="-10589"/>
                <a:alphaOff val="0"/>
                <a:satMod val="103000"/>
                <a:lumMod val="102000"/>
                <a:tint val="94000"/>
              </a:srgbClr>
            </a:gs>
            <a:gs pos="50000">
              <a:srgbClr val="42BA97">
                <a:hueOff val="-1528355"/>
                <a:satOff val="-10245"/>
                <a:lumOff val="-10589"/>
                <a:alphaOff val="0"/>
                <a:satMod val="110000"/>
                <a:lumMod val="100000"/>
                <a:shade val="100000"/>
              </a:srgbClr>
            </a:gs>
            <a:gs pos="100000">
              <a:srgbClr val="42BA97">
                <a:hueOff val="-1528355"/>
                <a:satOff val="-10245"/>
                <a:lumOff val="-10589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Go Live</a:t>
          </a:r>
        </a:p>
      </dgm:t>
    </dgm:pt>
    <dgm:pt modelId="{29404A30-C3E3-4CF5-9C15-8DF8551823AB}" type="parTrans" cxnId="{3EC75198-AC93-4CA6-9F32-89F5E3C0F1C0}">
      <dgm:prSet/>
      <dgm:spPr/>
      <dgm:t>
        <a:bodyPr/>
        <a:lstStyle/>
        <a:p>
          <a:endParaRPr lang="en-US"/>
        </a:p>
      </dgm:t>
    </dgm:pt>
    <dgm:pt modelId="{D8591C32-6512-4ACC-8FD5-021128E29E1B}" type="sibTrans" cxnId="{3EC75198-AC93-4CA6-9F32-89F5E3C0F1C0}">
      <dgm:prSet/>
      <dgm:spPr/>
      <dgm:t>
        <a:bodyPr/>
        <a:lstStyle/>
        <a:p>
          <a:endParaRPr lang="en-US"/>
        </a:p>
      </dgm:t>
    </dgm:pt>
    <dgm:pt modelId="{EA5A0451-304B-4E80-A840-2BA2B0C38723}" type="pres">
      <dgm:prSet presAssocID="{C2A6ACF3-C377-4D7A-8ACE-0027C646E568}" presName="CompostProcess" presStyleCnt="0">
        <dgm:presLayoutVars>
          <dgm:dir/>
          <dgm:resizeHandles val="exact"/>
        </dgm:presLayoutVars>
      </dgm:prSet>
      <dgm:spPr/>
    </dgm:pt>
    <dgm:pt modelId="{C3CB2E61-A650-452F-BC99-D8685C772713}" type="pres">
      <dgm:prSet presAssocID="{C2A6ACF3-C377-4D7A-8ACE-0027C646E568}" presName="arrow" presStyleLbl="bgShp" presStyleIdx="0" presStyleCnt="1"/>
      <dgm:spPr>
        <a:xfrm>
          <a:off x="224245" y="0"/>
          <a:ext cx="2541449" cy="2182584"/>
        </a:xfrm>
        <a:prstGeom prst="rightArrow">
          <a:avLst/>
        </a:prstGeom>
        <a:solidFill>
          <a:srgbClr val="42BA9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A6AFA85A-316B-4D5A-B219-A488C15671CB}" type="pres">
      <dgm:prSet presAssocID="{C2A6ACF3-C377-4D7A-8ACE-0027C646E568}" presName="linearProcess" presStyleCnt="0"/>
      <dgm:spPr/>
    </dgm:pt>
    <dgm:pt modelId="{0AB6DCC9-5E1D-4C83-B671-99DE886FD319}" type="pres">
      <dgm:prSet presAssocID="{49E23254-0EEF-4507-8535-CB99CCB85E21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02E18-959F-4E2D-B873-6AE383557148}" type="pres">
      <dgm:prSet presAssocID="{E5EAC108-A8AD-4CA3-8DD6-CAD9BC23B398}" presName="sibTrans" presStyleCnt="0"/>
      <dgm:spPr/>
    </dgm:pt>
    <dgm:pt modelId="{67421EF9-CC48-4C32-A806-A4F3F9016C46}" type="pres">
      <dgm:prSet presAssocID="{2462CB01-DEC9-4848-8E30-D8AC50FE99C0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79C614-0159-4B5F-ACC2-269093AC9925}" srcId="{C2A6ACF3-C377-4D7A-8ACE-0027C646E568}" destId="{49E23254-0EEF-4507-8535-CB99CCB85E21}" srcOrd="0" destOrd="0" parTransId="{3045BB7F-5996-4A32-9A64-7F4D3266DB8C}" sibTransId="{E5EAC108-A8AD-4CA3-8DD6-CAD9BC23B398}"/>
    <dgm:cxn modelId="{3EC75198-AC93-4CA6-9F32-89F5E3C0F1C0}" srcId="{C2A6ACF3-C377-4D7A-8ACE-0027C646E568}" destId="{2462CB01-DEC9-4848-8E30-D8AC50FE99C0}" srcOrd="1" destOrd="0" parTransId="{29404A30-C3E3-4CF5-9C15-8DF8551823AB}" sibTransId="{D8591C32-6512-4ACC-8FD5-021128E29E1B}"/>
    <dgm:cxn modelId="{74909B0A-9F85-47CF-B389-D8CAA12EC45B}" type="presOf" srcId="{49E23254-0EEF-4507-8535-CB99CCB85E21}" destId="{0AB6DCC9-5E1D-4C83-B671-99DE886FD319}" srcOrd="0" destOrd="0" presId="urn:microsoft.com/office/officeart/2005/8/layout/hProcess9"/>
    <dgm:cxn modelId="{F9D08E7B-5512-4FA1-8518-96A9472859E6}" type="presOf" srcId="{2462CB01-DEC9-4848-8E30-D8AC50FE99C0}" destId="{67421EF9-CC48-4C32-A806-A4F3F9016C46}" srcOrd="0" destOrd="0" presId="urn:microsoft.com/office/officeart/2005/8/layout/hProcess9"/>
    <dgm:cxn modelId="{2B87B41C-6EB7-4AA9-8CBC-4B9AFBB75CF8}" type="presOf" srcId="{C2A6ACF3-C377-4D7A-8ACE-0027C646E568}" destId="{EA5A0451-304B-4E80-A840-2BA2B0C38723}" srcOrd="0" destOrd="0" presId="urn:microsoft.com/office/officeart/2005/8/layout/hProcess9"/>
    <dgm:cxn modelId="{F07F0AC6-3724-498B-AB1A-BA475178E3A1}" type="presParOf" srcId="{EA5A0451-304B-4E80-A840-2BA2B0C38723}" destId="{C3CB2E61-A650-452F-BC99-D8685C772713}" srcOrd="0" destOrd="0" presId="urn:microsoft.com/office/officeart/2005/8/layout/hProcess9"/>
    <dgm:cxn modelId="{6A42B09F-66BA-4E8F-9E3D-18856ED1F6B1}" type="presParOf" srcId="{EA5A0451-304B-4E80-A840-2BA2B0C38723}" destId="{A6AFA85A-316B-4D5A-B219-A488C15671CB}" srcOrd="1" destOrd="0" presId="urn:microsoft.com/office/officeart/2005/8/layout/hProcess9"/>
    <dgm:cxn modelId="{FF507173-309E-4804-90D2-1B7C9E51C042}" type="presParOf" srcId="{A6AFA85A-316B-4D5A-B219-A488C15671CB}" destId="{0AB6DCC9-5E1D-4C83-B671-99DE886FD319}" srcOrd="0" destOrd="0" presId="urn:microsoft.com/office/officeart/2005/8/layout/hProcess9"/>
    <dgm:cxn modelId="{401F7BD9-F1F5-436B-A848-F6010DD7449A}" type="presParOf" srcId="{A6AFA85A-316B-4D5A-B219-A488C15671CB}" destId="{1FA02E18-959F-4E2D-B873-6AE383557148}" srcOrd="1" destOrd="0" presId="urn:microsoft.com/office/officeart/2005/8/layout/hProcess9"/>
    <dgm:cxn modelId="{E293294C-E21B-48D6-9F1E-6E873B42B834}" type="presParOf" srcId="{A6AFA85A-316B-4D5A-B219-A488C15671CB}" destId="{67421EF9-CC48-4C32-A806-A4F3F9016C46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7E194-05D2-4E7B-83CA-7BE5AED6EC3E}" type="doc">
      <dgm:prSet loTypeId="urn:microsoft.com/office/officeart/2005/8/layout/cycle3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669308D-A3FA-431A-9A32-58653A33A3E1}">
      <dgm:prSet phldrT="[Text]"/>
      <dgm:spPr>
        <a:xfrm>
          <a:off x="1324332" y="47491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Analyze</a:t>
          </a:r>
        </a:p>
      </dgm:t>
    </dgm:pt>
    <dgm:pt modelId="{F0F81A27-6E45-4E82-B1A2-5546C5294155}" type="parTrans" cxnId="{9D6559A9-1467-4B53-865C-48C3E981AAEF}">
      <dgm:prSet/>
      <dgm:spPr/>
      <dgm:t>
        <a:bodyPr/>
        <a:lstStyle/>
        <a:p>
          <a:endParaRPr lang="en-US" b="1"/>
        </a:p>
      </dgm:t>
    </dgm:pt>
    <dgm:pt modelId="{BB0C89F9-4032-4923-A345-0F833C1BD089}" type="sibTrans" cxnId="{9D6559A9-1467-4B53-865C-48C3E981AAEF}">
      <dgm:prSet/>
      <dgm:spPr>
        <a:xfrm>
          <a:off x="414271" y="31205"/>
          <a:ext cx="3262304" cy="3262304"/>
        </a:xfrm>
        <a:prstGeom prst="circularArrow">
          <a:avLst>
            <a:gd name="adj1" fmla="val 5544"/>
            <a:gd name="adj2" fmla="val 330680"/>
            <a:gd name="adj3" fmla="val 13904342"/>
            <a:gd name="adj4" fmla="val 17308296"/>
            <a:gd name="adj5" fmla="val 5757"/>
          </a:avLst>
        </a:prstGeom>
        <a:solidFill>
          <a:srgbClr val="27CE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 b="1"/>
        </a:p>
      </dgm:t>
    </dgm:pt>
    <dgm:pt modelId="{5FDE4ECB-EDC8-4676-8316-E19AA0339480}">
      <dgm:prSet phldrT="[Text]"/>
      <dgm:spPr>
        <a:xfrm>
          <a:off x="2647417" y="1008769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308516"/>
                <a:satOff val="-5418"/>
                <a:lumOff val="-98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308516"/>
                <a:satOff val="-5418"/>
                <a:lumOff val="-98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308516"/>
                <a:satOff val="-5418"/>
                <a:lumOff val="-9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Design</a:t>
          </a:r>
        </a:p>
      </dgm:t>
    </dgm:pt>
    <dgm:pt modelId="{C85B981E-B794-48C4-B0BF-813717AA4EEF}" type="parTrans" cxnId="{90C2558F-40AF-4AEE-8242-0429BACA8A6F}">
      <dgm:prSet/>
      <dgm:spPr/>
      <dgm:t>
        <a:bodyPr/>
        <a:lstStyle/>
        <a:p>
          <a:endParaRPr lang="en-US" b="1"/>
        </a:p>
      </dgm:t>
    </dgm:pt>
    <dgm:pt modelId="{F001EAC6-6A3A-4A07-A6AD-436812B64971}" type="sibTrans" cxnId="{90C2558F-40AF-4AEE-8242-0429BACA8A6F}">
      <dgm:prSet/>
      <dgm:spPr/>
      <dgm:t>
        <a:bodyPr/>
        <a:lstStyle/>
        <a:p>
          <a:endParaRPr lang="en-US" b="1"/>
        </a:p>
      </dgm:t>
    </dgm:pt>
    <dgm:pt modelId="{CC41D4FE-0413-4540-9F59-1C5236B07C30}">
      <dgm:prSet phldrT="[Text]"/>
      <dgm:spPr>
        <a:xfrm>
          <a:off x="2142043" y="2564150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617032"/>
                <a:satOff val="-10836"/>
                <a:lumOff val="-196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617032"/>
                <a:satOff val="-10836"/>
                <a:lumOff val="-196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617032"/>
                <a:satOff val="-10836"/>
                <a:lumOff val="-19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Implement</a:t>
          </a:r>
        </a:p>
      </dgm:t>
    </dgm:pt>
    <dgm:pt modelId="{B8D2F679-A3C1-4C44-93BA-57CC2C871A18}" type="parTrans" cxnId="{B69A9111-392D-40BC-80F8-14E20C3F9302}">
      <dgm:prSet/>
      <dgm:spPr/>
      <dgm:t>
        <a:bodyPr/>
        <a:lstStyle/>
        <a:p>
          <a:endParaRPr lang="en-US" b="1"/>
        </a:p>
      </dgm:t>
    </dgm:pt>
    <dgm:pt modelId="{3245741B-AB6F-4BF2-97C3-1334200DFABA}" type="sibTrans" cxnId="{B69A9111-392D-40BC-80F8-14E20C3F9302}">
      <dgm:prSet/>
      <dgm:spPr/>
      <dgm:t>
        <a:bodyPr/>
        <a:lstStyle/>
        <a:p>
          <a:endParaRPr lang="en-US" b="1"/>
        </a:p>
      </dgm:t>
    </dgm:pt>
    <dgm:pt modelId="{21AD452E-76DC-457D-A9F0-2609B2A1406F}">
      <dgm:prSet phldrT="[Text]"/>
      <dgm:spPr>
        <a:xfrm>
          <a:off x="506620" y="2564150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925547"/>
                <a:satOff val="-16253"/>
                <a:lumOff val="-294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925547"/>
                <a:satOff val="-16253"/>
                <a:lumOff val="-294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925547"/>
                <a:satOff val="-16253"/>
                <a:lumOff val="-29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Review</a:t>
          </a:r>
        </a:p>
      </dgm:t>
    </dgm:pt>
    <dgm:pt modelId="{C718C505-96ED-4E96-95E7-F36B7520EC44}" type="parTrans" cxnId="{71B4865F-1C5D-4F44-BC50-3966B1C71277}">
      <dgm:prSet/>
      <dgm:spPr/>
      <dgm:t>
        <a:bodyPr/>
        <a:lstStyle/>
        <a:p>
          <a:endParaRPr lang="en-US" b="1"/>
        </a:p>
      </dgm:t>
    </dgm:pt>
    <dgm:pt modelId="{3B3242B7-A28F-4ADF-B77A-2850774E8DD7}" type="sibTrans" cxnId="{71B4865F-1C5D-4F44-BC50-3966B1C71277}">
      <dgm:prSet/>
      <dgm:spPr/>
      <dgm:t>
        <a:bodyPr/>
        <a:lstStyle/>
        <a:p>
          <a:endParaRPr lang="en-US" b="1"/>
        </a:p>
      </dgm:t>
    </dgm:pt>
    <dgm:pt modelId="{052BF639-C485-4C78-8701-E500AB4D3DD7}">
      <dgm:prSet phldrT="[Text]"/>
      <dgm:spPr>
        <a:xfrm>
          <a:off x="1246" y="1008769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1234063"/>
                <a:satOff val="-21671"/>
                <a:lumOff val="-392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1234063"/>
                <a:satOff val="-21671"/>
                <a:lumOff val="-392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1234063"/>
                <a:satOff val="-21671"/>
                <a:lumOff val="-39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/>
        <a:lstStyle/>
        <a:p>
          <a:r>
            <a:rPr lang="en-US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Plan</a:t>
          </a:r>
        </a:p>
      </dgm:t>
    </dgm:pt>
    <dgm:pt modelId="{9E745BF7-E2AD-432C-BF11-9B5B16F2B252}" type="parTrans" cxnId="{DD238E43-62EC-4BE0-98F6-57F16A98C98F}">
      <dgm:prSet/>
      <dgm:spPr/>
      <dgm:t>
        <a:bodyPr/>
        <a:lstStyle/>
        <a:p>
          <a:endParaRPr lang="en-US" b="1"/>
        </a:p>
      </dgm:t>
    </dgm:pt>
    <dgm:pt modelId="{31A39DBC-C91C-432C-AE65-F5DE3D6E040D}" type="sibTrans" cxnId="{DD238E43-62EC-4BE0-98F6-57F16A98C98F}">
      <dgm:prSet/>
      <dgm:spPr/>
      <dgm:t>
        <a:bodyPr/>
        <a:lstStyle/>
        <a:p>
          <a:endParaRPr lang="en-US" b="1"/>
        </a:p>
      </dgm:t>
    </dgm:pt>
    <dgm:pt modelId="{F3F9365D-2D15-4045-AAA3-A6C2118D960E}" type="pres">
      <dgm:prSet presAssocID="{79F7E194-05D2-4E7B-83CA-7BE5AED6EC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677038-0FD2-4BAB-9DBF-EF0E6BB0636E}" type="pres">
      <dgm:prSet presAssocID="{79F7E194-05D2-4E7B-83CA-7BE5AED6EC3E}" presName="cycle" presStyleCnt="0"/>
      <dgm:spPr/>
    </dgm:pt>
    <dgm:pt modelId="{7CEE1181-3EB6-4B5D-B11E-5B728C0A0832}" type="pres">
      <dgm:prSet presAssocID="{2669308D-A3FA-431A-9A32-58653A33A3E1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083CF-4E28-4947-AAAB-18A7ACF934DE}" type="pres">
      <dgm:prSet presAssocID="{BB0C89F9-4032-4923-A345-0F833C1BD08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9D90C63-CC22-4C06-A35B-03DC3ACBF8A0}" type="pres">
      <dgm:prSet presAssocID="{5FDE4ECB-EDC8-4676-8316-E19AA0339480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F8925-BD0B-49EE-808A-E30C965577EB}" type="pres">
      <dgm:prSet presAssocID="{CC41D4FE-0413-4540-9F59-1C5236B07C30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D1243-E658-4819-BF8B-BFD7222866F7}" type="pres">
      <dgm:prSet presAssocID="{21AD452E-76DC-457D-A9F0-2609B2A1406F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2AEF1-57AD-47CF-A0AD-8F937871E380}" type="pres">
      <dgm:prSet presAssocID="{052BF639-C485-4C78-8701-E500AB4D3DD7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2900AB-5E71-4F00-A62D-8A0FDEA1CFB0}" type="presOf" srcId="{052BF639-C485-4C78-8701-E500AB4D3DD7}" destId="{0E62AEF1-57AD-47CF-A0AD-8F937871E380}" srcOrd="0" destOrd="0" presId="urn:microsoft.com/office/officeart/2005/8/layout/cycle3"/>
    <dgm:cxn modelId="{7EF79F4B-022A-45C3-85F0-551473CD3E5B}" type="presOf" srcId="{BB0C89F9-4032-4923-A345-0F833C1BD089}" destId="{140083CF-4E28-4947-AAAB-18A7ACF934DE}" srcOrd="0" destOrd="0" presId="urn:microsoft.com/office/officeart/2005/8/layout/cycle3"/>
    <dgm:cxn modelId="{21BD96B8-4710-44E1-9E2B-4087FA16279F}" type="presOf" srcId="{5FDE4ECB-EDC8-4676-8316-E19AA0339480}" destId="{09D90C63-CC22-4C06-A35B-03DC3ACBF8A0}" srcOrd="0" destOrd="0" presId="urn:microsoft.com/office/officeart/2005/8/layout/cycle3"/>
    <dgm:cxn modelId="{52B59DA7-86ED-491D-91E7-F58AB4887AD3}" type="presOf" srcId="{2669308D-A3FA-431A-9A32-58653A33A3E1}" destId="{7CEE1181-3EB6-4B5D-B11E-5B728C0A0832}" srcOrd="0" destOrd="0" presId="urn:microsoft.com/office/officeart/2005/8/layout/cycle3"/>
    <dgm:cxn modelId="{71B4865F-1C5D-4F44-BC50-3966B1C71277}" srcId="{79F7E194-05D2-4E7B-83CA-7BE5AED6EC3E}" destId="{21AD452E-76DC-457D-A9F0-2609B2A1406F}" srcOrd="3" destOrd="0" parTransId="{C718C505-96ED-4E96-95E7-F36B7520EC44}" sibTransId="{3B3242B7-A28F-4ADF-B77A-2850774E8DD7}"/>
    <dgm:cxn modelId="{DD238E43-62EC-4BE0-98F6-57F16A98C98F}" srcId="{79F7E194-05D2-4E7B-83CA-7BE5AED6EC3E}" destId="{052BF639-C485-4C78-8701-E500AB4D3DD7}" srcOrd="4" destOrd="0" parTransId="{9E745BF7-E2AD-432C-BF11-9B5B16F2B252}" sibTransId="{31A39DBC-C91C-432C-AE65-F5DE3D6E040D}"/>
    <dgm:cxn modelId="{22F86AC1-5B56-4F76-8222-A568DC4BC587}" type="presOf" srcId="{CC41D4FE-0413-4540-9F59-1C5236B07C30}" destId="{07AF8925-BD0B-49EE-808A-E30C965577EB}" srcOrd="0" destOrd="0" presId="urn:microsoft.com/office/officeart/2005/8/layout/cycle3"/>
    <dgm:cxn modelId="{481BD8B0-691E-48B3-A8F0-AF310ADDFF4A}" type="presOf" srcId="{79F7E194-05D2-4E7B-83CA-7BE5AED6EC3E}" destId="{F3F9365D-2D15-4045-AAA3-A6C2118D960E}" srcOrd="0" destOrd="0" presId="urn:microsoft.com/office/officeart/2005/8/layout/cycle3"/>
    <dgm:cxn modelId="{90C2558F-40AF-4AEE-8242-0429BACA8A6F}" srcId="{79F7E194-05D2-4E7B-83CA-7BE5AED6EC3E}" destId="{5FDE4ECB-EDC8-4676-8316-E19AA0339480}" srcOrd="1" destOrd="0" parTransId="{C85B981E-B794-48C4-B0BF-813717AA4EEF}" sibTransId="{F001EAC6-6A3A-4A07-A6AD-436812B64971}"/>
    <dgm:cxn modelId="{9D6559A9-1467-4B53-865C-48C3E981AAEF}" srcId="{79F7E194-05D2-4E7B-83CA-7BE5AED6EC3E}" destId="{2669308D-A3FA-431A-9A32-58653A33A3E1}" srcOrd="0" destOrd="0" parTransId="{F0F81A27-6E45-4E82-B1A2-5546C5294155}" sibTransId="{BB0C89F9-4032-4923-A345-0F833C1BD089}"/>
    <dgm:cxn modelId="{B69A9111-392D-40BC-80F8-14E20C3F9302}" srcId="{79F7E194-05D2-4E7B-83CA-7BE5AED6EC3E}" destId="{CC41D4FE-0413-4540-9F59-1C5236B07C30}" srcOrd="2" destOrd="0" parTransId="{B8D2F679-A3C1-4C44-93BA-57CC2C871A18}" sibTransId="{3245741B-AB6F-4BF2-97C3-1334200DFABA}"/>
    <dgm:cxn modelId="{2CE2FAC5-E0F9-42E9-A635-C9B3F96B8F70}" type="presOf" srcId="{21AD452E-76DC-457D-A9F0-2609B2A1406F}" destId="{BF4D1243-E658-4819-BF8B-BFD7222866F7}" srcOrd="0" destOrd="0" presId="urn:microsoft.com/office/officeart/2005/8/layout/cycle3"/>
    <dgm:cxn modelId="{FD958EAF-A785-4733-BC90-8BBEE4F0D274}" type="presParOf" srcId="{F3F9365D-2D15-4045-AAA3-A6C2118D960E}" destId="{71677038-0FD2-4BAB-9DBF-EF0E6BB0636E}" srcOrd="0" destOrd="0" presId="urn:microsoft.com/office/officeart/2005/8/layout/cycle3"/>
    <dgm:cxn modelId="{C366B522-5E44-4431-BBFA-CD39725871BD}" type="presParOf" srcId="{71677038-0FD2-4BAB-9DBF-EF0E6BB0636E}" destId="{7CEE1181-3EB6-4B5D-B11E-5B728C0A0832}" srcOrd="0" destOrd="0" presId="urn:microsoft.com/office/officeart/2005/8/layout/cycle3"/>
    <dgm:cxn modelId="{4F0693AD-AE2E-4214-8974-33A041B09319}" type="presParOf" srcId="{71677038-0FD2-4BAB-9DBF-EF0E6BB0636E}" destId="{140083CF-4E28-4947-AAAB-18A7ACF934DE}" srcOrd="1" destOrd="0" presId="urn:microsoft.com/office/officeart/2005/8/layout/cycle3"/>
    <dgm:cxn modelId="{C8CE42B5-4FFE-4333-92DF-46BA6CB31286}" type="presParOf" srcId="{71677038-0FD2-4BAB-9DBF-EF0E6BB0636E}" destId="{09D90C63-CC22-4C06-A35B-03DC3ACBF8A0}" srcOrd="2" destOrd="0" presId="urn:microsoft.com/office/officeart/2005/8/layout/cycle3"/>
    <dgm:cxn modelId="{BBD96FE9-DDE8-4468-9631-D0F0BF1738B2}" type="presParOf" srcId="{71677038-0FD2-4BAB-9DBF-EF0E6BB0636E}" destId="{07AF8925-BD0B-49EE-808A-E30C965577EB}" srcOrd="3" destOrd="0" presId="urn:microsoft.com/office/officeart/2005/8/layout/cycle3"/>
    <dgm:cxn modelId="{369E90CA-F4AA-4CD6-AD98-46F30266BC0B}" type="presParOf" srcId="{71677038-0FD2-4BAB-9DBF-EF0E6BB0636E}" destId="{BF4D1243-E658-4819-BF8B-BFD7222866F7}" srcOrd="4" destOrd="0" presId="urn:microsoft.com/office/officeart/2005/8/layout/cycle3"/>
    <dgm:cxn modelId="{B16A93D9-380A-4BEB-8867-65E34DE188CD}" type="presParOf" srcId="{71677038-0FD2-4BAB-9DBF-EF0E6BB0636E}" destId="{0E62AEF1-57AD-47CF-A0AD-8F937871E38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2E61-A650-452F-BC99-D8685C772713}">
      <dsp:nvSpPr>
        <dsp:cNvPr id="0" name=""/>
        <dsp:cNvSpPr/>
      </dsp:nvSpPr>
      <dsp:spPr>
        <a:xfrm>
          <a:off x="234042" y="0"/>
          <a:ext cx="2652484" cy="2409371"/>
        </a:xfrm>
        <a:prstGeom prst="rightArrow">
          <a:avLst/>
        </a:prstGeom>
        <a:solidFill>
          <a:srgbClr val="2683C6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B6DCC9-5E1D-4C83-B671-99DE886FD319}">
      <dsp:nvSpPr>
        <dsp:cNvPr id="0" name=""/>
        <dsp:cNvSpPr/>
      </dsp:nvSpPr>
      <dsp:spPr>
        <a:xfrm>
          <a:off x="38" y="722811"/>
          <a:ext cx="1522192" cy="963748"/>
        </a:xfrm>
        <a:prstGeom prst="roundRect">
          <a:avLst/>
        </a:prstGeom>
        <a:gradFill rotWithShape="0">
          <a:gsLst>
            <a:gs pos="0">
              <a:srgbClr val="2683C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2683C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2683C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Knowledge Acquisition</a:t>
          </a:r>
        </a:p>
      </dsp:txBody>
      <dsp:txXfrm>
        <a:off x="47084" y="769857"/>
        <a:ext cx="1428100" cy="869656"/>
      </dsp:txXfrm>
    </dsp:sp>
    <dsp:sp modelId="{67421EF9-CC48-4C32-A806-A4F3F9016C46}">
      <dsp:nvSpPr>
        <dsp:cNvPr id="0" name=""/>
        <dsp:cNvSpPr/>
      </dsp:nvSpPr>
      <dsp:spPr>
        <a:xfrm>
          <a:off x="1598339" y="722811"/>
          <a:ext cx="1522192" cy="963748"/>
        </a:xfrm>
        <a:prstGeom prst="roundRect">
          <a:avLst/>
        </a:prstGeom>
        <a:gradFill rotWithShape="0">
          <a:gsLst>
            <a:gs pos="0">
              <a:srgbClr val="27CED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Solution Design</a:t>
          </a:r>
        </a:p>
      </dsp:txBody>
      <dsp:txXfrm>
        <a:off x="1645385" y="769857"/>
        <a:ext cx="1428100" cy="869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2E61-A650-452F-BC99-D8685C772713}">
      <dsp:nvSpPr>
        <dsp:cNvPr id="0" name=""/>
        <dsp:cNvSpPr/>
      </dsp:nvSpPr>
      <dsp:spPr>
        <a:xfrm>
          <a:off x="224245" y="0"/>
          <a:ext cx="2541449" cy="2182584"/>
        </a:xfrm>
        <a:prstGeom prst="rightArrow">
          <a:avLst/>
        </a:prstGeom>
        <a:solidFill>
          <a:srgbClr val="42BA9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B6DCC9-5E1D-4C83-B671-99DE886FD319}">
      <dsp:nvSpPr>
        <dsp:cNvPr id="0" name=""/>
        <dsp:cNvSpPr/>
      </dsp:nvSpPr>
      <dsp:spPr>
        <a:xfrm>
          <a:off x="36" y="654775"/>
          <a:ext cx="1458472" cy="873033"/>
        </a:xfrm>
        <a:prstGeom prst="roundRect">
          <a:avLst/>
        </a:prstGeom>
        <a:gradFill rotWithShape="0">
          <a:gsLst>
            <a:gs pos="0">
              <a:srgbClr val="42BA9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2BA9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2BA9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Testing</a:t>
          </a:r>
        </a:p>
      </dsp:txBody>
      <dsp:txXfrm>
        <a:off x="42654" y="697393"/>
        <a:ext cx="1373236" cy="787797"/>
      </dsp:txXfrm>
    </dsp:sp>
    <dsp:sp modelId="{67421EF9-CC48-4C32-A806-A4F3F9016C46}">
      <dsp:nvSpPr>
        <dsp:cNvPr id="0" name=""/>
        <dsp:cNvSpPr/>
      </dsp:nvSpPr>
      <dsp:spPr>
        <a:xfrm>
          <a:off x="1531432" y="654775"/>
          <a:ext cx="1458472" cy="873033"/>
        </a:xfrm>
        <a:prstGeom prst="roundRect">
          <a:avLst/>
        </a:prstGeom>
        <a:gradFill rotWithShape="0">
          <a:gsLst>
            <a:gs pos="0">
              <a:srgbClr val="42BA97">
                <a:hueOff val="-1528355"/>
                <a:satOff val="-10245"/>
                <a:lumOff val="-10589"/>
                <a:alphaOff val="0"/>
                <a:satMod val="103000"/>
                <a:lumMod val="102000"/>
                <a:tint val="94000"/>
              </a:srgbClr>
            </a:gs>
            <a:gs pos="50000">
              <a:srgbClr val="42BA97">
                <a:hueOff val="-1528355"/>
                <a:satOff val="-10245"/>
                <a:lumOff val="-10589"/>
                <a:alphaOff val="0"/>
                <a:satMod val="110000"/>
                <a:lumMod val="100000"/>
                <a:shade val="100000"/>
              </a:srgbClr>
            </a:gs>
            <a:gs pos="100000">
              <a:srgbClr val="42BA97">
                <a:hueOff val="-1528355"/>
                <a:satOff val="-10245"/>
                <a:lumOff val="-10589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Go Live</a:t>
          </a:r>
        </a:p>
      </dsp:txBody>
      <dsp:txXfrm>
        <a:off x="1574050" y="697393"/>
        <a:ext cx="1373236" cy="787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83CF-4E28-4947-AAAB-18A7ACF934DE}">
      <dsp:nvSpPr>
        <dsp:cNvPr id="0" name=""/>
        <dsp:cNvSpPr/>
      </dsp:nvSpPr>
      <dsp:spPr>
        <a:xfrm>
          <a:off x="414271" y="31205"/>
          <a:ext cx="3262304" cy="3262304"/>
        </a:xfrm>
        <a:prstGeom prst="circularArrow">
          <a:avLst>
            <a:gd name="adj1" fmla="val 5544"/>
            <a:gd name="adj2" fmla="val 330680"/>
            <a:gd name="adj3" fmla="val 13904342"/>
            <a:gd name="adj4" fmla="val 17308296"/>
            <a:gd name="adj5" fmla="val 5757"/>
          </a:avLst>
        </a:prstGeom>
        <a:solidFill>
          <a:srgbClr val="27CE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EE1181-3EB6-4B5D-B11E-5B728C0A0832}">
      <dsp:nvSpPr>
        <dsp:cNvPr id="0" name=""/>
        <dsp:cNvSpPr/>
      </dsp:nvSpPr>
      <dsp:spPr>
        <a:xfrm>
          <a:off x="1324332" y="47491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Analyze</a:t>
          </a:r>
        </a:p>
      </dsp:txBody>
      <dsp:txXfrm>
        <a:off x="1359533" y="82692"/>
        <a:ext cx="1371781" cy="650689"/>
      </dsp:txXfrm>
    </dsp:sp>
    <dsp:sp modelId="{09D90C63-CC22-4C06-A35B-03DC3ACBF8A0}">
      <dsp:nvSpPr>
        <dsp:cNvPr id="0" name=""/>
        <dsp:cNvSpPr/>
      </dsp:nvSpPr>
      <dsp:spPr>
        <a:xfrm>
          <a:off x="2647417" y="1008769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308516"/>
                <a:satOff val="-5418"/>
                <a:lumOff val="-98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308516"/>
                <a:satOff val="-5418"/>
                <a:lumOff val="-98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308516"/>
                <a:satOff val="-5418"/>
                <a:lumOff val="-9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Design</a:t>
          </a:r>
        </a:p>
      </dsp:txBody>
      <dsp:txXfrm>
        <a:off x="2682618" y="1043970"/>
        <a:ext cx="1371781" cy="650689"/>
      </dsp:txXfrm>
    </dsp:sp>
    <dsp:sp modelId="{07AF8925-BD0B-49EE-808A-E30C965577EB}">
      <dsp:nvSpPr>
        <dsp:cNvPr id="0" name=""/>
        <dsp:cNvSpPr/>
      </dsp:nvSpPr>
      <dsp:spPr>
        <a:xfrm>
          <a:off x="2142043" y="2564150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617032"/>
                <a:satOff val="-10836"/>
                <a:lumOff val="-196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617032"/>
                <a:satOff val="-10836"/>
                <a:lumOff val="-196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617032"/>
                <a:satOff val="-10836"/>
                <a:lumOff val="-196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Implement</a:t>
          </a:r>
        </a:p>
      </dsp:txBody>
      <dsp:txXfrm>
        <a:off x="2177244" y="2599351"/>
        <a:ext cx="1371781" cy="650689"/>
      </dsp:txXfrm>
    </dsp:sp>
    <dsp:sp modelId="{BF4D1243-E658-4819-BF8B-BFD7222866F7}">
      <dsp:nvSpPr>
        <dsp:cNvPr id="0" name=""/>
        <dsp:cNvSpPr/>
      </dsp:nvSpPr>
      <dsp:spPr>
        <a:xfrm>
          <a:off x="506620" y="2564150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925547"/>
                <a:satOff val="-16253"/>
                <a:lumOff val="-294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925547"/>
                <a:satOff val="-16253"/>
                <a:lumOff val="-294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925547"/>
                <a:satOff val="-16253"/>
                <a:lumOff val="-29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Review</a:t>
          </a:r>
        </a:p>
      </dsp:txBody>
      <dsp:txXfrm>
        <a:off x="541821" y="2599351"/>
        <a:ext cx="1371781" cy="650689"/>
      </dsp:txXfrm>
    </dsp:sp>
    <dsp:sp modelId="{0E62AEF1-57AD-47CF-A0AD-8F937871E380}">
      <dsp:nvSpPr>
        <dsp:cNvPr id="0" name=""/>
        <dsp:cNvSpPr/>
      </dsp:nvSpPr>
      <dsp:spPr>
        <a:xfrm>
          <a:off x="1246" y="1008769"/>
          <a:ext cx="1442183" cy="721091"/>
        </a:xfrm>
        <a:prstGeom prst="roundRect">
          <a:avLst/>
        </a:prstGeom>
        <a:gradFill rotWithShape="0">
          <a:gsLst>
            <a:gs pos="0">
              <a:srgbClr val="27CED7">
                <a:hueOff val="-1234063"/>
                <a:satOff val="-21671"/>
                <a:lumOff val="-392"/>
                <a:alphaOff val="0"/>
                <a:satMod val="103000"/>
                <a:lumMod val="102000"/>
                <a:tint val="94000"/>
              </a:srgbClr>
            </a:gs>
            <a:gs pos="50000">
              <a:srgbClr val="27CED7">
                <a:hueOff val="-1234063"/>
                <a:satOff val="-21671"/>
                <a:lumOff val="-392"/>
                <a:alphaOff val="0"/>
                <a:satMod val="110000"/>
                <a:lumMod val="100000"/>
                <a:shade val="100000"/>
              </a:srgbClr>
            </a:gs>
            <a:gs pos="100000">
              <a:srgbClr val="27CED7">
                <a:hueOff val="-1234063"/>
                <a:satOff val="-21671"/>
                <a:lumOff val="-39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Plan</a:t>
          </a:r>
        </a:p>
      </dsp:txBody>
      <dsp:txXfrm>
        <a:off x="36447" y="1043970"/>
        <a:ext cx="1371781" cy="65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12768141" y="7734300"/>
            <a:ext cx="0" cy="24269700"/>
          </a:xfrm>
          <a:prstGeom prst="line">
            <a:avLst/>
          </a:prstGeom>
          <a:ln w="38100">
            <a:headEnd type="oval" w="lg" len="lg"/>
            <a:tailEnd type="oval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59472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1123060" y="7734300"/>
            <a:ext cx="0" cy="24269700"/>
          </a:xfrm>
          <a:prstGeom prst="line">
            <a:avLst/>
          </a:prstGeom>
          <a:ln w="38100">
            <a:solidFill>
              <a:srgbClr val="007681"/>
            </a:solidFill>
            <a:headEnd type="oval" w="lg" len="lg"/>
            <a:tailEnd type="oval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7734300"/>
            <a:ext cx="11307762" cy="1630135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4551640"/>
            <a:ext cx="11307762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1669040" y="19869150"/>
            <a:ext cx="11323634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3314120" y="17021908"/>
            <a:ext cx="17262961" cy="14982092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1669040" y="7734300"/>
            <a:ext cx="11323634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1669040" y="28154515"/>
            <a:ext cx="11323634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2"/>
          </p:nvPr>
        </p:nvSpPr>
        <p:spPr>
          <a:xfrm>
            <a:off x="13314120" y="7734300"/>
            <a:ext cx="17262961" cy="8338038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0368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3" y="2193433"/>
            <a:ext cx="14158997" cy="7681239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5662" y="4742561"/>
            <a:ext cx="22220822" cy="23390948"/>
          </a:xfrm>
        </p:spPr>
        <p:txBody>
          <a:bodyPr/>
          <a:lstStyle>
            <a:lvl1pPr>
              <a:defRPr sz="11519"/>
            </a:lvl1pPr>
            <a:lvl2pPr>
              <a:defRPr sz="10079"/>
            </a:lvl2pPr>
            <a:lvl3pPr>
              <a:defRPr sz="8639"/>
            </a:lvl3pPr>
            <a:lvl4pPr>
              <a:defRPr sz="7198"/>
            </a:lvl4pPr>
            <a:lvl5pPr>
              <a:defRPr sz="7198"/>
            </a:lvl5pPr>
            <a:lvl6pPr>
              <a:defRPr sz="7198"/>
            </a:lvl6pPr>
            <a:lvl7pPr>
              <a:defRPr sz="7198"/>
            </a:lvl7pPr>
            <a:lvl8pPr>
              <a:defRPr sz="7198"/>
            </a:lvl8pPr>
            <a:lvl9pPr>
              <a:defRPr sz="7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193" y="9874673"/>
            <a:ext cx="14158997" cy="18292703"/>
          </a:xfrm>
        </p:spPr>
        <p:txBody>
          <a:bodyPr/>
          <a:lstStyle>
            <a:lvl1pPr marL="0" indent="0">
              <a:buNone/>
              <a:defRPr sz="5762"/>
            </a:lvl1pPr>
            <a:lvl2pPr marL="1645926" indent="0">
              <a:buNone/>
              <a:defRPr sz="5042"/>
            </a:lvl2pPr>
            <a:lvl3pPr marL="3291851" indent="0">
              <a:buNone/>
              <a:defRPr sz="4321"/>
            </a:lvl3pPr>
            <a:lvl4pPr marL="4937781" indent="0">
              <a:buNone/>
              <a:defRPr sz="3601"/>
            </a:lvl4pPr>
            <a:lvl5pPr marL="6583707" indent="0">
              <a:buNone/>
              <a:defRPr sz="3601"/>
            </a:lvl5pPr>
            <a:lvl6pPr marL="8229636" indent="0">
              <a:buNone/>
              <a:defRPr sz="3601"/>
            </a:lvl6pPr>
            <a:lvl7pPr marL="9875562" indent="0">
              <a:buNone/>
              <a:defRPr sz="3601"/>
            </a:lvl7pPr>
            <a:lvl8pPr marL="11521491" indent="0">
              <a:buNone/>
              <a:defRPr sz="3601"/>
            </a:lvl8pPr>
            <a:lvl9pPr marL="13167417" indent="0">
              <a:buNone/>
              <a:defRPr sz="3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0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3" y="2193433"/>
            <a:ext cx="14158997" cy="7681239"/>
          </a:xfrm>
        </p:spPr>
        <p:txBody>
          <a:bodyPr anchor="b"/>
          <a:lstStyle>
            <a:lvl1pPr>
              <a:defRPr sz="11519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5662" y="4742561"/>
            <a:ext cx="22220822" cy="23390948"/>
          </a:xfrm>
        </p:spPr>
        <p:txBody>
          <a:bodyPr/>
          <a:lstStyle>
            <a:lvl1pPr marL="0" indent="0">
              <a:buNone/>
              <a:defRPr sz="11519"/>
            </a:lvl1pPr>
            <a:lvl2pPr marL="1645926" indent="0">
              <a:buNone/>
              <a:defRPr sz="10079"/>
            </a:lvl2pPr>
            <a:lvl3pPr marL="3291851" indent="0">
              <a:buNone/>
              <a:defRPr sz="8639"/>
            </a:lvl3pPr>
            <a:lvl4pPr marL="4937781" indent="0">
              <a:buNone/>
              <a:defRPr sz="7198"/>
            </a:lvl4pPr>
            <a:lvl5pPr marL="6583707" indent="0">
              <a:buNone/>
              <a:defRPr sz="7198"/>
            </a:lvl5pPr>
            <a:lvl6pPr marL="8229636" indent="0">
              <a:buNone/>
              <a:defRPr sz="7198"/>
            </a:lvl6pPr>
            <a:lvl7pPr marL="9875562" indent="0">
              <a:buNone/>
              <a:defRPr sz="7198"/>
            </a:lvl7pPr>
            <a:lvl8pPr marL="11521491" indent="0">
              <a:buNone/>
              <a:defRPr sz="7198"/>
            </a:lvl8pPr>
            <a:lvl9pPr marL="13167417" indent="0">
              <a:buNone/>
              <a:defRPr sz="7198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193" y="9874673"/>
            <a:ext cx="14158997" cy="18292703"/>
          </a:xfrm>
        </p:spPr>
        <p:txBody>
          <a:bodyPr/>
          <a:lstStyle>
            <a:lvl1pPr marL="0" indent="0">
              <a:buNone/>
              <a:defRPr sz="5762"/>
            </a:lvl1pPr>
            <a:lvl2pPr marL="1645926" indent="0">
              <a:buNone/>
              <a:defRPr sz="5042"/>
            </a:lvl2pPr>
            <a:lvl3pPr marL="3291851" indent="0">
              <a:buNone/>
              <a:defRPr sz="4321"/>
            </a:lvl3pPr>
            <a:lvl4pPr marL="4937781" indent="0">
              <a:buNone/>
              <a:defRPr sz="3601"/>
            </a:lvl4pPr>
            <a:lvl5pPr marL="6583707" indent="0">
              <a:buNone/>
              <a:defRPr sz="3601"/>
            </a:lvl5pPr>
            <a:lvl6pPr marL="8229636" indent="0">
              <a:buNone/>
              <a:defRPr sz="3601"/>
            </a:lvl6pPr>
            <a:lvl7pPr marL="9875562" indent="0">
              <a:buNone/>
              <a:defRPr sz="3601"/>
            </a:lvl7pPr>
            <a:lvl8pPr marL="11521491" indent="0">
              <a:buNone/>
              <a:defRPr sz="3601"/>
            </a:lvl8pPr>
            <a:lvl9pPr marL="13167417" indent="0">
              <a:buNone/>
              <a:defRPr sz="36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98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85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17393" y="1753061"/>
            <a:ext cx="9459093" cy="278963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4724" y="1753061"/>
            <a:ext cx="27589719" cy="278963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20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 bwMode="auto">
          <a:xfrm>
            <a:off x="37121403" y="-50384"/>
            <a:ext cx="5363940" cy="2078624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  <a:gd name="connsiteX0" fmla="*/ 7490 w 6377128"/>
              <a:gd name="connsiteY0" fmla="*/ 1182 h 8154469"/>
              <a:gd name="connsiteX1" fmla="*/ 21 w 6377128"/>
              <a:gd name="connsiteY1" fmla="*/ 6096336 h 8154469"/>
              <a:gd name="connsiteX2" fmla="*/ 3138809 w 6377128"/>
              <a:gd name="connsiteY2" fmla="*/ 8154469 h 8154469"/>
              <a:gd name="connsiteX3" fmla="*/ 6377128 w 6377128"/>
              <a:gd name="connsiteY3" fmla="*/ 6116950 h 8154469"/>
              <a:gd name="connsiteX4" fmla="*/ 6362548 w 6377128"/>
              <a:gd name="connsiteY4" fmla="*/ 0 h 8154469"/>
              <a:gd name="connsiteX5" fmla="*/ 7490 w 6377128"/>
              <a:gd name="connsiteY5" fmla="*/ 1182 h 8154469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77128 w 6386058"/>
              <a:gd name="connsiteY3" fmla="*/ 6115768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83006 w 6386058"/>
              <a:gd name="connsiteY3" fmla="*/ 6122245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83006 w 6386058"/>
              <a:gd name="connsiteY3" fmla="*/ 6122245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9765"/>
              <a:gd name="connsiteX1" fmla="*/ 21 w 6386058"/>
              <a:gd name="connsiteY1" fmla="*/ 6095154 h 8159765"/>
              <a:gd name="connsiteX2" fmla="*/ 3144687 w 6386058"/>
              <a:gd name="connsiteY2" fmla="*/ 8159765 h 8159765"/>
              <a:gd name="connsiteX3" fmla="*/ 6383006 w 6386058"/>
              <a:gd name="connsiteY3" fmla="*/ 6122245 h 8159765"/>
              <a:gd name="connsiteX4" fmla="*/ 6386058 w 6386058"/>
              <a:gd name="connsiteY4" fmla="*/ 5296 h 8159765"/>
              <a:gd name="connsiteX5" fmla="*/ 7490 w 6386058"/>
              <a:gd name="connsiteY5" fmla="*/ 0 h 8159765"/>
              <a:gd name="connsiteX0" fmla="*/ 7490 w 6386058"/>
              <a:gd name="connsiteY0" fmla="*/ 0 h 8146810"/>
              <a:gd name="connsiteX1" fmla="*/ 21 w 6386058"/>
              <a:gd name="connsiteY1" fmla="*/ 6095154 h 8146810"/>
              <a:gd name="connsiteX2" fmla="*/ 3138811 w 6386058"/>
              <a:gd name="connsiteY2" fmla="*/ 8146810 h 8146810"/>
              <a:gd name="connsiteX3" fmla="*/ 6383006 w 6386058"/>
              <a:gd name="connsiteY3" fmla="*/ 6122245 h 8146810"/>
              <a:gd name="connsiteX4" fmla="*/ 6386058 w 6386058"/>
              <a:gd name="connsiteY4" fmla="*/ 5296 h 8146810"/>
              <a:gd name="connsiteX5" fmla="*/ 7490 w 6386058"/>
              <a:gd name="connsiteY5" fmla="*/ 0 h 81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6058" h="8146810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11" y="8146810"/>
                </a:lnTo>
                <a:lnTo>
                  <a:pt x="6383006" y="6122245"/>
                </a:lnTo>
                <a:cubicBezTo>
                  <a:pt x="6389662" y="4214918"/>
                  <a:pt x="6381983" y="1927491"/>
                  <a:pt x="6386058" y="5296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535643" tIns="535643" rIns="535643" bIns="535643">
            <a:spAutoFit/>
          </a:bodyPr>
          <a:lstStyle/>
          <a:p>
            <a:pPr defTabSz="5142450">
              <a:defRPr/>
            </a:pPr>
            <a:endParaRPr lang="en-US" sz="6478" dirty="0">
              <a:solidFill>
                <a:prstClr val="black"/>
              </a:solidFill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4" y="8594727"/>
            <a:ext cx="914401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646158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1" y="7734303"/>
            <a:ext cx="9798051" cy="16301354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1" y="24551641"/>
            <a:ext cx="9798051" cy="745235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109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5" y="19869151"/>
            <a:ext cx="9798051" cy="745235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109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1" cy="24269702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5" y="7737768"/>
            <a:ext cx="9798051" cy="6975762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204496" y="7734306"/>
            <a:ext cx="9798051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5" y="28154516"/>
            <a:ext cx="9798051" cy="3849486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9" y="15565074"/>
            <a:ext cx="9666289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7" y="23432537"/>
            <a:ext cx="9798051" cy="8571463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reeform 23"/>
          <p:cNvSpPr/>
          <p:nvPr userDrawn="1"/>
        </p:nvSpPr>
        <p:spPr bwMode="auto">
          <a:xfrm>
            <a:off x="37432387" y="-156544"/>
            <a:ext cx="4739932" cy="2078624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  <a:gd name="connsiteX0" fmla="*/ 0 w 6053486"/>
              <a:gd name="connsiteY0" fmla="*/ 17658 h 7878417"/>
              <a:gd name="connsiteX1" fmla="*/ 9904 w 6053486"/>
              <a:gd name="connsiteY1" fmla="*/ 6077559 h 7878417"/>
              <a:gd name="connsiteX2" fmla="*/ 3018585 w 6053486"/>
              <a:gd name="connsiteY2" fmla="*/ 7878417 h 7878417"/>
              <a:gd name="connsiteX3" fmla="*/ 6052774 w 6053486"/>
              <a:gd name="connsiteY3" fmla="*/ 6133327 h 7878417"/>
              <a:gd name="connsiteX4" fmla="*/ 6046017 w 6053486"/>
              <a:gd name="connsiteY4" fmla="*/ 0 h 7878417"/>
              <a:gd name="connsiteX5" fmla="*/ 0 w 6053486"/>
              <a:gd name="connsiteY5" fmla="*/ 17658 h 7878417"/>
              <a:gd name="connsiteX0" fmla="*/ 0 w 6170789"/>
              <a:gd name="connsiteY0" fmla="*/ 17658 h 7878417"/>
              <a:gd name="connsiteX1" fmla="*/ 9904 w 6170789"/>
              <a:gd name="connsiteY1" fmla="*/ 6077559 h 7878417"/>
              <a:gd name="connsiteX2" fmla="*/ 3018585 w 6170789"/>
              <a:gd name="connsiteY2" fmla="*/ 7878417 h 7878417"/>
              <a:gd name="connsiteX3" fmla="*/ 6170699 w 6170789"/>
              <a:gd name="connsiteY3" fmla="*/ 6119784 h 7878417"/>
              <a:gd name="connsiteX4" fmla="*/ 6046017 w 6170789"/>
              <a:gd name="connsiteY4" fmla="*/ 0 h 7878417"/>
              <a:gd name="connsiteX5" fmla="*/ 0 w 6170789"/>
              <a:gd name="connsiteY5" fmla="*/ 17658 h 7878417"/>
              <a:gd name="connsiteX0" fmla="*/ 0 w 6170983"/>
              <a:gd name="connsiteY0" fmla="*/ 4117 h 7864876"/>
              <a:gd name="connsiteX1" fmla="*/ 9904 w 6170983"/>
              <a:gd name="connsiteY1" fmla="*/ 6064018 h 7864876"/>
              <a:gd name="connsiteX2" fmla="*/ 3018585 w 6170983"/>
              <a:gd name="connsiteY2" fmla="*/ 7864876 h 7864876"/>
              <a:gd name="connsiteX3" fmla="*/ 6170699 w 6170983"/>
              <a:gd name="connsiteY3" fmla="*/ 6106243 h 7864876"/>
              <a:gd name="connsiteX4" fmla="*/ 6137736 w 6170983"/>
              <a:gd name="connsiteY4" fmla="*/ 0 h 7864876"/>
              <a:gd name="connsiteX5" fmla="*/ 0 w 6170983"/>
              <a:gd name="connsiteY5" fmla="*/ 4117 h 7864876"/>
              <a:gd name="connsiteX0" fmla="*/ 0 w 6223394"/>
              <a:gd name="connsiteY0" fmla="*/ 17659 h 7864876"/>
              <a:gd name="connsiteX1" fmla="*/ 62315 w 6223394"/>
              <a:gd name="connsiteY1" fmla="*/ 6064018 h 7864876"/>
              <a:gd name="connsiteX2" fmla="*/ 3070996 w 6223394"/>
              <a:gd name="connsiteY2" fmla="*/ 7864876 h 7864876"/>
              <a:gd name="connsiteX3" fmla="*/ 6223110 w 6223394"/>
              <a:gd name="connsiteY3" fmla="*/ 6106243 h 7864876"/>
              <a:gd name="connsiteX4" fmla="*/ 6190147 w 6223394"/>
              <a:gd name="connsiteY4" fmla="*/ 0 h 7864876"/>
              <a:gd name="connsiteX5" fmla="*/ 0 w 6223394"/>
              <a:gd name="connsiteY5" fmla="*/ 17659 h 7864876"/>
              <a:gd name="connsiteX0" fmla="*/ 0 w 6223394"/>
              <a:gd name="connsiteY0" fmla="*/ 17659 h 7864876"/>
              <a:gd name="connsiteX1" fmla="*/ 9905 w 6223394"/>
              <a:gd name="connsiteY1" fmla="*/ 6077558 h 7864876"/>
              <a:gd name="connsiteX2" fmla="*/ 3070996 w 6223394"/>
              <a:gd name="connsiteY2" fmla="*/ 7864876 h 7864876"/>
              <a:gd name="connsiteX3" fmla="*/ 6223110 w 6223394"/>
              <a:gd name="connsiteY3" fmla="*/ 6106243 h 7864876"/>
              <a:gd name="connsiteX4" fmla="*/ 6190147 w 6223394"/>
              <a:gd name="connsiteY4" fmla="*/ 0 h 7864876"/>
              <a:gd name="connsiteX5" fmla="*/ 0 w 6223394"/>
              <a:gd name="connsiteY5" fmla="*/ 17659 h 7864876"/>
              <a:gd name="connsiteX0" fmla="*/ 0 w 6223394"/>
              <a:gd name="connsiteY0" fmla="*/ 17659 h 7837793"/>
              <a:gd name="connsiteX1" fmla="*/ 9905 w 6223394"/>
              <a:gd name="connsiteY1" fmla="*/ 6077558 h 7837793"/>
              <a:gd name="connsiteX2" fmla="*/ 3044790 w 6223394"/>
              <a:gd name="connsiteY2" fmla="*/ 7837793 h 7837793"/>
              <a:gd name="connsiteX3" fmla="*/ 6223110 w 6223394"/>
              <a:gd name="connsiteY3" fmla="*/ 6106243 h 7837793"/>
              <a:gd name="connsiteX4" fmla="*/ 6190147 w 6223394"/>
              <a:gd name="connsiteY4" fmla="*/ 0 h 7837793"/>
              <a:gd name="connsiteX5" fmla="*/ 0 w 6223394"/>
              <a:gd name="connsiteY5" fmla="*/ 17659 h 7837793"/>
              <a:gd name="connsiteX0" fmla="*/ 0 w 6190147"/>
              <a:gd name="connsiteY0" fmla="*/ 17659 h 7837793"/>
              <a:gd name="connsiteX1" fmla="*/ 9905 w 6190147"/>
              <a:gd name="connsiteY1" fmla="*/ 6077558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90147"/>
              <a:gd name="connsiteY0" fmla="*/ 17659 h 7837793"/>
              <a:gd name="connsiteX1" fmla="*/ 62315 w 6190147"/>
              <a:gd name="connsiteY1" fmla="*/ 6036933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90147"/>
              <a:gd name="connsiteY0" fmla="*/ 17659 h 7837793"/>
              <a:gd name="connsiteX1" fmla="*/ 36110 w 6190147"/>
              <a:gd name="connsiteY1" fmla="*/ 6050475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70699 w 6177045"/>
              <a:gd name="connsiteY3" fmla="*/ 612921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61009 w 6177045"/>
              <a:gd name="connsiteY3" fmla="*/ 6109183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22254 w 6177045"/>
              <a:gd name="connsiteY3" fmla="*/ 603909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61763 w 6177045"/>
              <a:gd name="connsiteY1" fmla="*/ 6039874 h 7847218"/>
              <a:gd name="connsiteX2" fmla="*/ 3031688 w 6177045"/>
              <a:gd name="connsiteY2" fmla="*/ 7847218 h 7847218"/>
              <a:gd name="connsiteX3" fmla="*/ 6122254 w 6177045"/>
              <a:gd name="connsiteY3" fmla="*/ 603909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47979"/>
              <a:gd name="connsiteY0" fmla="*/ 588 h 7837793"/>
              <a:gd name="connsiteX1" fmla="*/ 32697 w 6147979"/>
              <a:gd name="connsiteY1" fmla="*/ 6030449 h 7837793"/>
              <a:gd name="connsiteX2" fmla="*/ 3002622 w 6147979"/>
              <a:gd name="connsiteY2" fmla="*/ 7837793 h 7837793"/>
              <a:gd name="connsiteX3" fmla="*/ 6093188 w 6147979"/>
              <a:gd name="connsiteY3" fmla="*/ 6029665 h 7837793"/>
              <a:gd name="connsiteX4" fmla="*/ 6147979 w 6147979"/>
              <a:gd name="connsiteY4" fmla="*/ 0 h 7837793"/>
              <a:gd name="connsiteX5" fmla="*/ 0 w 6147979"/>
              <a:gd name="connsiteY5" fmla="*/ 588 h 7837793"/>
              <a:gd name="connsiteX0" fmla="*/ 0 w 6118912"/>
              <a:gd name="connsiteY0" fmla="*/ 588 h 7837793"/>
              <a:gd name="connsiteX1" fmla="*/ 32697 w 6118912"/>
              <a:gd name="connsiteY1" fmla="*/ 6030449 h 7837793"/>
              <a:gd name="connsiteX2" fmla="*/ 3002622 w 6118912"/>
              <a:gd name="connsiteY2" fmla="*/ 7837793 h 7837793"/>
              <a:gd name="connsiteX3" fmla="*/ 6093188 w 6118912"/>
              <a:gd name="connsiteY3" fmla="*/ 6029665 h 7837793"/>
              <a:gd name="connsiteX4" fmla="*/ 6118912 w 6118912"/>
              <a:gd name="connsiteY4" fmla="*/ 0 h 7837793"/>
              <a:gd name="connsiteX5" fmla="*/ 0 w 6118912"/>
              <a:gd name="connsiteY5" fmla="*/ 588 h 7837793"/>
              <a:gd name="connsiteX0" fmla="*/ 0 w 6087212"/>
              <a:gd name="connsiteY0" fmla="*/ 7141 h 7837793"/>
              <a:gd name="connsiteX1" fmla="*/ 997 w 6087212"/>
              <a:gd name="connsiteY1" fmla="*/ 6030449 h 7837793"/>
              <a:gd name="connsiteX2" fmla="*/ 2970922 w 6087212"/>
              <a:gd name="connsiteY2" fmla="*/ 7837793 h 7837793"/>
              <a:gd name="connsiteX3" fmla="*/ 6061488 w 6087212"/>
              <a:gd name="connsiteY3" fmla="*/ 6029665 h 7837793"/>
              <a:gd name="connsiteX4" fmla="*/ 6087212 w 6087212"/>
              <a:gd name="connsiteY4" fmla="*/ 0 h 7837793"/>
              <a:gd name="connsiteX5" fmla="*/ 0 w 6087212"/>
              <a:gd name="connsiteY5" fmla="*/ 7141 h 7837793"/>
              <a:gd name="connsiteX0" fmla="*/ 0 w 6087212"/>
              <a:gd name="connsiteY0" fmla="*/ 7141 h 7837793"/>
              <a:gd name="connsiteX1" fmla="*/ 997 w 6087212"/>
              <a:gd name="connsiteY1" fmla="*/ 6030449 h 7837793"/>
              <a:gd name="connsiteX2" fmla="*/ 2970922 w 6087212"/>
              <a:gd name="connsiteY2" fmla="*/ 7837793 h 7837793"/>
              <a:gd name="connsiteX3" fmla="*/ 6080508 w 6087212"/>
              <a:gd name="connsiteY3" fmla="*/ 6049323 h 7837793"/>
              <a:gd name="connsiteX4" fmla="*/ 6087212 w 6087212"/>
              <a:gd name="connsiteY4" fmla="*/ 0 h 7837793"/>
              <a:gd name="connsiteX5" fmla="*/ 0 w 6087212"/>
              <a:gd name="connsiteY5" fmla="*/ 7141 h 7837793"/>
              <a:gd name="connsiteX0" fmla="*/ 0 w 6087212"/>
              <a:gd name="connsiteY0" fmla="*/ 7141 h 7844346"/>
              <a:gd name="connsiteX1" fmla="*/ 997 w 6087212"/>
              <a:gd name="connsiteY1" fmla="*/ 6030449 h 7844346"/>
              <a:gd name="connsiteX2" fmla="*/ 2989943 w 6087212"/>
              <a:gd name="connsiteY2" fmla="*/ 7844346 h 7844346"/>
              <a:gd name="connsiteX3" fmla="*/ 6080508 w 6087212"/>
              <a:gd name="connsiteY3" fmla="*/ 6049323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  <a:gd name="connsiteX0" fmla="*/ 0 w 6087212"/>
              <a:gd name="connsiteY0" fmla="*/ 7141 h 7844346"/>
              <a:gd name="connsiteX1" fmla="*/ 13678 w 6087212"/>
              <a:gd name="connsiteY1" fmla="*/ 6056658 h 7844346"/>
              <a:gd name="connsiteX2" fmla="*/ 2989943 w 6087212"/>
              <a:gd name="connsiteY2" fmla="*/ 7844346 h 7844346"/>
              <a:gd name="connsiteX3" fmla="*/ 6080508 w 6087212"/>
              <a:gd name="connsiteY3" fmla="*/ 6049323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  <a:gd name="connsiteX0" fmla="*/ 0 w 6087212"/>
              <a:gd name="connsiteY0" fmla="*/ 7141 h 7844346"/>
              <a:gd name="connsiteX1" fmla="*/ 13678 w 6087212"/>
              <a:gd name="connsiteY1" fmla="*/ 6056658 h 7844346"/>
              <a:gd name="connsiteX2" fmla="*/ 2989943 w 6087212"/>
              <a:gd name="connsiteY2" fmla="*/ 7844346 h 7844346"/>
              <a:gd name="connsiteX3" fmla="*/ 6080508 w 6087212"/>
              <a:gd name="connsiteY3" fmla="*/ 6062427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7212" h="7844346">
                <a:moveTo>
                  <a:pt x="0" y="7141"/>
                </a:moveTo>
                <a:cubicBezTo>
                  <a:pt x="489" y="1940584"/>
                  <a:pt x="13189" y="4123215"/>
                  <a:pt x="13678" y="6056658"/>
                </a:cubicBezTo>
                <a:lnTo>
                  <a:pt x="2989943" y="7844346"/>
                </a:lnTo>
                <a:lnTo>
                  <a:pt x="6080508" y="6062427"/>
                </a:lnTo>
                <a:cubicBezTo>
                  <a:pt x="6084583" y="4140232"/>
                  <a:pt x="6083137" y="1922195"/>
                  <a:pt x="6087212" y="0"/>
                </a:cubicBezTo>
                <a:lnTo>
                  <a:pt x="0" y="7141"/>
                </a:lnTo>
                <a:close/>
              </a:path>
            </a:pathLst>
          </a:custGeom>
          <a:noFill/>
          <a:ln w="31750" cap="flat" cmpd="sng" algn="ctr">
            <a:solidFill>
              <a:schemeClr val="bg1"/>
            </a:solidFill>
            <a:prstDash val="dash"/>
            <a:miter lim="800000"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535643" tIns="535643" rIns="535643" bIns="535643">
            <a:spAutoFit/>
          </a:bodyPr>
          <a:lstStyle/>
          <a:p>
            <a:pPr defTabSz="5142450">
              <a:defRPr/>
            </a:pPr>
            <a:endParaRPr lang="en-US" sz="6478" dirty="0">
              <a:solidFill>
                <a:prstClr val="black"/>
              </a:solidFill>
              <a:latin typeface="Arial Narrow" pitchFamily="61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21946530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26" name="Straight Connector 25"/>
          <p:cNvCxnSpPr/>
          <p:nvPr userDrawn="1"/>
        </p:nvCxnSpPr>
        <p:spPr bwMode="auto">
          <a:xfrm>
            <a:off x="11248247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5882385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 bwMode="auto">
          <a:xfrm>
            <a:off x="37121403" y="-50384"/>
            <a:ext cx="5363940" cy="2078624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  <a:gd name="connsiteX0" fmla="*/ 7490 w 6377128"/>
              <a:gd name="connsiteY0" fmla="*/ 1182 h 8154469"/>
              <a:gd name="connsiteX1" fmla="*/ 21 w 6377128"/>
              <a:gd name="connsiteY1" fmla="*/ 6096336 h 8154469"/>
              <a:gd name="connsiteX2" fmla="*/ 3138809 w 6377128"/>
              <a:gd name="connsiteY2" fmla="*/ 8154469 h 8154469"/>
              <a:gd name="connsiteX3" fmla="*/ 6377128 w 6377128"/>
              <a:gd name="connsiteY3" fmla="*/ 6116950 h 8154469"/>
              <a:gd name="connsiteX4" fmla="*/ 6362548 w 6377128"/>
              <a:gd name="connsiteY4" fmla="*/ 0 h 8154469"/>
              <a:gd name="connsiteX5" fmla="*/ 7490 w 6377128"/>
              <a:gd name="connsiteY5" fmla="*/ 1182 h 8154469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77128 w 6386058"/>
              <a:gd name="connsiteY3" fmla="*/ 6115768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83006 w 6386058"/>
              <a:gd name="connsiteY3" fmla="*/ 6122245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83006 w 6386058"/>
              <a:gd name="connsiteY3" fmla="*/ 6122245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9765"/>
              <a:gd name="connsiteX1" fmla="*/ 21 w 6386058"/>
              <a:gd name="connsiteY1" fmla="*/ 6095154 h 8159765"/>
              <a:gd name="connsiteX2" fmla="*/ 3144687 w 6386058"/>
              <a:gd name="connsiteY2" fmla="*/ 8159765 h 8159765"/>
              <a:gd name="connsiteX3" fmla="*/ 6383006 w 6386058"/>
              <a:gd name="connsiteY3" fmla="*/ 6122245 h 8159765"/>
              <a:gd name="connsiteX4" fmla="*/ 6386058 w 6386058"/>
              <a:gd name="connsiteY4" fmla="*/ 5296 h 8159765"/>
              <a:gd name="connsiteX5" fmla="*/ 7490 w 6386058"/>
              <a:gd name="connsiteY5" fmla="*/ 0 h 8159765"/>
              <a:gd name="connsiteX0" fmla="*/ 7490 w 6386058"/>
              <a:gd name="connsiteY0" fmla="*/ 0 h 8146810"/>
              <a:gd name="connsiteX1" fmla="*/ 21 w 6386058"/>
              <a:gd name="connsiteY1" fmla="*/ 6095154 h 8146810"/>
              <a:gd name="connsiteX2" fmla="*/ 3138811 w 6386058"/>
              <a:gd name="connsiteY2" fmla="*/ 8146810 h 8146810"/>
              <a:gd name="connsiteX3" fmla="*/ 6383006 w 6386058"/>
              <a:gd name="connsiteY3" fmla="*/ 6122245 h 8146810"/>
              <a:gd name="connsiteX4" fmla="*/ 6386058 w 6386058"/>
              <a:gd name="connsiteY4" fmla="*/ 5296 h 8146810"/>
              <a:gd name="connsiteX5" fmla="*/ 7490 w 6386058"/>
              <a:gd name="connsiteY5" fmla="*/ 0 h 81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6058" h="8146810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11" y="8146810"/>
                </a:lnTo>
                <a:lnTo>
                  <a:pt x="6383006" y="6122245"/>
                </a:lnTo>
                <a:cubicBezTo>
                  <a:pt x="6389662" y="4214918"/>
                  <a:pt x="6381983" y="1927491"/>
                  <a:pt x="6386058" y="5296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535643" tIns="535643" rIns="535643" bIns="535643">
            <a:spAutoFit/>
          </a:bodyPr>
          <a:lstStyle/>
          <a:p>
            <a:pPr defTabSz="5142450">
              <a:defRPr/>
            </a:pPr>
            <a:endParaRPr lang="en-US" sz="6478" dirty="0">
              <a:solidFill>
                <a:srgbClr val="666666"/>
              </a:solidFill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4" y="8594727"/>
            <a:ext cx="914401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646158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1" y="7734303"/>
            <a:ext cx="9798051" cy="16301354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1" y="24551641"/>
            <a:ext cx="9798051" cy="745235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109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5" y="19869151"/>
            <a:ext cx="9798051" cy="745235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109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1" cy="24269702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5" y="7737768"/>
            <a:ext cx="9798051" cy="6975762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204496" y="7734306"/>
            <a:ext cx="9798051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5" y="28154516"/>
            <a:ext cx="9798051" cy="3849486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9" y="15565074"/>
            <a:ext cx="9666289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7" y="23432537"/>
            <a:ext cx="9798051" cy="8571463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reeform 23"/>
          <p:cNvSpPr/>
          <p:nvPr userDrawn="1"/>
        </p:nvSpPr>
        <p:spPr bwMode="auto">
          <a:xfrm>
            <a:off x="37432387" y="-156544"/>
            <a:ext cx="4739932" cy="2078624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  <a:gd name="connsiteX0" fmla="*/ 0 w 6053486"/>
              <a:gd name="connsiteY0" fmla="*/ 17658 h 7878417"/>
              <a:gd name="connsiteX1" fmla="*/ 9904 w 6053486"/>
              <a:gd name="connsiteY1" fmla="*/ 6077559 h 7878417"/>
              <a:gd name="connsiteX2" fmla="*/ 3018585 w 6053486"/>
              <a:gd name="connsiteY2" fmla="*/ 7878417 h 7878417"/>
              <a:gd name="connsiteX3" fmla="*/ 6052774 w 6053486"/>
              <a:gd name="connsiteY3" fmla="*/ 6133327 h 7878417"/>
              <a:gd name="connsiteX4" fmla="*/ 6046017 w 6053486"/>
              <a:gd name="connsiteY4" fmla="*/ 0 h 7878417"/>
              <a:gd name="connsiteX5" fmla="*/ 0 w 6053486"/>
              <a:gd name="connsiteY5" fmla="*/ 17658 h 7878417"/>
              <a:gd name="connsiteX0" fmla="*/ 0 w 6170789"/>
              <a:gd name="connsiteY0" fmla="*/ 17658 h 7878417"/>
              <a:gd name="connsiteX1" fmla="*/ 9904 w 6170789"/>
              <a:gd name="connsiteY1" fmla="*/ 6077559 h 7878417"/>
              <a:gd name="connsiteX2" fmla="*/ 3018585 w 6170789"/>
              <a:gd name="connsiteY2" fmla="*/ 7878417 h 7878417"/>
              <a:gd name="connsiteX3" fmla="*/ 6170699 w 6170789"/>
              <a:gd name="connsiteY3" fmla="*/ 6119784 h 7878417"/>
              <a:gd name="connsiteX4" fmla="*/ 6046017 w 6170789"/>
              <a:gd name="connsiteY4" fmla="*/ 0 h 7878417"/>
              <a:gd name="connsiteX5" fmla="*/ 0 w 6170789"/>
              <a:gd name="connsiteY5" fmla="*/ 17658 h 7878417"/>
              <a:gd name="connsiteX0" fmla="*/ 0 w 6170983"/>
              <a:gd name="connsiteY0" fmla="*/ 4117 h 7864876"/>
              <a:gd name="connsiteX1" fmla="*/ 9904 w 6170983"/>
              <a:gd name="connsiteY1" fmla="*/ 6064018 h 7864876"/>
              <a:gd name="connsiteX2" fmla="*/ 3018585 w 6170983"/>
              <a:gd name="connsiteY2" fmla="*/ 7864876 h 7864876"/>
              <a:gd name="connsiteX3" fmla="*/ 6170699 w 6170983"/>
              <a:gd name="connsiteY3" fmla="*/ 6106243 h 7864876"/>
              <a:gd name="connsiteX4" fmla="*/ 6137736 w 6170983"/>
              <a:gd name="connsiteY4" fmla="*/ 0 h 7864876"/>
              <a:gd name="connsiteX5" fmla="*/ 0 w 6170983"/>
              <a:gd name="connsiteY5" fmla="*/ 4117 h 7864876"/>
              <a:gd name="connsiteX0" fmla="*/ 0 w 6223394"/>
              <a:gd name="connsiteY0" fmla="*/ 17659 h 7864876"/>
              <a:gd name="connsiteX1" fmla="*/ 62315 w 6223394"/>
              <a:gd name="connsiteY1" fmla="*/ 6064018 h 7864876"/>
              <a:gd name="connsiteX2" fmla="*/ 3070996 w 6223394"/>
              <a:gd name="connsiteY2" fmla="*/ 7864876 h 7864876"/>
              <a:gd name="connsiteX3" fmla="*/ 6223110 w 6223394"/>
              <a:gd name="connsiteY3" fmla="*/ 6106243 h 7864876"/>
              <a:gd name="connsiteX4" fmla="*/ 6190147 w 6223394"/>
              <a:gd name="connsiteY4" fmla="*/ 0 h 7864876"/>
              <a:gd name="connsiteX5" fmla="*/ 0 w 6223394"/>
              <a:gd name="connsiteY5" fmla="*/ 17659 h 7864876"/>
              <a:gd name="connsiteX0" fmla="*/ 0 w 6223394"/>
              <a:gd name="connsiteY0" fmla="*/ 17659 h 7864876"/>
              <a:gd name="connsiteX1" fmla="*/ 9905 w 6223394"/>
              <a:gd name="connsiteY1" fmla="*/ 6077558 h 7864876"/>
              <a:gd name="connsiteX2" fmla="*/ 3070996 w 6223394"/>
              <a:gd name="connsiteY2" fmla="*/ 7864876 h 7864876"/>
              <a:gd name="connsiteX3" fmla="*/ 6223110 w 6223394"/>
              <a:gd name="connsiteY3" fmla="*/ 6106243 h 7864876"/>
              <a:gd name="connsiteX4" fmla="*/ 6190147 w 6223394"/>
              <a:gd name="connsiteY4" fmla="*/ 0 h 7864876"/>
              <a:gd name="connsiteX5" fmla="*/ 0 w 6223394"/>
              <a:gd name="connsiteY5" fmla="*/ 17659 h 7864876"/>
              <a:gd name="connsiteX0" fmla="*/ 0 w 6223394"/>
              <a:gd name="connsiteY0" fmla="*/ 17659 h 7837793"/>
              <a:gd name="connsiteX1" fmla="*/ 9905 w 6223394"/>
              <a:gd name="connsiteY1" fmla="*/ 6077558 h 7837793"/>
              <a:gd name="connsiteX2" fmla="*/ 3044790 w 6223394"/>
              <a:gd name="connsiteY2" fmla="*/ 7837793 h 7837793"/>
              <a:gd name="connsiteX3" fmla="*/ 6223110 w 6223394"/>
              <a:gd name="connsiteY3" fmla="*/ 6106243 h 7837793"/>
              <a:gd name="connsiteX4" fmla="*/ 6190147 w 6223394"/>
              <a:gd name="connsiteY4" fmla="*/ 0 h 7837793"/>
              <a:gd name="connsiteX5" fmla="*/ 0 w 6223394"/>
              <a:gd name="connsiteY5" fmla="*/ 17659 h 7837793"/>
              <a:gd name="connsiteX0" fmla="*/ 0 w 6190147"/>
              <a:gd name="connsiteY0" fmla="*/ 17659 h 7837793"/>
              <a:gd name="connsiteX1" fmla="*/ 9905 w 6190147"/>
              <a:gd name="connsiteY1" fmla="*/ 6077558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90147"/>
              <a:gd name="connsiteY0" fmla="*/ 17659 h 7837793"/>
              <a:gd name="connsiteX1" fmla="*/ 62315 w 6190147"/>
              <a:gd name="connsiteY1" fmla="*/ 6036933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90147"/>
              <a:gd name="connsiteY0" fmla="*/ 17659 h 7837793"/>
              <a:gd name="connsiteX1" fmla="*/ 36110 w 6190147"/>
              <a:gd name="connsiteY1" fmla="*/ 6050475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70699 w 6177045"/>
              <a:gd name="connsiteY3" fmla="*/ 612921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61009 w 6177045"/>
              <a:gd name="connsiteY3" fmla="*/ 6109183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22254 w 6177045"/>
              <a:gd name="connsiteY3" fmla="*/ 603909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61763 w 6177045"/>
              <a:gd name="connsiteY1" fmla="*/ 6039874 h 7847218"/>
              <a:gd name="connsiteX2" fmla="*/ 3031688 w 6177045"/>
              <a:gd name="connsiteY2" fmla="*/ 7847218 h 7847218"/>
              <a:gd name="connsiteX3" fmla="*/ 6122254 w 6177045"/>
              <a:gd name="connsiteY3" fmla="*/ 603909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47979"/>
              <a:gd name="connsiteY0" fmla="*/ 588 h 7837793"/>
              <a:gd name="connsiteX1" fmla="*/ 32697 w 6147979"/>
              <a:gd name="connsiteY1" fmla="*/ 6030449 h 7837793"/>
              <a:gd name="connsiteX2" fmla="*/ 3002622 w 6147979"/>
              <a:gd name="connsiteY2" fmla="*/ 7837793 h 7837793"/>
              <a:gd name="connsiteX3" fmla="*/ 6093188 w 6147979"/>
              <a:gd name="connsiteY3" fmla="*/ 6029665 h 7837793"/>
              <a:gd name="connsiteX4" fmla="*/ 6147979 w 6147979"/>
              <a:gd name="connsiteY4" fmla="*/ 0 h 7837793"/>
              <a:gd name="connsiteX5" fmla="*/ 0 w 6147979"/>
              <a:gd name="connsiteY5" fmla="*/ 588 h 7837793"/>
              <a:gd name="connsiteX0" fmla="*/ 0 w 6118912"/>
              <a:gd name="connsiteY0" fmla="*/ 588 h 7837793"/>
              <a:gd name="connsiteX1" fmla="*/ 32697 w 6118912"/>
              <a:gd name="connsiteY1" fmla="*/ 6030449 h 7837793"/>
              <a:gd name="connsiteX2" fmla="*/ 3002622 w 6118912"/>
              <a:gd name="connsiteY2" fmla="*/ 7837793 h 7837793"/>
              <a:gd name="connsiteX3" fmla="*/ 6093188 w 6118912"/>
              <a:gd name="connsiteY3" fmla="*/ 6029665 h 7837793"/>
              <a:gd name="connsiteX4" fmla="*/ 6118912 w 6118912"/>
              <a:gd name="connsiteY4" fmla="*/ 0 h 7837793"/>
              <a:gd name="connsiteX5" fmla="*/ 0 w 6118912"/>
              <a:gd name="connsiteY5" fmla="*/ 588 h 7837793"/>
              <a:gd name="connsiteX0" fmla="*/ 0 w 6087212"/>
              <a:gd name="connsiteY0" fmla="*/ 7141 h 7837793"/>
              <a:gd name="connsiteX1" fmla="*/ 997 w 6087212"/>
              <a:gd name="connsiteY1" fmla="*/ 6030449 h 7837793"/>
              <a:gd name="connsiteX2" fmla="*/ 2970922 w 6087212"/>
              <a:gd name="connsiteY2" fmla="*/ 7837793 h 7837793"/>
              <a:gd name="connsiteX3" fmla="*/ 6061488 w 6087212"/>
              <a:gd name="connsiteY3" fmla="*/ 6029665 h 7837793"/>
              <a:gd name="connsiteX4" fmla="*/ 6087212 w 6087212"/>
              <a:gd name="connsiteY4" fmla="*/ 0 h 7837793"/>
              <a:gd name="connsiteX5" fmla="*/ 0 w 6087212"/>
              <a:gd name="connsiteY5" fmla="*/ 7141 h 7837793"/>
              <a:gd name="connsiteX0" fmla="*/ 0 w 6087212"/>
              <a:gd name="connsiteY0" fmla="*/ 7141 h 7837793"/>
              <a:gd name="connsiteX1" fmla="*/ 997 w 6087212"/>
              <a:gd name="connsiteY1" fmla="*/ 6030449 h 7837793"/>
              <a:gd name="connsiteX2" fmla="*/ 2970922 w 6087212"/>
              <a:gd name="connsiteY2" fmla="*/ 7837793 h 7837793"/>
              <a:gd name="connsiteX3" fmla="*/ 6080508 w 6087212"/>
              <a:gd name="connsiteY3" fmla="*/ 6049323 h 7837793"/>
              <a:gd name="connsiteX4" fmla="*/ 6087212 w 6087212"/>
              <a:gd name="connsiteY4" fmla="*/ 0 h 7837793"/>
              <a:gd name="connsiteX5" fmla="*/ 0 w 6087212"/>
              <a:gd name="connsiteY5" fmla="*/ 7141 h 7837793"/>
              <a:gd name="connsiteX0" fmla="*/ 0 w 6087212"/>
              <a:gd name="connsiteY0" fmla="*/ 7141 h 7844346"/>
              <a:gd name="connsiteX1" fmla="*/ 997 w 6087212"/>
              <a:gd name="connsiteY1" fmla="*/ 6030449 h 7844346"/>
              <a:gd name="connsiteX2" fmla="*/ 2989943 w 6087212"/>
              <a:gd name="connsiteY2" fmla="*/ 7844346 h 7844346"/>
              <a:gd name="connsiteX3" fmla="*/ 6080508 w 6087212"/>
              <a:gd name="connsiteY3" fmla="*/ 6049323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  <a:gd name="connsiteX0" fmla="*/ 0 w 6087212"/>
              <a:gd name="connsiteY0" fmla="*/ 7141 h 7844346"/>
              <a:gd name="connsiteX1" fmla="*/ 13678 w 6087212"/>
              <a:gd name="connsiteY1" fmla="*/ 6056658 h 7844346"/>
              <a:gd name="connsiteX2" fmla="*/ 2989943 w 6087212"/>
              <a:gd name="connsiteY2" fmla="*/ 7844346 h 7844346"/>
              <a:gd name="connsiteX3" fmla="*/ 6080508 w 6087212"/>
              <a:gd name="connsiteY3" fmla="*/ 6049323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  <a:gd name="connsiteX0" fmla="*/ 0 w 6087212"/>
              <a:gd name="connsiteY0" fmla="*/ 7141 h 7844346"/>
              <a:gd name="connsiteX1" fmla="*/ 13678 w 6087212"/>
              <a:gd name="connsiteY1" fmla="*/ 6056658 h 7844346"/>
              <a:gd name="connsiteX2" fmla="*/ 2989943 w 6087212"/>
              <a:gd name="connsiteY2" fmla="*/ 7844346 h 7844346"/>
              <a:gd name="connsiteX3" fmla="*/ 6080508 w 6087212"/>
              <a:gd name="connsiteY3" fmla="*/ 6062427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7212" h="7844346">
                <a:moveTo>
                  <a:pt x="0" y="7141"/>
                </a:moveTo>
                <a:cubicBezTo>
                  <a:pt x="489" y="1940584"/>
                  <a:pt x="13189" y="4123215"/>
                  <a:pt x="13678" y="6056658"/>
                </a:cubicBezTo>
                <a:lnTo>
                  <a:pt x="2989943" y="7844346"/>
                </a:lnTo>
                <a:lnTo>
                  <a:pt x="6080508" y="6062427"/>
                </a:lnTo>
                <a:cubicBezTo>
                  <a:pt x="6084583" y="4140232"/>
                  <a:pt x="6083137" y="1922195"/>
                  <a:pt x="6087212" y="0"/>
                </a:cubicBezTo>
                <a:lnTo>
                  <a:pt x="0" y="7141"/>
                </a:lnTo>
                <a:close/>
              </a:path>
            </a:pathLst>
          </a:custGeom>
          <a:noFill/>
          <a:ln w="31750" cap="flat" cmpd="sng" algn="ctr">
            <a:solidFill>
              <a:schemeClr val="bg1"/>
            </a:solidFill>
            <a:prstDash val="dash"/>
            <a:miter lim="800000"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535643" tIns="535643" rIns="535643" bIns="535643">
            <a:spAutoFit/>
          </a:bodyPr>
          <a:lstStyle/>
          <a:p>
            <a:pPr defTabSz="5142450">
              <a:defRPr/>
            </a:pPr>
            <a:endParaRPr lang="en-US" sz="6478" dirty="0">
              <a:solidFill>
                <a:srgbClr val="666666"/>
              </a:solidFill>
              <a:latin typeface="Arial Narrow" pitchFamily="61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21946530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26" name="Straight Connector 25"/>
          <p:cNvCxnSpPr/>
          <p:nvPr userDrawn="1"/>
        </p:nvCxnSpPr>
        <p:spPr bwMode="auto">
          <a:xfrm>
            <a:off x="11248247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1698905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 bwMode="auto">
          <a:xfrm>
            <a:off x="37121403" y="-50384"/>
            <a:ext cx="5363940" cy="2078624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  <a:gd name="connsiteX0" fmla="*/ 7490 w 6377128"/>
              <a:gd name="connsiteY0" fmla="*/ 1182 h 8154469"/>
              <a:gd name="connsiteX1" fmla="*/ 21 w 6377128"/>
              <a:gd name="connsiteY1" fmla="*/ 6096336 h 8154469"/>
              <a:gd name="connsiteX2" fmla="*/ 3138809 w 6377128"/>
              <a:gd name="connsiteY2" fmla="*/ 8154469 h 8154469"/>
              <a:gd name="connsiteX3" fmla="*/ 6377128 w 6377128"/>
              <a:gd name="connsiteY3" fmla="*/ 6116950 h 8154469"/>
              <a:gd name="connsiteX4" fmla="*/ 6362548 w 6377128"/>
              <a:gd name="connsiteY4" fmla="*/ 0 h 8154469"/>
              <a:gd name="connsiteX5" fmla="*/ 7490 w 6377128"/>
              <a:gd name="connsiteY5" fmla="*/ 1182 h 8154469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77128 w 6386058"/>
              <a:gd name="connsiteY3" fmla="*/ 6115768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83006 w 6386058"/>
              <a:gd name="connsiteY3" fmla="*/ 6122245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3287"/>
              <a:gd name="connsiteX1" fmla="*/ 21 w 6386058"/>
              <a:gd name="connsiteY1" fmla="*/ 6095154 h 8153287"/>
              <a:gd name="connsiteX2" fmla="*/ 3138809 w 6386058"/>
              <a:gd name="connsiteY2" fmla="*/ 8153287 h 8153287"/>
              <a:gd name="connsiteX3" fmla="*/ 6383006 w 6386058"/>
              <a:gd name="connsiteY3" fmla="*/ 6122245 h 8153287"/>
              <a:gd name="connsiteX4" fmla="*/ 6386058 w 6386058"/>
              <a:gd name="connsiteY4" fmla="*/ 5296 h 8153287"/>
              <a:gd name="connsiteX5" fmla="*/ 7490 w 6386058"/>
              <a:gd name="connsiteY5" fmla="*/ 0 h 8153287"/>
              <a:gd name="connsiteX0" fmla="*/ 7490 w 6386058"/>
              <a:gd name="connsiteY0" fmla="*/ 0 h 8159765"/>
              <a:gd name="connsiteX1" fmla="*/ 21 w 6386058"/>
              <a:gd name="connsiteY1" fmla="*/ 6095154 h 8159765"/>
              <a:gd name="connsiteX2" fmla="*/ 3144687 w 6386058"/>
              <a:gd name="connsiteY2" fmla="*/ 8159765 h 8159765"/>
              <a:gd name="connsiteX3" fmla="*/ 6383006 w 6386058"/>
              <a:gd name="connsiteY3" fmla="*/ 6122245 h 8159765"/>
              <a:gd name="connsiteX4" fmla="*/ 6386058 w 6386058"/>
              <a:gd name="connsiteY4" fmla="*/ 5296 h 8159765"/>
              <a:gd name="connsiteX5" fmla="*/ 7490 w 6386058"/>
              <a:gd name="connsiteY5" fmla="*/ 0 h 8159765"/>
              <a:gd name="connsiteX0" fmla="*/ 7490 w 6386058"/>
              <a:gd name="connsiteY0" fmla="*/ 0 h 8146810"/>
              <a:gd name="connsiteX1" fmla="*/ 21 w 6386058"/>
              <a:gd name="connsiteY1" fmla="*/ 6095154 h 8146810"/>
              <a:gd name="connsiteX2" fmla="*/ 3138811 w 6386058"/>
              <a:gd name="connsiteY2" fmla="*/ 8146810 h 8146810"/>
              <a:gd name="connsiteX3" fmla="*/ 6383006 w 6386058"/>
              <a:gd name="connsiteY3" fmla="*/ 6122245 h 8146810"/>
              <a:gd name="connsiteX4" fmla="*/ 6386058 w 6386058"/>
              <a:gd name="connsiteY4" fmla="*/ 5296 h 8146810"/>
              <a:gd name="connsiteX5" fmla="*/ 7490 w 6386058"/>
              <a:gd name="connsiteY5" fmla="*/ 0 h 81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6058" h="8146810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11" y="8146810"/>
                </a:lnTo>
                <a:lnTo>
                  <a:pt x="6383006" y="6122245"/>
                </a:lnTo>
                <a:cubicBezTo>
                  <a:pt x="6389662" y="4214918"/>
                  <a:pt x="6381983" y="1927491"/>
                  <a:pt x="6386058" y="5296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535643" tIns="535643" rIns="535643" bIns="535643">
            <a:spAutoFit/>
          </a:bodyPr>
          <a:lstStyle/>
          <a:p>
            <a:pPr defTabSz="5142450">
              <a:defRPr/>
            </a:pPr>
            <a:endParaRPr lang="en-US" sz="6478" dirty="0">
              <a:solidFill>
                <a:srgbClr val="666666"/>
              </a:solidFill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4" y="8594727"/>
            <a:ext cx="914401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646158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1" y="7734303"/>
            <a:ext cx="9798051" cy="16301354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1" y="24551641"/>
            <a:ext cx="9798051" cy="745235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109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5" y="19869151"/>
            <a:ext cx="9798051" cy="745235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109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1" cy="24269702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5" y="7737768"/>
            <a:ext cx="9798051" cy="6975762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204496" y="7734306"/>
            <a:ext cx="9798051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5" y="28154516"/>
            <a:ext cx="9798051" cy="3849486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9" y="15565074"/>
            <a:ext cx="9666289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7" y="23432537"/>
            <a:ext cx="9798051" cy="8571463"/>
          </a:xfrm>
          <a:prstGeom prst="rect">
            <a:avLst/>
          </a:prstGeom>
        </p:spPr>
        <p:txBody>
          <a:bodyPr/>
          <a:lstStyle>
            <a:lvl1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5390"/>
              </a:lnSpc>
              <a:spcBef>
                <a:spcPts val="0"/>
              </a:spcBef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678167" indent="-535633">
              <a:lnSpc>
                <a:spcPts val="539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3281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reeform 23"/>
          <p:cNvSpPr/>
          <p:nvPr userDrawn="1"/>
        </p:nvSpPr>
        <p:spPr bwMode="auto">
          <a:xfrm>
            <a:off x="37432387" y="-156544"/>
            <a:ext cx="4739932" cy="2078624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  <a:gd name="connsiteX0" fmla="*/ 0 w 6053486"/>
              <a:gd name="connsiteY0" fmla="*/ 17658 h 7878417"/>
              <a:gd name="connsiteX1" fmla="*/ 9904 w 6053486"/>
              <a:gd name="connsiteY1" fmla="*/ 6077559 h 7878417"/>
              <a:gd name="connsiteX2" fmla="*/ 3018585 w 6053486"/>
              <a:gd name="connsiteY2" fmla="*/ 7878417 h 7878417"/>
              <a:gd name="connsiteX3" fmla="*/ 6052774 w 6053486"/>
              <a:gd name="connsiteY3" fmla="*/ 6133327 h 7878417"/>
              <a:gd name="connsiteX4" fmla="*/ 6046017 w 6053486"/>
              <a:gd name="connsiteY4" fmla="*/ 0 h 7878417"/>
              <a:gd name="connsiteX5" fmla="*/ 0 w 6053486"/>
              <a:gd name="connsiteY5" fmla="*/ 17658 h 7878417"/>
              <a:gd name="connsiteX0" fmla="*/ 0 w 6170789"/>
              <a:gd name="connsiteY0" fmla="*/ 17658 h 7878417"/>
              <a:gd name="connsiteX1" fmla="*/ 9904 w 6170789"/>
              <a:gd name="connsiteY1" fmla="*/ 6077559 h 7878417"/>
              <a:gd name="connsiteX2" fmla="*/ 3018585 w 6170789"/>
              <a:gd name="connsiteY2" fmla="*/ 7878417 h 7878417"/>
              <a:gd name="connsiteX3" fmla="*/ 6170699 w 6170789"/>
              <a:gd name="connsiteY3" fmla="*/ 6119784 h 7878417"/>
              <a:gd name="connsiteX4" fmla="*/ 6046017 w 6170789"/>
              <a:gd name="connsiteY4" fmla="*/ 0 h 7878417"/>
              <a:gd name="connsiteX5" fmla="*/ 0 w 6170789"/>
              <a:gd name="connsiteY5" fmla="*/ 17658 h 7878417"/>
              <a:gd name="connsiteX0" fmla="*/ 0 w 6170983"/>
              <a:gd name="connsiteY0" fmla="*/ 4117 h 7864876"/>
              <a:gd name="connsiteX1" fmla="*/ 9904 w 6170983"/>
              <a:gd name="connsiteY1" fmla="*/ 6064018 h 7864876"/>
              <a:gd name="connsiteX2" fmla="*/ 3018585 w 6170983"/>
              <a:gd name="connsiteY2" fmla="*/ 7864876 h 7864876"/>
              <a:gd name="connsiteX3" fmla="*/ 6170699 w 6170983"/>
              <a:gd name="connsiteY3" fmla="*/ 6106243 h 7864876"/>
              <a:gd name="connsiteX4" fmla="*/ 6137736 w 6170983"/>
              <a:gd name="connsiteY4" fmla="*/ 0 h 7864876"/>
              <a:gd name="connsiteX5" fmla="*/ 0 w 6170983"/>
              <a:gd name="connsiteY5" fmla="*/ 4117 h 7864876"/>
              <a:gd name="connsiteX0" fmla="*/ 0 w 6223394"/>
              <a:gd name="connsiteY0" fmla="*/ 17659 h 7864876"/>
              <a:gd name="connsiteX1" fmla="*/ 62315 w 6223394"/>
              <a:gd name="connsiteY1" fmla="*/ 6064018 h 7864876"/>
              <a:gd name="connsiteX2" fmla="*/ 3070996 w 6223394"/>
              <a:gd name="connsiteY2" fmla="*/ 7864876 h 7864876"/>
              <a:gd name="connsiteX3" fmla="*/ 6223110 w 6223394"/>
              <a:gd name="connsiteY3" fmla="*/ 6106243 h 7864876"/>
              <a:gd name="connsiteX4" fmla="*/ 6190147 w 6223394"/>
              <a:gd name="connsiteY4" fmla="*/ 0 h 7864876"/>
              <a:gd name="connsiteX5" fmla="*/ 0 w 6223394"/>
              <a:gd name="connsiteY5" fmla="*/ 17659 h 7864876"/>
              <a:gd name="connsiteX0" fmla="*/ 0 w 6223394"/>
              <a:gd name="connsiteY0" fmla="*/ 17659 h 7864876"/>
              <a:gd name="connsiteX1" fmla="*/ 9905 w 6223394"/>
              <a:gd name="connsiteY1" fmla="*/ 6077558 h 7864876"/>
              <a:gd name="connsiteX2" fmla="*/ 3070996 w 6223394"/>
              <a:gd name="connsiteY2" fmla="*/ 7864876 h 7864876"/>
              <a:gd name="connsiteX3" fmla="*/ 6223110 w 6223394"/>
              <a:gd name="connsiteY3" fmla="*/ 6106243 h 7864876"/>
              <a:gd name="connsiteX4" fmla="*/ 6190147 w 6223394"/>
              <a:gd name="connsiteY4" fmla="*/ 0 h 7864876"/>
              <a:gd name="connsiteX5" fmla="*/ 0 w 6223394"/>
              <a:gd name="connsiteY5" fmla="*/ 17659 h 7864876"/>
              <a:gd name="connsiteX0" fmla="*/ 0 w 6223394"/>
              <a:gd name="connsiteY0" fmla="*/ 17659 h 7837793"/>
              <a:gd name="connsiteX1" fmla="*/ 9905 w 6223394"/>
              <a:gd name="connsiteY1" fmla="*/ 6077558 h 7837793"/>
              <a:gd name="connsiteX2" fmla="*/ 3044790 w 6223394"/>
              <a:gd name="connsiteY2" fmla="*/ 7837793 h 7837793"/>
              <a:gd name="connsiteX3" fmla="*/ 6223110 w 6223394"/>
              <a:gd name="connsiteY3" fmla="*/ 6106243 h 7837793"/>
              <a:gd name="connsiteX4" fmla="*/ 6190147 w 6223394"/>
              <a:gd name="connsiteY4" fmla="*/ 0 h 7837793"/>
              <a:gd name="connsiteX5" fmla="*/ 0 w 6223394"/>
              <a:gd name="connsiteY5" fmla="*/ 17659 h 7837793"/>
              <a:gd name="connsiteX0" fmla="*/ 0 w 6190147"/>
              <a:gd name="connsiteY0" fmla="*/ 17659 h 7837793"/>
              <a:gd name="connsiteX1" fmla="*/ 9905 w 6190147"/>
              <a:gd name="connsiteY1" fmla="*/ 6077558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90147"/>
              <a:gd name="connsiteY0" fmla="*/ 17659 h 7837793"/>
              <a:gd name="connsiteX1" fmla="*/ 62315 w 6190147"/>
              <a:gd name="connsiteY1" fmla="*/ 6036933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90147"/>
              <a:gd name="connsiteY0" fmla="*/ 17659 h 7837793"/>
              <a:gd name="connsiteX1" fmla="*/ 36110 w 6190147"/>
              <a:gd name="connsiteY1" fmla="*/ 6050475 h 7837793"/>
              <a:gd name="connsiteX2" fmla="*/ 3044790 w 6190147"/>
              <a:gd name="connsiteY2" fmla="*/ 7837793 h 7837793"/>
              <a:gd name="connsiteX3" fmla="*/ 6183801 w 6190147"/>
              <a:gd name="connsiteY3" fmla="*/ 6119785 h 7837793"/>
              <a:gd name="connsiteX4" fmla="*/ 6190147 w 6190147"/>
              <a:gd name="connsiteY4" fmla="*/ 0 h 7837793"/>
              <a:gd name="connsiteX5" fmla="*/ 0 w 6190147"/>
              <a:gd name="connsiteY5" fmla="*/ 17659 h 7837793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70699 w 6177045"/>
              <a:gd name="connsiteY3" fmla="*/ 612921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61009 w 6177045"/>
              <a:gd name="connsiteY3" fmla="*/ 6109183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23008 w 6177045"/>
              <a:gd name="connsiteY1" fmla="*/ 6059900 h 7847218"/>
              <a:gd name="connsiteX2" fmla="*/ 3031688 w 6177045"/>
              <a:gd name="connsiteY2" fmla="*/ 7847218 h 7847218"/>
              <a:gd name="connsiteX3" fmla="*/ 6122254 w 6177045"/>
              <a:gd name="connsiteY3" fmla="*/ 603909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77045"/>
              <a:gd name="connsiteY0" fmla="*/ 0 h 7847218"/>
              <a:gd name="connsiteX1" fmla="*/ 61763 w 6177045"/>
              <a:gd name="connsiteY1" fmla="*/ 6039874 h 7847218"/>
              <a:gd name="connsiteX2" fmla="*/ 3031688 w 6177045"/>
              <a:gd name="connsiteY2" fmla="*/ 7847218 h 7847218"/>
              <a:gd name="connsiteX3" fmla="*/ 6122254 w 6177045"/>
              <a:gd name="connsiteY3" fmla="*/ 6039090 h 7847218"/>
              <a:gd name="connsiteX4" fmla="*/ 6177045 w 6177045"/>
              <a:gd name="connsiteY4" fmla="*/ 9425 h 7847218"/>
              <a:gd name="connsiteX5" fmla="*/ 0 w 6177045"/>
              <a:gd name="connsiteY5" fmla="*/ 0 h 7847218"/>
              <a:gd name="connsiteX0" fmla="*/ 0 w 6147979"/>
              <a:gd name="connsiteY0" fmla="*/ 588 h 7837793"/>
              <a:gd name="connsiteX1" fmla="*/ 32697 w 6147979"/>
              <a:gd name="connsiteY1" fmla="*/ 6030449 h 7837793"/>
              <a:gd name="connsiteX2" fmla="*/ 3002622 w 6147979"/>
              <a:gd name="connsiteY2" fmla="*/ 7837793 h 7837793"/>
              <a:gd name="connsiteX3" fmla="*/ 6093188 w 6147979"/>
              <a:gd name="connsiteY3" fmla="*/ 6029665 h 7837793"/>
              <a:gd name="connsiteX4" fmla="*/ 6147979 w 6147979"/>
              <a:gd name="connsiteY4" fmla="*/ 0 h 7837793"/>
              <a:gd name="connsiteX5" fmla="*/ 0 w 6147979"/>
              <a:gd name="connsiteY5" fmla="*/ 588 h 7837793"/>
              <a:gd name="connsiteX0" fmla="*/ 0 w 6118912"/>
              <a:gd name="connsiteY0" fmla="*/ 588 h 7837793"/>
              <a:gd name="connsiteX1" fmla="*/ 32697 w 6118912"/>
              <a:gd name="connsiteY1" fmla="*/ 6030449 h 7837793"/>
              <a:gd name="connsiteX2" fmla="*/ 3002622 w 6118912"/>
              <a:gd name="connsiteY2" fmla="*/ 7837793 h 7837793"/>
              <a:gd name="connsiteX3" fmla="*/ 6093188 w 6118912"/>
              <a:gd name="connsiteY3" fmla="*/ 6029665 h 7837793"/>
              <a:gd name="connsiteX4" fmla="*/ 6118912 w 6118912"/>
              <a:gd name="connsiteY4" fmla="*/ 0 h 7837793"/>
              <a:gd name="connsiteX5" fmla="*/ 0 w 6118912"/>
              <a:gd name="connsiteY5" fmla="*/ 588 h 7837793"/>
              <a:gd name="connsiteX0" fmla="*/ 0 w 6087212"/>
              <a:gd name="connsiteY0" fmla="*/ 7141 h 7837793"/>
              <a:gd name="connsiteX1" fmla="*/ 997 w 6087212"/>
              <a:gd name="connsiteY1" fmla="*/ 6030449 h 7837793"/>
              <a:gd name="connsiteX2" fmla="*/ 2970922 w 6087212"/>
              <a:gd name="connsiteY2" fmla="*/ 7837793 h 7837793"/>
              <a:gd name="connsiteX3" fmla="*/ 6061488 w 6087212"/>
              <a:gd name="connsiteY3" fmla="*/ 6029665 h 7837793"/>
              <a:gd name="connsiteX4" fmla="*/ 6087212 w 6087212"/>
              <a:gd name="connsiteY4" fmla="*/ 0 h 7837793"/>
              <a:gd name="connsiteX5" fmla="*/ 0 w 6087212"/>
              <a:gd name="connsiteY5" fmla="*/ 7141 h 7837793"/>
              <a:gd name="connsiteX0" fmla="*/ 0 w 6087212"/>
              <a:gd name="connsiteY0" fmla="*/ 7141 h 7837793"/>
              <a:gd name="connsiteX1" fmla="*/ 997 w 6087212"/>
              <a:gd name="connsiteY1" fmla="*/ 6030449 h 7837793"/>
              <a:gd name="connsiteX2" fmla="*/ 2970922 w 6087212"/>
              <a:gd name="connsiteY2" fmla="*/ 7837793 h 7837793"/>
              <a:gd name="connsiteX3" fmla="*/ 6080508 w 6087212"/>
              <a:gd name="connsiteY3" fmla="*/ 6049323 h 7837793"/>
              <a:gd name="connsiteX4" fmla="*/ 6087212 w 6087212"/>
              <a:gd name="connsiteY4" fmla="*/ 0 h 7837793"/>
              <a:gd name="connsiteX5" fmla="*/ 0 w 6087212"/>
              <a:gd name="connsiteY5" fmla="*/ 7141 h 7837793"/>
              <a:gd name="connsiteX0" fmla="*/ 0 w 6087212"/>
              <a:gd name="connsiteY0" fmla="*/ 7141 h 7844346"/>
              <a:gd name="connsiteX1" fmla="*/ 997 w 6087212"/>
              <a:gd name="connsiteY1" fmla="*/ 6030449 h 7844346"/>
              <a:gd name="connsiteX2" fmla="*/ 2989943 w 6087212"/>
              <a:gd name="connsiteY2" fmla="*/ 7844346 h 7844346"/>
              <a:gd name="connsiteX3" fmla="*/ 6080508 w 6087212"/>
              <a:gd name="connsiteY3" fmla="*/ 6049323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  <a:gd name="connsiteX0" fmla="*/ 0 w 6087212"/>
              <a:gd name="connsiteY0" fmla="*/ 7141 h 7844346"/>
              <a:gd name="connsiteX1" fmla="*/ 13678 w 6087212"/>
              <a:gd name="connsiteY1" fmla="*/ 6056658 h 7844346"/>
              <a:gd name="connsiteX2" fmla="*/ 2989943 w 6087212"/>
              <a:gd name="connsiteY2" fmla="*/ 7844346 h 7844346"/>
              <a:gd name="connsiteX3" fmla="*/ 6080508 w 6087212"/>
              <a:gd name="connsiteY3" fmla="*/ 6049323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  <a:gd name="connsiteX0" fmla="*/ 0 w 6087212"/>
              <a:gd name="connsiteY0" fmla="*/ 7141 h 7844346"/>
              <a:gd name="connsiteX1" fmla="*/ 13678 w 6087212"/>
              <a:gd name="connsiteY1" fmla="*/ 6056658 h 7844346"/>
              <a:gd name="connsiteX2" fmla="*/ 2989943 w 6087212"/>
              <a:gd name="connsiteY2" fmla="*/ 7844346 h 7844346"/>
              <a:gd name="connsiteX3" fmla="*/ 6080508 w 6087212"/>
              <a:gd name="connsiteY3" fmla="*/ 6062427 h 7844346"/>
              <a:gd name="connsiteX4" fmla="*/ 6087212 w 6087212"/>
              <a:gd name="connsiteY4" fmla="*/ 0 h 7844346"/>
              <a:gd name="connsiteX5" fmla="*/ 0 w 6087212"/>
              <a:gd name="connsiteY5" fmla="*/ 7141 h 78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7212" h="7844346">
                <a:moveTo>
                  <a:pt x="0" y="7141"/>
                </a:moveTo>
                <a:cubicBezTo>
                  <a:pt x="489" y="1940584"/>
                  <a:pt x="13189" y="4123215"/>
                  <a:pt x="13678" y="6056658"/>
                </a:cubicBezTo>
                <a:lnTo>
                  <a:pt x="2989943" y="7844346"/>
                </a:lnTo>
                <a:lnTo>
                  <a:pt x="6080508" y="6062427"/>
                </a:lnTo>
                <a:cubicBezTo>
                  <a:pt x="6084583" y="4140232"/>
                  <a:pt x="6083137" y="1922195"/>
                  <a:pt x="6087212" y="0"/>
                </a:cubicBezTo>
                <a:lnTo>
                  <a:pt x="0" y="7141"/>
                </a:lnTo>
                <a:close/>
              </a:path>
            </a:pathLst>
          </a:custGeom>
          <a:noFill/>
          <a:ln w="31750" cap="flat" cmpd="sng" algn="ctr">
            <a:solidFill>
              <a:schemeClr val="bg1"/>
            </a:solidFill>
            <a:prstDash val="dash"/>
            <a:miter lim="800000"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535643" tIns="535643" rIns="535643" bIns="535643">
            <a:spAutoFit/>
          </a:bodyPr>
          <a:lstStyle/>
          <a:p>
            <a:pPr defTabSz="5142450">
              <a:defRPr/>
            </a:pPr>
            <a:endParaRPr lang="en-US" sz="6478" dirty="0">
              <a:solidFill>
                <a:srgbClr val="666666"/>
              </a:solidFill>
              <a:latin typeface="Arial Narrow" pitchFamily="61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21946530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26" name="Straight Connector 25"/>
          <p:cNvCxnSpPr/>
          <p:nvPr userDrawn="1"/>
        </p:nvCxnSpPr>
        <p:spPr bwMode="auto">
          <a:xfrm>
            <a:off x="11248247" y="7566023"/>
            <a:ext cx="0" cy="2426970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275389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486400"/>
            <a:ext cx="43891200" cy="27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1118552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25" name="Freeform 24"/>
          <p:cNvSpPr/>
          <p:nvPr userDrawn="1"/>
        </p:nvSpPr>
        <p:spPr bwMode="auto">
          <a:xfrm>
            <a:off x="35980293" y="-338463"/>
            <a:ext cx="5987231" cy="8152937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128" h="8153287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09" y="8153287"/>
                </a:lnTo>
                <a:lnTo>
                  <a:pt x="6377128" y="6115768"/>
                </a:lnTo>
                <a:cubicBezTo>
                  <a:pt x="6354397" y="4201962"/>
                  <a:pt x="6358473" y="1933970"/>
                  <a:pt x="6362548" y="11775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59472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1945600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70567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7734300"/>
            <a:ext cx="9798050" cy="1630135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455164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4" y="1986915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0" cy="24269700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7" y="7737764"/>
            <a:ext cx="9798050" cy="6975763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194624" y="7734300"/>
            <a:ext cx="9798050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4" y="28154515"/>
            <a:ext cx="9798050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5" y="15565076"/>
            <a:ext cx="9666291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5" y="23432539"/>
            <a:ext cx="9798050" cy="8571461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067" y="2103739"/>
            <a:ext cx="3922369" cy="301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23"/>
          <p:cNvSpPr/>
          <p:nvPr userDrawn="1"/>
        </p:nvSpPr>
        <p:spPr bwMode="auto">
          <a:xfrm>
            <a:off x="36474412" y="-626633"/>
            <a:ext cx="4998992" cy="7820049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3486" h="7820381">
                <a:moveTo>
                  <a:pt x="0" y="17658"/>
                </a:moveTo>
                <a:cubicBezTo>
                  <a:pt x="489" y="1951101"/>
                  <a:pt x="9415" y="4144116"/>
                  <a:pt x="9904" y="6077559"/>
                </a:cubicBezTo>
                <a:lnTo>
                  <a:pt x="2990508" y="7820381"/>
                </a:lnTo>
                <a:cubicBezTo>
                  <a:pt x="4063991" y="7243515"/>
                  <a:pt x="4979291" y="6710193"/>
                  <a:pt x="6052774" y="6133327"/>
                </a:cubicBezTo>
                <a:cubicBezTo>
                  <a:pt x="6056849" y="4211132"/>
                  <a:pt x="6041942" y="1922195"/>
                  <a:pt x="6046017" y="0"/>
                </a:cubicBezTo>
                <a:lnTo>
                  <a:pt x="0" y="17658"/>
                </a:lnTo>
                <a:close/>
              </a:path>
            </a:pathLst>
          </a:custGeom>
          <a:noFill/>
          <a:ln w="31750" cap="sq" cmpd="sng" algn="ctr">
            <a:solidFill>
              <a:schemeClr val="bg1"/>
            </a:solidFill>
            <a:prstDash val="dash"/>
            <a:bevel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9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5081470" cy="67750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400" b="0" i="0" u="none" spc="0">
                <a:solidFill>
                  <a:schemeClr val="tx1"/>
                </a:solidFill>
                <a:latin typeface="Bosch Office Sans" panose="020B0604020202020204" pitchFamily="34" charset="0"/>
              </a:defRPr>
            </a:lvl1pPr>
            <a:lvl2pPr marL="1645926" indent="0" algn="ctr">
              <a:buNone/>
              <a:defRPr sz="7198"/>
            </a:lvl2pPr>
            <a:lvl3pPr marL="3291851" indent="0" algn="ctr">
              <a:buNone/>
              <a:defRPr sz="6478"/>
            </a:lvl3pPr>
            <a:lvl4pPr marL="4937781" indent="0" algn="ctr">
              <a:buNone/>
              <a:defRPr sz="5762"/>
            </a:lvl4pPr>
            <a:lvl5pPr marL="6583707" indent="0" algn="ctr">
              <a:buNone/>
              <a:defRPr sz="5762"/>
            </a:lvl5pPr>
            <a:lvl6pPr marL="8229636" indent="0" algn="ctr">
              <a:buNone/>
              <a:defRPr sz="5762"/>
            </a:lvl6pPr>
            <a:lvl7pPr marL="9875562" indent="0" algn="ctr">
              <a:buNone/>
              <a:defRPr sz="5762"/>
            </a:lvl7pPr>
            <a:lvl8pPr marL="11521491" indent="0" algn="ctr">
              <a:buNone/>
              <a:defRPr sz="5762"/>
            </a:lvl8pPr>
            <a:lvl9pPr marL="13167417" indent="0" algn="ctr">
              <a:buNone/>
              <a:defRPr sz="5762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36620" y="1382115"/>
            <a:ext cx="39503350" cy="27764259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10" b="0" i="0" u="none" cap="all" spc="0">
                <a:solidFill>
                  <a:srgbClr val="FFFFFF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06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37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787" y="8206326"/>
            <a:ext cx="37853297" cy="13694118"/>
          </a:xfrm>
        </p:spPr>
        <p:txBody>
          <a:bodyPr anchor="b"/>
          <a:lstStyle>
            <a:lvl1pPr>
              <a:defRPr sz="21598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787" y="22027466"/>
            <a:ext cx="37853297" cy="7206984"/>
          </a:xfrm>
        </p:spPr>
        <p:txBody>
          <a:bodyPr/>
          <a:lstStyle>
            <a:lvl1pPr marL="0" indent="0">
              <a:buNone/>
              <a:defRPr sz="8639">
                <a:solidFill>
                  <a:schemeClr val="tx1">
                    <a:tint val="75000"/>
                  </a:schemeClr>
                </a:solidFill>
              </a:defRPr>
            </a:lvl1pPr>
            <a:lvl2pPr marL="1645926" indent="0">
              <a:buNone/>
              <a:defRPr sz="7198">
                <a:solidFill>
                  <a:schemeClr val="tx1">
                    <a:tint val="75000"/>
                  </a:schemeClr>
                </a:solidFill>
              </a:defRPr>
            </a:lvl2pPr>
            <a:lvl3pPr marL="3291851" indent="0">
              <a:buNone/>
              <a:defRPr sz="6478">
                <a:solidFill>
                  <a:schemeClr val="tx1">
                    <a:tint val="75000"/>
                  </a:schemeClr>
                </a:solidFill>
              </a:defRPr>
            </a:lvl3pPr>
            <a:lvl4pPr marL="4937781" indent="0">
              <a:buNone/>
              <a:defRPr sz="5762">
                <a:solidFill>
                  <a:schemeClr val="tx1">
                    <a:tint val="75000"/>
                  </a:schemeClr>
                </a:solidFill>
              </a:defRPr>
            </a:lvl4pPr>
            <a:lvl5pPr marL="6583707" indent="0">
              <a:buNone/>
              <a:defRPr sz="5762">
                <a:solidFill>
                  <a:schemeClr val="tx1">
                    <a:tint val="75000"/>
                  </a:schemeClr>
                </a:solidFill>
              </a:defRPr>
            </a:lvl5pPr>
            <a:lvl6pPr marL="8229636" indent="0">
              <a:buNone/>
              <a:defRPr sz="5762">
                <a:solidFill>
                  <a:schemeClr val="tx1">
                    <a:tint val="75000"/>
                  </a:schemeClr>
                </a:solidFill>
              </a:defRPr>
            </a:lvl6pPr>
            <a:lvl7pPr marL="9875562" indent="0">
              <a:buNone/>
              <a:defRPr sz="5762">
                <a:solidFill>
                  <a:schemeClr val="tx1">
                    <a:tint val="75000"/>
                  </a:schemeClr>
                </a:solidFill>
              </a:defRPr>
            </a:lvl7pPr>
            <a:lvl8pPr marL="11521491" indent="0">
              <a:buNone/>
              <a:defRPr sz="5762">
                <a:solidFill>
                  <a:schemeClr val="tx1">
                    <a:tint val="75000"/>
                  </a:schemeClr>
                </a:solidFill>
              </a:defRPr>
            </a:lvl8pPr>
            <a:lvl9pPr marL="13167417" indent="0">
              <a:buNone/>
              <a:defRPr sz="57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670" y="6913778"/>
            <a:ext cx="19453353" cy="2223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44450" y="6913772"/>
            <a:ext cx="19453353" cy="2223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6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195" y="1753054"/>
            <a:ext cx="37853297" cy="63600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197" y="8070811"/>
            <a:ext cx="18570978" cy="3954948"/>
          </a:xfrm>
        </p:spPr>
        <p:txBody>
          <a:bodyPr anchor="b"/>
          <a:lstStyle>
            <a:lvl1pPr marL="0" indent="0">
              <a:buNone/>
              <a:defRPr sz="8639" b="1"/>
            </a:lvl1pPr>
            <a:lvl2pPr marL="1645926" indent="0">
              <a:buNone/>
              <a:defRPr sz="7198" b="1"/>
            </a:lvl2pPr>
            <a:lvl3pPr marL="3291851" indent="0">
              <a:buNone/>
              <a:defRPr sz="6478" b="1"/>
            </a:lvl3pPr>
            <a:lvl4pPr marL="4937781" indent="0">
              <a:buNone/>
              <a:defRPr sz="5762" b="1"/>
            </a:lvl4pPr>
            <a:lvl5pPr marL="6583707" indent="0">
              <a:buNone/>
              <a:defRPr sz="5762" b="1"/>
            </a:lvl5pPr>
            <a:lvl6pPr marL="8229636" indent="0">
              <a:buNone/>
              <a:defRPr sz="5762" b="1"/>
            </a:lvl6pPr>
            <a:lvl7pPr marL="9875562" indent="0">
              <a:buNone/>
              <a:defRPr sz="5762" b="1"/>
            </a:lvl7pPr>
            <a:lvl8pPr marL="11521491" indent="0">
              <a:buNone/>
              <a:defRPr sz="5762" b="1"/>
            </a:lvl8pPr>
            <a:lvl9pPr marL="13167417" indent="0">
              <a:buNone/>
              <a:defRPr sz="57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197" y="12025764"/>
            <a:ext cx="18570978" cy="17682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0824" y="8070811"/>
            <a:ext cx="18655666" cy="3954948"/>
          </a:xfrm>
        </p:spPr>
        <p:txBody>
          <a:bodyPr anchor="b"/>
          <a:lstStyle>
            <a:lvl1pPr marL="0" indent="0">
              <a:buNone/>
              <a:defRPr sz="8639" b="1"/>
            </a:lvl1pPr>
            <a:lvl2pPr marL="1645926" indent="0">
              <a:buNone/>
              <a:defRPr sz="7198" b="1"/>
            </a:lvl2pPr>
            <a:lvl3pPr marL="3291851" indent="0">
              <a:buNone/>
              <a:defRPr sz="6478" b="1"/>
            </a:lvl3pPr>
            <a:lvl4pPr marL="4937781" indent="0">
              <a:buNone/>
              <a:defRPr sz="5762" b="1"/>
            </a:lvl4pPr>
            <a:lvl5pPr marL="6583707" indent="0">
              <a:buNone/>
              <a:defRPr sz="5762" b="1"/>
            </a:lvl5pPr>
            <a:lvl6pPr marL="8229636" indent="0">
              <a:buNone/>
              <a:defRPr sz="5762" b="1"/>
            </a:lvl6pPr>
            <a:lvl7pPr marL="9875562" indent="0">
              <a:buNone/>
              <a:defRPr sz="5762" b="1"/>
            </a:lvl7pPr>
            <a:lvl8pPr marL="11521491" indent="0">
              <a:buNone/>
              <a:defRPr sz="5762" b="1"/>
            </a:lvl8pPr>
            <a:lvl9pPr marL="13167417" indent="0">
              <a:buNone/>
              <a:defRPr sz="57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0824" y="12025764"/>
            <a:ext cx="18655666" cy="17682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6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4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7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0"/>
            <a:ext cx="43891200" cy="54864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0" y="4610100"/>
            <a:ext cx="44849143" cy="0"/>
          </a:xfrm>
          <a:prstGeom prst="line">
            <a:avLst/>
          </a:prstGeom>
          <a:noFill/>
          <a:ln w="317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668" y="3456889"/>
            <a:ext cx="32895943" cy="20741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672" y="6913778"/>
            <a:ext cx="41115129" cy="222393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5" name="Picture 4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018" y="29153149"/>
            <a:ext cx="4380227" cy="3069109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9033"/>
            <a:ext cx="43893741" cy="69105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739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3291851" rtl="0" eaLnBrk="1" latinLnBrk="0" hangingPunct="1">
        <a:lnSpc>
          <a:spcPct val="90000"/>
        </a:lnSpc>
        <a:spcBef>
          <a:spcPct val="0"/>
        </a:spcBef>
        <a:buFontTx/>
        <a:buNone/>
        <a:defRPr sz="7202" b="0" i="0" u="none" kern="1200">
          <a:solidFill>
            <a:schemeClr val="tx1"/>
          </a:solidFill>
          <a:latin typeface="Bosch Office Sans" panose="020B0604020202020204" pitchFamily="34" charset="0"/>
          <a:ea typeface="+mj-ea"/>
          <a:cs typeface="+mj-cs"/>
        </a:defRPr>
      </a:lvl1pPr>
    </p:titleStyle>
    <p:bodyStyle>
      <a:lvl1pPr marL="1006142" indent="-1006142" algn="l" defTabSz="3291851" rtl="0" eaLnBrk="1" latinLnBrk="0" hangingPunct="1">
        <a:lnSpc>
          <a:spcPct val="107000"/>
        </a:lnSpc>
        <a:spcBef>
          <a:spcPts val="2001"/>
        </a:spcBef>
        <a:buClrTx/>
        <a:buSzPct val="100000"/>
        <a:buFont typeface="Wingdings 3" panose="05040102010807070707" pitchFamily="18" charset="2"/>
        <a:buChar char=""/>
        <a:defRPr sz="72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2032610" indent="-1097609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 typeface="Wingdings 3" panose="05040102010807070707" pitchFamily="18" charset="2"/>
        <a:buChar char=""/>
        <a:defRPr sz="64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2pPr>
      <a:lvl3pPr marL="2921876" indent="-818125" algn="l" defTabSz="3291851" rtl="0" eaLnBrk="1" latinLnBrk="0" hangingPunct="1">
        <a:lnSpc>
          <a:spcPct val="102000"/>
        </a:lnSpc>
        <a:spcBef>
          <a:spcPts val="2001"/>
        </a:spcBef>
        <a:buClrTx/>
        <a:buSzPct val="100000"/>
        <a:buFontTx/>
        <a:buChar char="‒"/>
        <a:defRPr sz="56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3pPr>
      <a:lvl4pPr marL="3729839" indent="-736821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Tx/>
        <a:buChar char="‒"/>
        <a:defRPr sz="52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4pPr>
      <a:lvl5pPr marL="3729839" indent="-736821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Tx/>
        <a:buChar char="‒"/>
        <a:defRPr sz="52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5pPr>
      <a:lvl6pPr marL="3729839" indent="-736821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Tx/>
        <a:buChar char="‒"/>
        <a:defRPr sz="52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6pPr>
      <a:lvl7pPr marL="3729839" indent="-736821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Tx/>
        <a:buChar char="‒"/>
        <a:defRPr sz="52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7pPr>
      <a:lvl8pPr marL="3729839" indent="-736821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Tx/>
        <a:buChar char="‒"/>
        <a:defRPr sz="5202" b="0" i="0" u="none" kern="120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8pPr>
      <a:lvl9pPr marL="3729839" indent="-736821" algn="l" defTabSz="3291851" rtl="0" eaLnBrk="1" latinLnBrk="0" hangingPunct="1">
        <a:lnSpc>
          <a:spcPct val="103000"/>
        </a:lnSpc>
        <a:spcBef>
          <a:spcPts val="2001"/>
        </a:spcBef>
        <a:buClrTx/>
        <a:buSzPct val="100000"/>
        <a:buFontTx/>
        <a:buChar char="‒"/>
        <a:defRPr sz="5202" b="0" i="0" u="none" kern="1200" baseline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9pPr>
    </p:bodyStyle>
    <p:otherStyle>
      <a:defPPr>
        <a:defRPr lang="de-DE"/>
      </a:defPPr>
      <a:lvl1pPr marL="0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6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51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81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4pPr>
      <a:lvl5pPr marL="6583707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36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62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91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417" algn="l" defTabSz="3291851" rtl="0" eaLnBrk="1" latinLnBrk="0" hangingPunct="1">
        <a:defRPr sz="64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diagramData" Target="../diagrams/data1.xml"/><Relationship Id="rId50" Type="http://schemas.openxmlformats.org/officeDocument/2006/relationships/diagramColors" Target="../diagrams/colors1.xml"/><Relationship Id="rId55" Type="http://schemas.openxmlformats.org/officeDocument/2006/relationships/diagramColors" Target="../diagrams/colors2.xml"/><Relationship Id="rId6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41" Type="http://schemas.openxmlformats.org/officeDocument/2006/relationships/image" Target="../media/image40.jpg"/><Relationship Id="rId54" Type="http://schemas.openxmlformats.org/officeDocument/2006/relationships/diagramQuickStyle" Target="../diagrams/quickStyle2.xml"/><Relationship Id="rId62" Type="http://schemas.openxmlformats.org/officeDocument/2006/relationships/image" Target="../media/image46.png"/><Relationship Id="rId1" Type="http://schemas.openxmlformats.org/officeDocument/2006/relationships/tags" Target="../tags/tag6.xml"/><Relationship Id="rId6" Type="http://schemas.openxmlformats.org/officeDocument/2006/relationships/image" Target="../media/image4.emf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jpg"/><Relationship Id="rId45" Type="http://schemas.openxmlformats.org/officeDocument/2006/relationships/image" Target="../media/image44.jpg"/><Relationship Id="rId53" Type="http://schemas.openxmlformats.org/officeDocument/2006/relationships/diagramLayout" Target="../diagrams/layout2.xml"/><Relationship Id="rId58" Type="http://schemas.openxmlformats.org/officeDocument/2006/relationships/diagramLayout" Target="../diagrams/layout3.xml"/><Relationship Id="rId66" Type="http://schemas.openxmlformats.org/officeDocument/2006/relationships/image" Target="../media/image48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diagramQuickStyle" Target="../diagrams/quickStyle1.xml"/><Relationship Id="rId57" Type="http://schemas.openxmlformats.org/officeDocument/2006/relationships/diagramData" Target="../diagrams/data3.xml"/><Relationship Id="rId61" Type="http://schemas.microsoft.com/office/2007/relationships/diagramDrawing" Target="../diagrams/drawing3.xml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diagramData" Target="../diagrams/data2.xml"/><Relationship Id="rId60" Type="http://schemas.openxmlformats.org/officeDocument/2006/relationships/diagramColors" Target="../diagrams/colors3.xml"/><Relationship Id="rId65" Type="http://schemas.microsoft.com/office/2007/relationships/hdphoto" Target="../media/hdphoto2.wdp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diagramLayout" Target="../diagrams/layout1.xml"/><Relationship Id="rId56" Type="http://schemas.microsoft.com/office/2007/relationships/diagramDrawing" Target="../diagrams/drawing2.xml"/><Relationship Id="rId64" Type="http://schemas.openxmlformats.org/officeDocument/2006/relationships/image" Target="../media/image47.png"/><Relationship Id="rId8" Type="http://schemas.openxmlformats.org/officeDocument/2006/relationships/image" Target="../media/image7.jpg"/><Relationship Id="rId51" Type="http://schemas.microsoft.com/office/2007/relationships/diagramDrawing" Target="../diagrams/drawing1.xml"/><Relationship Id="rId3" Type="http://schemas.openxmlformats.org/officeDocument/2006/relationships/tags" Target="../tags/tag8.xml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3"/>
          <p:cNvSpPr txBox="1"/>
          <p:nvPr/>
        </p:nvSpPr>
        <p:spPr>
          <a:xfrm>
            <a:off x="33369512" y="18218700"/>
            <a:ext cx="10193740" cy="127214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571500" indent="-5715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rgbClr val="005BBB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3800" b="1" dirty="0">
                <a:latin typeface="Arial" charset="0"/>
                <a:ea typeface="Arial" charset="0"/>
                <a:cs typeface="Arial" charset="0"/>
              </a:rPr>
              <a:t>Project: </a:t>
            </a: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Build the application from scratch, first time apply Scrum Methodology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0580" y="1081103"/>
            <a:ext cx="41224200" cy="238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600" b="1" dirty="0">
                <a:solidFill>
                  <a:srgbClr val="FFFFFF"/>
                </a:solidFill>
                <a:latin typeface="+mn-lt"/>
                <a:ea typeface="Arial" charset="0"/>
              </a:rPr>
              <a:t>PERFORMANCE </a:t>
            </a:r>
            <a:r>
              <a:rPr lang="en-US" altLang="en-US" sz="9600" b="1">
                <a:solidFill>
                  <a:srgbClr val="FFFFFF"/>
                </a:solidFill>
                <a:latin typeface="+mn-lt"/>
                <a:ea typeface="Arial" charset="0"/>
              </a:rPr>
              <a:t>TESTING DASHBOARD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800">
                <a:solidFill>
                  <a:srgbClr val="FFFFFF"/>
                </a:solidFill>
                <a:latin typeface="+mn-lt"/>
                <a:ea typeface="Arial" charset="0"/>
              </a:rPr>
              <a:t>Research and Development Project</a:t>
            </a:r>
            <a:endParaRPr lang="en-US" altLang="en-US" sz="4000" dirty="0">
              <a:solidFill>
                <a:srgbClr val="FFFFFF"/>
              </a:solidFill>
              <a:latin typeface="+mn-lt"/>
              <a:ea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7734300"/>
            <a:ext cx="9829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dirty="0"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150" y="7789932"/>
            <a:ext cx="9829800" cy="10156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6000" b="1" u="sng">
                <a:solidFill>
                  <a:srgbClr val="005BBB"/>
                </a:solidFill>
              </a:defRPr>
            </a:lvl1pPr>
          </a:lstStyle>
          <a:p>
            <a:r>
              <a:rPr lang="en-US"/>
              <a:t>WHAT ARE OUR GOALS?</a:t>
            </a:r>
            <a:endParaRPr lang="en-US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251577" y="9146444"/>
            <a:ext cx="9530545" cy="81047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800" dirty="0">
                <a:latin typeface="Arial" charset="0"/>
                <a:ea typeface="Arial" charset="0"/>
              </a:rPr>
              <a:t>Configure Jmeter on different machines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6385" y="19499903"/>
            <a:ext cx="9829800" cy="10156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b="1" u="sng">
                <a:solidFill>
                  <a:srgbClr val="005BBB"/>
                </a:solidFill>
                <a:latin typeface="+mn-lt"/>
              </a:rPr>
              <a:t>HOW DO WE DO THIS?</a:t>
            </a:r>
            <a:endParaRPr lang="en-US" sz="6000" b="1" u="sng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57777" y="7747685"/>
            <a:ext cx="17820807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u="sng">
                <a:solidFill>
                  <a:srgbClr val="005BBB"/>
                </a:solidFill>
                <a:latin typeface="+mn-lt"/>
              </a:rPr>
              <a:t>WHAT IS THE SOLUTION?</a:t>
            </a:r>
            <a:endParaRPr lang="en-US" sz="6000" b="1" u="sng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72680" y="31420543"/>
            <a:ext cx="98298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5BBB"/>
                </a:solidFill>
                <a:latin typeface="+mn-lt"/>
              </a:rPr>
              <a:t>www.itec.hcmus.edu.vn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031680" y="19262927"/>
            <a:ext cx="10730035" cy="0"/>
          </a:xfrm>
          <a:prstGeom prst="line">
            <a:avLst/>
          </a:prstGeom>
          <a:ln w="38100">
            <a:prstDash val="dash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77659"/>
            <a:ext cx="43893741" cy="542431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9359654" y="1100005"/>
            <a:ext cx="4551413" cy="2557567"/>
            <a:chOff x="39330932" y="1942566"/>
            <a:chExt cx="4551413" cy="2557567"/>
          </a:xfrm>
        </p:grpSpPr>
        <p:pic>
          <p:nvPicPr>
            <p:cNvPr id="88" name="Picture 87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5" t="14258"/>
            <a:stretch/>
          </p:blipFill>
          <p:spPr>
            <a:xfrm>
              <a:off x="39330932" y="2153047"/>
              <a:ext cx="4380228" cy="2347085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9" name="Picture 88"/>
            <p:cNvPicPr>
              <a:picLocks/>
            </p:cNvPicPr>
            <p:nvPr>
              <p:custDataLst>
                <p:tags r:id="rId3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4" t="88581" r="8888" b="2240"/>
            <a:stretch/>
          </p:blipFill>
          <p:spPr>
            <a:xfrm>
              <a:off x="43521943" y="1942566"/>
              <a:ext cx="360402" cy="2557567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" name="Rectangle 2"/>
          <p:cNvSpPr/>
          <p:nvPr/>
        </p:nvSpPr>
        <p:spPr>
          <a:xfrm>
            <a:off x="33193568" y="1086088"/>
            <a:ext cx="6235952" cy="2480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16200000">
            <a:off x="30826421" y="1501803"/>
            <a:ext cx="3263086" cy="172097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/>
          <p:cNvSpPr/>
          <p:nvPr/>
        </p:nvSpPr>
        <p:spPr>
          <a:xfrm>
            <a:off x="11247968" y="10783619"/>
            <a:ext cx="21945600" cy="112614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3166" y="1730907"/>
            <a:ext cx="1345993" cy="12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28"/>
          <p:cNvSpPr/>
          <p:nvPr/>
        </p:nvSpPr>
        <p:spPr>
          <a:xfrm>
            <a:off x="33170708" y="3275728"/>
            <a:ext cx="10351235" cy="350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3286013" y="1081103"/>
            <a:ext cx="10235930" cy="326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 bwMode="auto">
          <a:xfrm>
            <a:off x="32334561" y="16523265"/>
            <a:ext cx="10621641" cy="0"/>
          </a:xfrm>
          <a:prstGeom prst="line">
            <a:avLst/>
          </a:prstGeom>
          <a:ln w="38100">
            <a:prstDash val="dash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auto">
          <a:xfrm>
            <a:off x="32250185" y="31120519"/>
            <a:ext cx="10452295" cy="0"/>
          </a:xfrm>
          <a:prstGeom prst="line">
            <a:avLst/>
          </a:prstGeom>
          <a:ln w="38100">
            <a:prstDash val="dash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917316" y="9561922"/>
            <a:ext cx="18381321" cy="9609219"/>
            <a:chOff x="12774387" y="9184190"/>
            <a:chExt cx="18381321" cy="9609219"/>
          </a:xfrm>
        </p:grpSpPr>
        <p:sp>
          <p:nvSpPr>
            <p:cNvPr id="167" name="Rectangle 166"/>
            <p:cNvSpPr/>
            <p:nvPr/>
          </p:nvSpPr>
          <p:spPr>
            <a:xfrm>
              <a:off x="12861019" y="14248785"/>
              <a:ext cx="2488938" cy="1054135"/>
            </a:xfrm>
            <a:prstGeom prst="rect">
              <a:avLst/>
            </a:prstGeom>
            <a:noFill/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Upload Jmeter script</a:t>
              </a:r>
              <a:endParaRPr lang="en-US" sz="32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774387" y="9184190"/>
              <a:ext cx="18381321" cy="9609219"/>
              <a:chOff x="12641043" y="8942549"/>
              <a:chExt cx="18381321" cy="9609219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658090" y="17386543"/>
                <a:ext cx="249237" cy="1147762"/>
              </a:xfrm>
              <a:custGeom>
                <a:avLst/>
                <a:gdLst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72768 h 1645920"/>
                  <a:gd name="connsiteX5" fmla="*/ 65837 w 376733"/>
                  <a:gd name="connsiteY5" fmla="*/ 1572768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72768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94713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87397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91055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71154 w 376733"/>
                  <a:gd name="connsiteY5" fmla="*/ 1564474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87365"/>
                  <a:gd name="connsiteY0" fmla="*/ 0 h 1645920"/>
                  <a:gd name="connsiteX1" fmla="*/ 0 w 387365"/>
                  <a:gd name="connsiteY1" fmla="*/ 0 h 1645920"/>
                  <a:gd name="connsiteX2" fmla="*/ 0 w 387365"/>
                  <a:gd name="connsiteY2" fmla="*/ 1645920 h 1645920"/>
                  <a:gd name="connsiteX3" fmla="*/ 376733 w 387365"/>
                  <a:gd name="connsiteY3" fmla="*/ 1645920 h 1645920"/>
                  <a:gd name="connsiteX4" fmla="*/ 387365 w 387365"/>
                  <a:gd name="connsiteY4" fmla="*/ 1564475 h 1645920"/>
                  <a:gd name="connsiteX5" fmla="*/ 71154 w 387365"/>
                  <a:gd name="connsiteY5" fmla="*/ 1564474 h 1645920"/>
                  <a:gd name="connsiteX6" fmla="*/ 65837 w 387365"/>
                  <a:gd name="connsiteY6" fmla="*/ 58521 h 1645920"/>
                  <a:gd name="connsiteX7" fmla="*/ 336499 w 387365"/>
                  <a:gd name="connsiteY7" fmla="*/ 58521 h 1645920"/>
                  <a:gd name="connsiteX8" fmla="*/ 336499 w 387365"/>
                  <a:gd name="connsiteY8" fmla="*/ 0 h 1645920"/>
                  <a:gd name="connsiteX0" fmla="*/ 336499 w 405611"/>
                  <a:gd name="connsiteY0" fmla="*/ 0 h 1645920"/>
                  <a:gd name="connsiteX1" fmla="*/ 0 w 405611"/>
                  <a:gd name="connsiteY1" fmla="*/ 0 h 1645920"/>
                  <a:gd name="connsiteX2" fmla="*/ 0 w 405611"/>
                  <a:gd name="connsiteY2" fmla="*/ 1645920 h 1645920"/>
                  <a:gd name="connsiteX3" fmla="*/ 376733 w 405611"/>
                  <a:gd name="connsiteY3" fmla="*/ 1645920 h 1645920"/>
                  <a:gd name="connsiteX4" fmla="*/ 387365 w 405611"/>
                  <a:gd name="connsiteY4" fmla="*/ 1564475 h 1645920"/>
                  <a:gd name="connsiteX5" fmla="*/ 71154 w 405611"/>
                  <a:gd name="connsiteY5" fmla="*/ 1564474 h 1645920"/>
                  <a:gd name="connsiteX6" fmla="*/ 65837 w 405611"/>
                  <a:gd name="connsiteY6" fmla="*/ 58521 h 1645920"/>
                  <a:gd name="connsiteX7" fmla="*/ 405611 w 405611"/>
                  <a:gd name="connsiteY7" fmla="*/ 63838 h 1645920"/>
                  <a:gd name="connsiteX8" fmla="*/ 336499 w 405611"/>
                  <a:gd name="connsiteY8" fmla="*/ 0 h 1645920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76733 w 405611"/>
                  <a:gd name="connsiteY3" fmla="*/ 1651236 h 1651236"/>
                  <a:gd name="connsiteX4" fmla="*/ 387365 w 405611"/>
                  <a:gd name="connsiteY4" fmla="*/ 1569791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403314 w 405611"/>
                  <a:gd name="connsiteY3" fmla="*/ 1651236 h 1651236"/>
                  <a:gd name="connsiteX4" fmla="*/ 387365 w 405611"/>
                  <a:gd name="connsiteY4" fmla="*/ 1569791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87365 w 405611"/>
                  <a:gd name="connsiteY4" fmla="*/ 1569791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71490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9371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9371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9371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8736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44886"/>
                  <a:gd name="connsiteX1" fmla="*/ 0 w 405611"/>
                  <a:gd name="connsiteY1" fmla="*/ 5316 h 1644886"/>
                  <a:gd name="connsiteX2" fmla="*/ 0 w 405611"/>
                  <a:gd name="connsiteY2" fmla="*/ 1644886 h 1644886"/>
                  <a:gd name="connsiteX3" fmla="*/ 387439 w 405611"/>
                  <a:gd name="connsiteY3" fmla="*/ 1644886 h 1644886"/>
                  <a:gd name="connsiteX4" fmla="*/ 387365 w 405611"/>
                  <a:gd name="connsiteY4" fmla="*/ 1566616 h 1644886"/>
                  <a:gd name="connsiteX5" fmla="*/ 71154 w 405611"/>
                  <a:gd name="connsiteY5" fmla="*/ 1569790 h 1644886"/>
                  <a:gd name="connsiteX6" fmla="*/ 65837 w 405611"/>
                  <a:gd name="connsiteY6" fmla="*/ 63837 h 1644886"/>
                  <a:gd name="connsiteX7" fmla="*/ 405611 w 405611"/>
                  <a:gd name="connsiteY7" fmla="*/ 69154 h 1644886"/>
                  <a:gd name="connsiteX8" fmla="*/ 400294 w 405611"/>
                  <a:gd name="connsiteY8" fmla="*/ 0 h 1644886"/>
                  <a:gd name="connsiteX0" fmla="*/ 400294 w 400294"/>
                  <a:gd name="connsiteY0" fmla="*/ 0 h 1644886"/>
                  <a:gd name="connsiteX1" fmla="*/ 0 w 400294"/>
                  <a:gd name="connsiteY1" fmla="*/ 5316 h 1644886"/>
                  <a:gd name="connsiteX2" fmla="*/ 0 w 400294"/>
                  <a:gd name="connsiteY2" fmla="*/ 1644886 h 1644886"/>
                  <a:gd name="connsiteX3" fmla="*/ 387439 w 400294"/>
                  <a:gd name="connsiteY3" fmla="*/ 1644886 h 1644886"/>
                  <a:gd name="connsiteX4" fmla="*/ 387365 w 400294"/>
                  <a:gd name="connsiteY4" fmla="*/ 1566616 h 1644886"/>
                  <a:gd name="connsiteX5" fmla="*/ 71154 w 400294"/>
                  <a:gd name="connsiteY5" fmla="*/ 1569790 h 1644886"/>
                  <a:gd name="connsiteX6" fmla="*/ 65837 w 400294"/>
                  <a:gd name="connsiteY6" fmla="*/ 63837 h 1644886"/>
                  <a:gd name="connsiteX7" fmla="*/ 386561 w 400294"/>
                  <a:gd name="connsiteY7" fmla="*/ 78679 h 1644886"/>
                  <a:gd name="connsiteX8" fmla="*/ 400294 w 400294"/>
                  <a:gd name="connsiteY8" fmla="*/ 0 h 1644886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60662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414236"/>
                  <a:gd name="connsiteY0" fmla="*/ 0 h 1641711"/>
                  <a:gd name="connsiteX1" fmla="*/ 0 w 414236"/>
                  <a:gd name="connsiteY1" fmla="*/ 2141 h 1641711"/>
                  <a:gd name="connsiteX2" fmla="*/ 0 w 414236"/>
                  <a:gd name="connsiteY2" fmla="*/ 1641711 h 1641711"/>
                  <a:gd name="connsiteX3" fmla="*/ 387439 w 414236"/>
                  <a:gd name="connsiteY3" fmla="*/ 1641711 h 1641711"/>
                  <a:gd name="connsiteX4" fmla="*/ 379172 w 414236"/>
                  <a:gd name="connsiteY4" fmla="*/ 1600163 h 1641711"/>
                  <a:gd name="connsiteX5" fmla="*/ 387365 w 414236"/>
                  <a:gd name="connsiteY5" fmla="*/ 1563441 h 1641711"/>
                  <a:gd name="connsiteX6" fmla="*/ 71154 w 414236"/>
                  <a:gd name="connsiteY6" fmla="*/ 1566615 h 1641711"/>
                  <a:gd name="connsiteX7" fmla="*/ 65837 w 414236"/>
                  <a:gd name="connsiteY7" fmla="*/ 76537 h 1641711"/>
                  <a:gd name="connsiteX8" fmla="*/ 386561 w 414236"/>
                  <a:gd name="connsiteY8" fmla="*/ 75504 h 1641711"/>
                  <a:gd name="connsiteX9" fmla="*/ 384419 w 414236"/>
                  <a:gd name="connsiteY9" fmla="*/ 0 h 1641711"/>
                  <a:gd name="connsiteX0" fmla="*/ 384419 w 431494"/>
                  <a:gd name="connsiteY0" fmla="*/ 0 h 1641711"/>
                  <a:gd name="connsiteX1" fmla="*/ 0 w 431494"/>
                  <a:gd name="connsiteY1" fmla="*/ 2141 h 1641711"/>
                  <a:gd name="connsiteX2" fmla="*/ 0 w 431494"/>
                  <a:gd name="connsiteY2" fmla="*/ 1641711 h 1641711"/>
                  <a:gd name="connsiteX3" fmla="*/ 387439 w 431494"/>
                  <a:gd name="connsiteY3" fmla="*/ 1641711 h 1641711"/>
                  <a:gd name="connsiteX4" fmla="*/ 387365 w 431494"/>
                  <a:gd name="connsiteY4" fmla="*/ 1563441 h 1641711"/>
                  <a:gd name="connsiteX5" fmla="*/ 71154 w 431494"/>
                  <a:gd name="connsiteY5" fmla="*/ 1566615 h 1641711"/>
                  <a:gd name="connsiteX6" fmla="*/ 65837 w 431494"/>
                  <a:gd name="connsiteY6" fmla="*/ 76537 h 1641711"/>
                  <a:gd name="connsiteX7" fmla="*/ 386561 w 431494"/>
                  <a:gd name="connsiteY7" fmla="*/ 75504 h 1641711"/>
                  <a:gd name="connsiteX8" fmla="*/ 384419 w 431494"/>
                  <a:gd name="connsiteY8" fmla="*/ 0 h 1641711"/>
                  <a:gd name="connsiteX0" fmla="*/ 384419 w 409039"/>
                  <a:gd name="connsiteY0" fmla="*/ 0 h 1642067"/>
                  <a:gd name="connsiteX1" fmla="*/ 0 w 409039"/>
                  <a:gd name="connsiteY1" fmla="*/ 2141 h 1642067"/>
                  <a:gd name="connsiteX2" fmla="*/ 0 w 409039"/>
                  <a:gd name="connsiteY2" fmla="*/ 1641711 h 1642067"/>
                  <a:gd name="connsiteX3" fmla="*/ 387439 w 409039"/>
                  <a:gd name="connsiteY3" fmla="*/ 1641711 h 1642067"/>
                  <a:gd name="connsiteX4" fmla="*/ 387365 w 409039"/>
                  <a:gd name="connsiteY4" fmla="*/ 1563441 h 1642067"/>
                  <a:gd name="connsiteX5" fmla="*/ 71154 w 409039"/>
                  <a:gd name="connsiteY5" fmla="*/ 1566615 h 1642067"/>
                  <a:gd name="connsiteX6" fmla="*/ 65837 w 409039"/>
                  <a:gd name="connsiteY6" fmla="*/ 76537 h 1642067"/>
                  <a:gd name="connsiteX7" fmla="*/ 386561 w 409039"/>
                  <a:gd name="connsiteY7" fmla="*/ 75504 h 1642067"/>
                  <a:gd name="connsiteX8" fmla="*/ 384419 w 409039"/>
                  <a:gd name="connsiteY8" fmla="*/ 0 h 1642067"/>
                  <a:gd name="connsiteX0" fmla="*/ 384419 w 410804"/>
                  <a:gd name="connsiteY0" fmla="*/ 0 h 1641711"/>
                  <a:gd name="connsiteX1" fmla="*/ 0 w 410804"/>
                  <a:gd name="connsiteY1" fmla="*/ 2141 h 1641711"/>
                  <a:gd name="connsiteX2" fmla="*/ 0 w 410804"/>
                  <a:gd name="connsiteY2" fmla="*/ 1641711 h 1641711"/>
                  <a:gd name="connsiteX3" fmla="*/ 387439 w 410804"/>
                  <a:gd name="connsiteY3" fmla="*/ 1641711 h 1641711"/>
                  <a:gd name="connsiteX4" fmla="*/ 387365 w 410804"/>
                  <a:gd name="connsiteY4" fmla="*/ 1563441 h 1641711"/>
                  <a:gd name="connsiteX5" fmla="*/ 71154 w 410804"/>
                  <a:gd name="connsiteY5" fmla="*/ 1566615 h 1641711"/>
                  <a:gd name="connsiteX6" fmla="*/ 65837 w 410804"/>
                  <a:gd name="connsiteY6" fmla="*/ 76537 h 1641711"/>
                  <a:gd name="connsiteX7" fmla="*/ 386561 w 410804"/>
                  <a:gd name="connsiteY7" fmla="*/ 75504 h 1641711"/>
                  <a:gd name="connsiteX8" fmla="*/ 384419 w 410804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400294 w 400294"/>
                  <a:gd name="connsiteY0" fmla="*/ 0 h 1644886"/>
                  <a:gd name="connsiteX1" fmla="*/ 0 w 400294"/>
                  <a:gd name="connsiteY1" fmla="*/ 5316 h 1644886"/>
                  <a:gd name="connsiteX2" fmla="*/ 0 w 400294"/>
                  <a:gd name="connsiteY2" fmla="*/ 1644886 h 1644886"/>
                  <a:gd name="connsiteX3" fmla="*/ 387439 w 400294"/>
                  <a:gd name="connsiteY3" fmla="*/ 1644886 h 1644886"/>
                  <a:gd name="connsiteX4" fmla="*/ 387365 w 400294"/>
                  <a:gd name="connsiteY4" fmla="*/ 1566616 h 1644886"/>
                  <a:gd name="connsiteX5" fmla="*/ 71154 w 400294"/>
                  <a:gd name="connsiteY5" fmla="*/ 1569790 h 1644886"/>
                  <a:gd name="connsiteX6" fmla="*/ 65837 w 400294"/>
                  <a:gd name="connsiteY6" fmla="*/ 79712 h 1644886"/>
                  <a:gd name="connsiteX7" fmla="*/ 386561 w 400294"/>
                  <a:gd name="connsiteY7" fmla="*/ 78679 h 1644886"/>
                  <a:gd name="connsiteX8" fmla="*/ 400294 w 400294"/>
                  <a:gd name="connsiteY8" fmla="*/ 0 h 1644886"/>
                  <a:gd name="connsiteX0" fmla="*/ 37806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7806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7439" h="1641711">
                    <a:moveTo>
                      <a:pt x="384419" y="0"/>
                    </a:moveTo>
                    <a:lnTo>
                      <a:pt x="0" y="2141"/>
                    </a:lnTo>
                    <a:lnTo>
                      <a:pt x="0" y="1641711"/>
                    </a:lnTo>
                    <a:lnTo>
                      <a:pt x="387439" y="1641711"/>
                    </a:lnTo>
                    <a:cubicBezTo>
                      <a:pt x="387414" y="1615621"/>
                      <a:pt x="387390" y="1589531"/>
                      <a:pt x="387365" y="1563441"/>
                    </a:cubicBezTo>
                    <a:lnTo>
                      <a:pt x="71154" y="1566615"/>
                    </a:lnTo>
                    <a:cubicBezTo>
                      <a:pt x="68495" y="821576"/>
                      <a:pt x="68495" y="821576"/>
                      <a:pt x="65837" y="76537"/>
                    </a:cubicBezTo>
                    <a:lnTo>
                      <a:pt x="386561" y="75504"/>
                    </a:lnTo>
                    <a:lnTo>
                      <a:pt x="3844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10800000">
                <a:off x="19982190" y="17404005"/>
                <a:ext cx="249237" cy="1147763"/>
              </a:xfrm>
              <a:custGeom>
                <a:avLst/>
                <a:gdLst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72768 h 1645920"/>
                  <a:gd name="connsiteX5" fmla="*/ 65837 w 376733"/>
                  <a:gd name="connsiteY5" fmla="*/ 1572768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72768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94713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87397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65837 w 376733"/>
                  <a:gd name="connsiteY5" fmla="*/ 1591055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76733"/>
                  <a:gd name="connsiteY0" fmla="*/ 0 h 1645920"/>
                  <a:gd name="connsiteX1" fmla="*/ 0 w 376733"/>
                  <a:gd name="connsiteY1" fmla="*/ 0 h 1645920"/>
                  <a:gd name="connsiteX2" fmla="*/ 0 w 376733"/>
                  <a:gd name="connsiteY2" fmla="*/ 1645920 h 1645920"/>
                  <a:gd name="connsiteX3" fmla="*/ 376733 w 376733"/>
                  <a:gd name="connsiteY3" fmla="*/ 1645920 h 1645920"/>
                  <a:gd name="connsiteX4" fmla="*/ 376733 w 376733"/>
                  <a:gd name="connsiteY4" fmla="*/ 1591056 h 1645920"/>
                  <a:gd name="connsiteX5" fmla="*/ 71154 w 376733"/>
                  <a:gd name="connsiteY5" fmla="*/ 1564474 h 1645920"/>
                  <a:gd name="connsiteX6" fmla="*/ 65837 w 376733"/>
                  <a:gd name="connsiteY6" fmla="*/ 58521 h 1645920"/>
                  <a:gd name="connsiteX7" fmla="*/ 336499 w 376733"/>
                  <a:gd name="connsiteY7" fmla="*/ 58521 h 1645920"/>
                  <a:gd name="connsiteX8" fmla="*/ 336499 w 376733"/>
                  <a:gd name="connsiteY8" fmla="*/ 0 h 1645920"/>
                  <a:gd name="connsiteX0" fmla="*/ 336499 w 387365"/>
                  <a:gd name="connsiteY0" fmla="*/ 0 h 1645920"/>
                  <a:gd name="connsiteX1" fmla="*/ 0 w 387365"/>
                  <a:gd name="connsiteY1" fmla="*/ 0 h 1645920"/>
                  <a:gd name="connsiteX2" fmla="*/ 0 w 387365"/>
                  <a:gd name="connsiteY2" fmla="*/ 1645920 h 1645920"/>
                  <a:gd name="connsiteX3" fmla="*/ 376733 w 387365"/>
                  <a:gd name="connsiteY3" fmla="*/ 1645920 h 1645920"/>
                  <a:gd name="connsiteX4" fmla="*/ 387365 w 387365"/>
                  <a:gd name="connsiteY4" fmla="*/ 1564475 h 1645920"/>
                  <a:gd name="connsiteX5" fmla="*/ 71154 w 387365"/>
                  <a:gd name="connsiteY5" fmla="*/ 1564474 h 1645920"/>
                  <a:gd name="connsiteX6" fmla="*/ 65837 w 387365"/>
                  <a:gd name="connsiteY6" fmla="*/ 58521 h 1645920"/>
                  <a:gd name="connsiteX7" fmla="*/ 336499 w 387365"/>
                  <a:gd name="connsiteY7" fmla="*/ 58521 h 1645920"/>
                  <a:gd name="connsiteX8" fmla="*/ 336499 w 387365"/>
                  <a:gd name="connsiteY8" fmla="*/ 0 h 1645920"/>
                  <a:gd name="connsiteX0" fmla="*/ 336499 w 405611"/>
                  <a:gd name="connsiteY0" fmla="*/ 0 h 1645920"/>
                  <a:gd name="connsiteX1" fmla="*/ 0 w 405611"/>
                  <a:gd name="connsiteY1" fmla="*/ 0 h 1645920"/>
                  <a:gd name="connsiteX2" fmla="*/ 0 w 405611"/>
                  <a:gd name="connsiteY2" fmla="*/ 1645920 h 1645920"/>
                  <a:gd name="connsiteX3" fmla="*/ 376733 w 405611"/>
                  <a:gd name="connsiteY3" fmla="*/ 1645920 h 1645920"/>
                  <a:gd name="connsiteX4" fmla="*/ 387365 w 405611"/>
                  <a:gd name="connsiteY4" fmla="*/ 1564475 h 1645920"/>
                  <a:gd name="connsiteX5" fmla="*/ 71154 w 405611"/>
                  <a:gd name="connsiteY5" fmla="*/ 1564474 h 1645920"/>
                  <a:gd name="connsiteX6" fmla="*/ 65837 w 405611"/>
                  <a:gd name="connsiteY6" fmla="*/ 58521 h 1645920"/>
                  <a:gd name="connsiteX7" fmla="*/ 405611 w 405611"/>
                  <a:gd name="connsiteY7" fmla="*/ 63838 h 1645920"/>
                  <a:gd name="connsiteX8" fmla="*/ 336499 w 405611"/>
                  <a:gd name="connsiteY8" fmla="*/ 0 h 1645920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76733 w 405611"/>
                  <a:gd name="connsiteY3" fmla="*/ 1651236 h 1651236"/>
                  <a:gd name="connsiteX4" fmla="*/ 387365 w 405611"/>
                  <a:gd name="connsiteY4" fmla="*/ 1569791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403314 w 405611"/>
                  <a:gd name="connsiteY3" fmla="*/ 1651236 h 1651236"/>
                  <a:gd name="connsiteX4" fmla="*/ 387365 w 405611"/>
                  <a:gd name="connsiteY4" fmla="*/ 1569791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87365 w 405611"/>
                  <a:gd name="connsiteY4" fmla="*/ 1569791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71490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9371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9371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9371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51236"/>
                  <a:gd name="connsiteX1" fmla="*/ 0 w 405611"/>
                  <a:gd name="connsiteY1" fmla="*/ 5316 h 1651236"/>
                  <a:gd name="connsiteX2" fmla="*/ 0 w 405611"/>
                  <a:gd name="connsiteY2" fmla="*/ 1651236 h 1651236"/>
                  <a:gd name="connsiteX3" fmla="*/ 387439 w 405611"/>
                  <a:gd name="connsiteY3" fmla="*/ 1644886 h 1651236"/>
                  <a:gd name="connsiteX4" fmla="*/ 387365 w 405611"/>
                  <a:gd name="connsiteY4" fmla="*/ 1566616 h 1651236"/>
                  <a:gd name="connsiteX5" fmla="*/ 71154 w 405611"/>
                  <a:gd name="connsiteY5" fmla="*/ 1569790 h 1651236"/>
                  <a:gd name="connsiteX6" fmla="*/ 65837 w 405611"/>
                  <a:gd name="connsiteY6" fmla="*/ 63837 h 1651236"/>
                  <a:gd name="connsiteX7" fmla="*/ 405611 w 405611"/>
                  <a:gd name="connsiteY7" fmla="*/ 69154 h 1651236"/>
                  <a:gd name="connsiteX8" fmla="*/ 400294 w 405611"/>
                  <a:gd name="connsiteY8" fmla="*/ 0 h 1651236"/>
                  <a:gd name="connsiteX0" fmla="*/ 400294 w 405611"/>
                  <a:gd name="connsiteY0" fmla="*/ 0 h 1644886"/>
                  <a:gd name="connsiteX1" fmla="*/ 0 w 405611"/>
                  <a:gd name="connsiteY1" fmla="*/ 5316 h 1644886"/>
                  <a:gd name="connsiteX2" fmla="*/ 0 w 405611"/>
                  <a:gd name="connsiteY2" fmla="*/ 1644886 h 1644886"/>
                  <a:gd name="connsiteX3" fmla="*/ 387439 w 405611"/>
                  <a:gd name="connsiteY3" fmla="*/ 1644886 h 1644886"/>
                  <a:gd name="connsiteX4" fmla="*/ 387365 w 405611"/>
                  <a:gd name="connsiteY4" fmla="*/ 1566616 h 1644886"/>
                  <a:gd name="connsiteX5" fmla="*/ 71154 w 405611"/>
                  <a:gd name="connsiteY5" fmla="*/ 1569790 h 1644886"/>
                  <a:gd name="connsiteX6" fmla="*/ 65837 w 405611"/>
                  <a:gd name="connsiteY6" fmla="*/ 63837 h 1644886"/>
                  <a:gd name="connsiteX7" fmla="*/ 405611 w 405611"/>
                  <a:gd name="connsiteY7" fmla="*/ 69154 h 1644886"/>
                  <a:gd name="connsiteX8" fmla="*/ 400294 w 405611"/>
                  <a:gd name="connsiteY8" fmla="*/ 0 h 1644886"/>
                  <a:gd name="connsiteX0" fmla="*/ 400294 w 400294"/>
                  <a:gd name="connsiteY0" fmla="*/ 0 h 1644886"/>
                  <a:gd name="connsiteX1" fmla="*/ 0 w 400294"/>
                  <a:gd name="connsiteY1" fmla="*/ 5316 h 1644886"/>
                  <a:gd name="connsiteX2" fmla="*/ 0 w 400294"/>
                  <a:gd name="connsiteY2" fmla="*/ 1644886 h 1644886"/>
                  <a:gd name="connsiteX3" fmla="*/ 387439 w 400294"/>
                  <a:gd name="connsiteY3" fmla="*/ 1644886 h 1644886"/>
                  <a:gd name="connsiteX4" fmla="*/ 387365 w 400294"/>
                  <a:gd name="connsiteY4" fmla="*/ 1566616 h 1644886"/>
                  <a:gd name="connsiteX5" fmla="*/ 71154 w 400294"/>
                  <a:gd name="connsiteY5" fmla="*/ 1569790 h 1644886"/>
                  <a:gd name="connsiteX6" fmla="*/ 65837 w 400294"/>
                  <a:gd name="connsiteY6" fmla="*/ 63837 h 1644886"/>
                  <a:gd name="connsiteX7" fmla="*/ 386561 w 400294"/>
                  <a:gd name="connsiteY7" fmla="*/ 78679 h 1644886"/>
                  <a:gd name="connsiteX8" fmla="*/ 400294 w 400294"/>
                  <a:gd name="connsiteY8" fmla="*/ 0 h 1644886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60662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414236"/>
                  <a:gd name="connsiteY0" fmla="*/ 0 h 1641711"/>
                  <a:gd name="connsiteX1" fmla="*/ 0 w 414236"/>
                  <a:gd name="connsiteY1" fmla="*/ 2141 h 1641711"/>
                  <a:gd name="connsiteX2" fmla="*/ 0 w 414236"/>
                  <a:gd name="connsiteY2" fmla="*/ 1641711 h 1641711"/>
                  <a:gd name="connsiteX3" fmla="*/ 387439 w 414236"/>
                  <a:gd name="connsiteY3" fmla="*/ 1641711 h 1641711"/>
                  <a:gd name="connsiteX4" fmla="*/ 379172 w 414236"/>
                  <a:gd name="connsiteY4" fmla="*/ 1600163 h 1641711"/>
                  <a:gd name="connsiteX5" fmla="*/ 387365 w 414236"/>
                  <a:gd name="connsiteY5" fmla="*/ 1563441 h 1641711"/>
                  <a:gd name="connsiteX6" fmla="*/ 71154 w 414236"/>
                  <a:gd name="connsiteY6" fmla="*/ 1566615 h 1641711"/>
                  <a:gd name="connsiteX7" fmla="*/ 65837 w 414236"/>
                  <a:gd name="connsiteY7" fmla="*/ 76537 h 1641711"/>
                  <a:gd name="connsiteX8" fmla="*/ 386561 w 414236"/>
                  <a:gd name="connsiteY8" fmla="*/ 75504 h 1641711"/>
                  <a:gd name="connsiteX9" fmla="*/ 384419 w 414236"/>
                  <a:gd name="connsiteY9" fmla="*/ 0 h 1641711"/>
                  <a:gd name="connsiteX0" fmla="*/ 384419 w 431494"/>
                  <a:gd name="connsiteY0" fmla="*/ 0 h 1641711"/>
                  <a:gd name="connsiteX1" fmla="*/ 0 w 431494"/>
                  <a:gd name="connsiteY1" fmla="*/ 2141 h 1641711"/>
                  <a:gd name="connsiteX2" fmla="*/ 0 w 431494"/>
                  <a:gd name="connsiteY2" fmla="*/ 1641711 h 1641711"/>
                  <a:gd name="connsiteX3" fmla="*/ 387439 w 431494"/>
                  <a:gd name="connsiteY3" fmla="*/ 1641711 h 1641711"/>
                  <a:gd name="connsiteX4" fmla="*/ 387365 w 431494"/>
                  <a:gd name="connsiteY4" fmla="*/ 1563441 h 1641711"/>
                  <a:gd name="connsiteX5" fmla="*/ 71154 w 431494"/>
                  <a:gd name="connsiteY5" fmla="*/ 1566615 h 1641711"/>
                  <a:gd name="connsiteX6" fmla="*/ 65837 w 431494"/>
                  <a:gd name="connsiteY6" fmla="*/ 76537 h 1641711"/>
                  <a:gd name="connsiteX7" fmla="*/ 386561 w 431494"/>
                  <a:gd name="connsiteY7" fmla="*/ 75504 h 1641711"/>
                  <a:gd name="connsiteX8" fmla="*/ 384419 w 431494"/>
                  <a:gd name="connsiteY8" fmla="*/ 0 h 1641711"/>
                  <a:gd name="connsiteX0" fmla="*/ 384419 w 409039"/>
                  <a:gd name="connsiteY0" fmla="*/ 0 h 1642067"/>
                  <a:gd name="connsiteX1" fmla="*/ 0 w 409039"/>
                  <a:gd name="connsiteY1" fmla="*/ 2141 h 1642067"/>
                  <a:gd name="connsiteX2" fmla="*/ 0 w 409039"/>
                  <a:gd name="connsiteY2" fmla="*/ 1641711 h 1642067"/>
                  <a:gd name="connsiteX3" fmla="*/ 387439 w 409039"/>
                  <a:gd name="connsiteY3" fmla="*/ 1641711 h 1642067"/>
                  <a:gd name="connsiteX4" fmla="*/ 387365 w 409039"/>
                  <a:gd name="connsiteY4" fmla="*/ 1563441 h 1642067"/>
                  <a:gd name="connsiteX5" fmla="*/ 71154 w 409039"/>
                  <a:gd name="connsiteY5" fmla="*/ 1566615 h 1642067"/>
                  <a:gd name="connsiteX6" fmla="*/ 65837 w 409039"/>
                  <a:gd name="connsiteY6" fmla="*/ 76537 h 1642067"/>
                  <a:gd name="connsiteX7" fmla="*/ 386561 w 409039"/>
                  <a:gd name="connsiteY7" fmla="*/ 75504 h 1642067"/>
                  <a:gd name="connsiteX8" fmla="*/ 384419 w 409039"/>
                  <a:gd name="connsiteY8" fmla="*/ 0 h 1642067"/>
                  <a:gd name="connsiteX0" fmla="*/ 384419 w 410804"/>
                  <a:gd name="connsiteY0" fmla="*/ 0 h 1641711"/>
                  <a:gd name="connsiteX1" fmla="*/ 0 w 410804"/>
                  <a:gd name="connsiteY1" fmla="*/ 2141 h 1641711"/>
                  <a:gd name="connsiteX2" fmla="*/ 0 w 410804"/>
                  <a:gd name="connsiteY2" fmla="*/ 1641711 h 1641711"/>
                  <a:gd name="connsiteX3" fmla="*/ 387439 w 410804"/>
                  <a:gd name="connsiteY3" fmla="*/ 1641711 h 1641711"/>
                  <a:gd name="connsiteX4" fmla="*/ 387365 w 410804"/>
                  <a:gd name="connsiteY4" fmla="*/ 1563441 h 1641711"/>
                  <a:gd name="connsiteX5" fmla="*/ 71154 w 410804"/>
                  <a:gd name="connsiteY5" fmla="*/ 1566615 h 1641711"/>
                  <a:gd name="connsiteX6" fmla="*/ 65837 w 410804"/>
                  <a:gd name="connsiteY6" fmla="*/ 76537 h 1641711"/>
                  <a:gd name="connsiteX7" fmla="*/ 386561 w 410804"/>
                  <a:gd name="connsiteY7" fmla="*/ 75504 h 1641711"/>
                  <a:gd name="connsiteX8" fmla="*/ 384419 w 410804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  <a:gd name="connsiteX0" fmla="*/ 400294 w 400294"/>
                  <a:gd name="connsiteY0" fmla="*/ 0 h 1644886"/>
                  <a:gd name="connsiteX1" fmla="*/ 0 w 400294"/>
                  <a:gd name="connsiteY1" fmla="*/ 5316 h 1644886"/>
                  <a:gd name="connsiteX2" fmla="*/ 0 w 400294"/>
                  <a:gd name="connsiteY2" fmla="*/ 1644886 h 1644886"/>
                  <a:gd name="connsiteX3" fmla="*/ 387439 w 400294"/>
                  <a:gd name="connsiteY3" fmla="*/ 1644886 h 1644886"/>
                  <a:gd name="connsiteX4" fmla="*/ 387365 w 400294"/>
                  <a:gd name="connsiteY4" fmla="*/ 1566616 h 1644886"/>
                  <a:gd name="connsiteX5" fmla="*/ 71154 w 400294"/>
                  <a:gd name="connsiteY5" fmla="*/ 1569790 h 1644886"/>
                  <a:gd name="connsiteX6" fmla="*/ 65837 w 400294"/>
                  <a:gd name="connsiteY6" fmla="*/ 79712 h 1644886"/>
                  <a:gd name="connsiteX7" fmla="*/ 386561 w 400294"/>
                  <a:gd name="connsiteY7" fmla="*/ 78679 h 1644886"/>
                  <a:gd name="connsiteX8" fmla="*/ 400294 w 400294"/>
                  <a:gd name="connsiteY8" fmla="*/ 0 h 1644886"/>
                  <a:gd name="connsiteX0" fmla="*/ 37806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78069 w 387439"/>
                  <a:gd name="connsiteY8" fmla="*/ 0 h 1641711"/>
                  <a:gd name="connsiteX0" fmla="*/ 384419 w 387439"/>
                  <a:gd name="connsiteY0" fmla="*/ 0 h 1641711"/>
                  <a:gd name="connsiteX1" fmla="*/ 0 w 387439"/>
                  <a:gd name="connsiteY1" fmla="*/ 2141 h 1641711"/>
                  <a:gd name="connsiteX2" fmla="*/ 0 w 387439"/>
                  <a:gd name="connsiteY2" fmla="*/ 1641711 h 1641711"/>
                  <a:gd name="connsiteX3" fmla="*/ 387439 w 387439"/>
                  <a:gd name="connsiteY3" fmla="*/ 1641711 h 1641711"/>
                  <a:gd name="connsiteX4" fmla="*/ 387365 w 387439"/>
                  <a:gd name="connsiteY4" fmla="*/ 1563441 h 1641711"/>
                  <a:gd name="connsiteX5" fmla="*/ 71154 w 387439"/>
                  <a:gd name="connsiteY5" fmla="*/ 1566615 h 1641711"/>
                  <a:gd name="connsiteX6" fmla="*/ 65837 w 387439"/>
                  <a:gd name="connsiteY6" fmla="*/ 76537 h 1641711"/>
                  <a:gd name="connsiteX7" fmla="*/ 386561 w 387439"/>
                  <a:gd name="connsiteY7" fmla="*/ 75504 h 1641711"/>
                  <a:gd name="connsiteX8" fmla="*/ 384419 w 387439"/>
                  <a:gd name="connsiteY8" fmla="*/ 0 h 164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7439" h="1641711">
                    <a:moveTo>
                      <a:pt x="384419" y="0"/>
                    </a:moveTo>
                    <a:lnTo>
                      <a:pt x="0" y="2141"/>
                    </a:lnTo>
                    <a:lnTo>
                      <a:pt x="0" y="1641711"/>
                    </a:lnTo>
                    <a:lnTo>
                      <a:pt x="387439" y="1641711"/>
                    </a:lnTo>
                    <a:cubicBezTo>
                      <a:pt x="387414" y="1615621"/>
                      <a:pt x="387390" y="1589531"/>
                      <a:pt x="387365" y="1563441"/>
                    </a:cubicBezTo>
                    <a:lnTo>
                      <a:pt x="71154" y="1566615"/>
                    </a:lnTo>
                    <a:cubicBezTo>
                      <a:pt x="68495" y="821576"/>
                      <a:pt x="68495" y="821576"/>
                      <a:pt x="65837" y="76537"/>
                    </a:cubicBezTo>
                    <a:lnTo>
                      <a:pt x="386561" y="75504"/>
                    </a:lnTo>
                    <a:lnTo>
                      <a:pt x="38441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18276649" y="8942549"/>
                <a:ext cx="9536352" cy="9526867"/>
              </a:xfrm>
              <a:prstGeom prst="roundRect">
                <a:avLst>
                  <a:gd name="adj" fmla="val 2793"/>
                </a:avLst>
              </a:prstGeom>
              <a:noFill/>
              <a:ln w="38100" cap="flat" cmpd="sng" algn="ctr">
                <a:solidFill>
                  <a:srgbClr val="FEDA02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14484969" y="10594610"/>
                <a:ext cx="4024966" cy="2451909"/>
                <a:chOff x="1246423" y="574326"/>
                <a:chExt cx="9542619" cy="5258561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1246423" y="574326"/>
                  <a:ext cx="9542619" cy="5258561"/>
                  <a:chOff x="718208" y="2254220"/>
                  <a:chExt cx="4832362" cy="2694835"/>
                </a:xfrm>
              </p:grpSpPr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18208" y="2254220"/>
                    <a:ext cx="4832362" cy="2694835"/>
                    <a:chOff x="1763688" y="1124744"/>
                    <a:chExt cx="5652564" cy="3166095"/>
                  </a:xfrm>
                </p:grpSpPr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2699792" y="1397918"/>
                      <a:ext cx="3744416" cy="2304256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id-ID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37" name="Picture 136" descr="F:\Trabajos\Envato\Graphic River\Duckson\Elements\laptop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63688" y="1124744"/>
                      <a:ext cx="5652564" cy="316609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667" y="2521590"/>
                    <a:ext cx="2932144" cy="178532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7899" y="1028037"/>
                  <a:ext cx="5820286" cy="3549232"/>
                </a:xfrm>
                <a:prstGeom prst="rect">
                  <a:avLst/>
                </a:prstGeom>
              </p:spPr>
            </p:pic>
          </p:grpSp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71853" y="15474155"/>
                <a:ext cx="2124271" cy="2124271"/>
              </a:xfrm>
              <a:prstGeom prst="rect">
                <a:avLst/>
              </a:prstGeom>
            </p:spPr>
          </p:pic>
          <p:grpSp>
            <p:nvGrpSpPr>
              <p:cNvPr id="139" name="Group 138"/>
              <p:cNvGrpSpPr/>
              <p:nvPr/>
            </p:nvGrpSpPr>
            <p:grpSpPr>
              <a:xfrm>
                <a:off x="12641043" y="12111596"/>
                <a:ext cx="2272203" cy="2009898"/>
                <a:chOff x="1200151" y="3658351"/>
                <a:chExt cx="831850" cy="831848"/>
              </a:xfrm>
            </p:grpSpPr>
            <p:pic>
              <p:nvPicPr>
                <p:cNvPr id="140" name="Picture 4" descr="https://vignette2.wikia.nocookie.net/lotr-minecraft-mod-exiles/images/6/67/Icon_scripts.png/revision/latest?cb=20160201214629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0151" y="3658351"/>
                  <a:ext cx="831850" cy="8318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1" name="Picture 20" descr="http://qainsights.com/wp-content/uploads/2016/05/Logo.png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80"/>
                <a:stretch/>
              </p:blipFill>
              <p:spPr bwMode="auto">
                <a:xfrm>
                  <a:off x="1418895" y="4220996"/>
                  <a:ext cx="567561" cy="2142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3" name="Picture 24" descr="http://singaporemap.facts.co/singaporemapof/SingaporeFlagMap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80631" y="15913574"/>
                <a:ext cx="2545573" cy="1684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8" descr="https://marketplace.canva.com/MAB60Rsj_DI/1/thumbnail/canva-simple-computer-icon-MAB60Rsj_DI.png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24766" y="15756091"/>
                <a:ext cx="2572558" cy="25725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0_" descr="http://image.cdn.iha.com.tr/Contents/images/2016/06/1508033.jpg"/>
              <p:cNvPicPr>
                <a:picLocks noChangeAspect="1" noChangeArrowheads="1"/>
              </p:cNvPicPr>
              <p:nvPr/>
            </p:nvPicPr>
            <p:blipFill>
              <a:blip r:embed="rId1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0245" y="12654492"/>
                <a:ext cx="4434167" cy="2363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10" descr="Image result for computer icon flat"/>
              <p:cNvPicPr>
                <a:picLocks noChangeAspect="1" noChangeArrowheads="1"/>
              </p:cNvPicPr>
              <p:nvPr/>
            </p:nvPicPr>
            <p:blipFill>
              <a:blip r:embed="rId18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58310" y="13457061"/>
                <a:ext cx="1620797" cy="1620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6" descr="https://s-media-cache-ak0.pinimg.com/736x/7b/11/c0/7b11c0d529081c1f8b37bec6c846eda6.jp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9480" y="9086235"/>
                <a:ext cx="1414110" cy="3006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8" descr="https://cmkt-image-prd.global.ssl.fastly.net/0.1.0/ps/1020461/580/386/m1/fpnw/wm0/monitor-screen-with-pc-icon-flat_cm-.jpg?1456257766&amp;s=2af39d0b0c0fb9a569610ec560494eb2"/>
              <p:cNvPicPr>
                <a:picLocks noChangeAspect="1" noChangeArrowheads="1"/>
              </p:cNvPicPr>
              <p:nvPr/>
            </p:nvPicPr>
            <p:blipFill rotWithShape="1"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0" t="28887" r="49713" b="17918"/>
              <a:stretch/>
            </p:blipFill>
            <p:spPr bwMode="auto">
              <a:xfrm>
                <a:off x="23958683" y="10181026"/>
                <a:ext cx="2356265" cy="181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6_" descr="Image result for arrow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99403" flipH="1">
                <a:off x="15120766" y="13889409"/>
                <a:ext cx="1510227" cy="957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32" descr="https://cdn4.iconfinder.com/data/icons/whsr-january-flaticon-set/512/servers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32968" y="10026637"/>
                <a:ext cx="3444411" cy="344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171768" flipV="1">
                <a:off x="17803924" y="11396285"/>
                <a:ext cx="1639041" cy="1037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15326782" y="12829524"/>
                <a:ext cx="2277447" cy="56169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Dashboard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8492123" y="13556004"/>
                <a:ext cx="3896730" cy="56169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Dashboard Server</a:t>
                </a: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4450699" y="11820565"/>
                <a:ext cx="1345836" cy="56169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Agent</a:t>
                </a:r>
                <a:endParaRPr lang="en-US" sz="2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58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328353" flipV="1">
                <a:off x="21499972" y="14029479"/>
                <a:ext cx="1777761" cy="997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421136" flipV="1">
                <a:off x="22209559" y="11200666"/>
                <a:ext cx="1659839" cy="1050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17591" flipV="1">
                <a:off x="22339885" y="12644475"/>
                <a:ext cx="1399424" cy="96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2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13001" y="12705095"/>
                <a:ext cx="3209363" cy="3565960"/>
              </a:xfrm>
              <a:prstGeom prst="rect">
                <a:avLst/>
              </a:prstGeom>
            </p:spPr>
          </p:pic>
          <p:sp>
            <p:nvSpPr>
              <p:cNvPr id="162" name="Rectangle 161"/>
              <p:cNvSpPr/>
              <p:nvPr/>
            </p:nvSpPr>
            <p:spPr>
              <a:xfrm>
                <a:off x="27586071" y="16037726"/>
                <a:ext cx="2900007" cy="56169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i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Target Service</a:t>
                </a:r>
                <a:endParaRPr lang="en-US" sz="36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63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25437">
                <a:off x="26847497" y="13957054"/>
                <a:ext cx="1665339" cy="1054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87161" flipV="1">
                <a:off x="26630011" y="11804679"/>
                <a:ext cx="1881853" cy="11914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6___" descr="Image result for arrow"/>
              <p:cNvPicPr>
                <a:picLocks noChangeAspect="1" noChangeArrowheads="1"/>
              </p:cNvPicPr>
              <p:nvPr/>
            </p:nvPicPr>
            <p:blipFill>
              <a:blip r:embed="rId23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91443">
                <a:off x="25871790" y="15893832"/>
                <a:ext cx="1881408" cy="1191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6" name="Rectangle 165"/>
              <p:cNvSpPr/>
              <p:nvPr/>
            </p:nvSpPr>
            <p:spPr>
              <a:xfrm>
                <a:off x="18209627" y="17846169"/>
                <a:ext cx="4179226" cy="623248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600" b="1" i="0">
                    <a:ln/>
                    <a:pattFill prst="dk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tx1">
                          <a:lumMod val="75000"/>
                          <a:lumOff val="25000"/>
                        </a:schemeClr>
                      </a:bgClr>
                    </a:pattFill>
                    <a:effectLst>
                      <a:outerShdw blurRad="38100" dist="19050" dir="2700000" algn="tl" rotWithShape="0">
                        <a:schemeClr val="dk1">
                          <a:lumMod val="50000"/>
                          <a:alpha val="40000"/>
                        </a:schemeClr>
                      </a:outerShdw>
                    </a:effectLst>
                    <a:latin typeface="Calibri" panose="020F0502020204030204"/>
                  </a:rPr>
                  <a:t>Distributed System</a:t>
                </a:r>
                <a:endParaRPr lang="en-US" sz="3600" b="1" i="0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4631698" y="15204421"/>
                <a:ext cx="1345836" cy="56169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Agent</a:t>
                </a:r>
                <a:endParaRPr lang="en-US" sz="2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3285862" y="17725919"/>
                <a:ext cx="1345836" cy="56169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32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Agent</a:t>
                </a:r>
                <a:endParaRPr lang="en-US" sz="2400" i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6200" y="11374078"/>
                <a:ext cx="2251977" cy="2251977"/>
              </a:xfrm>
              <a:prstGeom prst="rect">
                <a:avLst/>
              </a:prstGeom>
            </p:spPr>
          </p:pic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2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28090" y="11079796"/>
                <a:ext cx="1921852" cy="1057018"/>
              </a:xfrm>
              <a:prstGeom prst="rect">
                <a:avLst/>
              </a:prstGeom>
            </p:spPr>
          </p:pic>
        </p:grpSp>
      </p:grpSp>
      <p:grpSp>
        <p:nvGrpSpPr>
          <p:cNvPr id="224" name="Group 223"/>
          <p:cNvGrpSpPr/>
          <p:nvPr/>
        </p:nvGrpSpPr>
        <p:grpSpPr>
          <a:xfrm>
            <a:off x="13712021" y="21375348"/>
            <a:ext cx="7963405" cy="5650147"/>
            <a:chOff x="5104793" y="1939454"/>
            <a:chExt cx="13478372" cy="9150429"/>
          </a:xfrm>
        </p:grpSpPr>
        <p:grpSp>
          <p:nvGrpSpPr>
            <p:cNvPr id="225" name="Group 224"/>
            <p:cNvGrpSpPr/>
            <p:nvPr/>
          </p:nvGrpSpPr>
          <p:grpSpPr>
            <a:xfrm>
              <a:off x="5104793" y="1939454"/>
              <a:ext cx="13478372" cy="9150429"/>
              <a:chOff x="7078443" y="1665134"/>
              <a:chExt cx="13478372" cy="9150429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9416636" y="1665134"/>
                <a:ext cx="11140179" cy="9150429"/>
                <a:chOff x="4284566" y="2399414"/>
                <a:chExt cx="11140179" cy="9150429"/>
              </a:xfrm>
            </p:grpSpPr>
            <p:sp>
              <p:nvSpPr>
                <p:cNvPr id="248" name="Rounded Rectangle 247"/>
                <p:cNvSpPr/>
                <p:nvPr/>
              </p:nvSpPr>
              <p:spPr>
                <a:xfrm>
                  <a:off x="12080321" y="5194959"/>
                  <a:ext cx="3174554" cy="4166753"/>
                </a:xfrm>
                <a:prstGeom prst="roundRect">
                  <a:avLst>
                    <a:gd name="adj" fmla="val 6882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6350" cap="flat" cmpd="sng" algn="ctr">
                  <a:solidFill>
                    <a:srgbClr val="424C58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7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>
                <a:xfrm>
                  <a:off x="4284566" y="5197502"/>
                  <a:ext cx="7638335" cy="4164211"/>
                </a:xfrm>
                <a:prstGeom prst="roundRect">
                  <a:avLst>
                    <a:gd name="adj" fmla="val 5739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6350" cap="flat" cmpd="sng" algn="ctr">
                  <a:solidFill>
                    <a:srgbClr val="424C58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7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4294180" y="2420677"/>
                  <a:ext cx="10854697" cy="2635465"/>
                </a:xfrm>
                <a:prstGeom prst="roundRect">
                  <a:avLst>
                    <a:gd name="adj" fmla="val 9508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6350" cap="flat" cmpd="sng" algn="ctr">
                  <a:solidFill>
                    <a:srgbClr val="424C58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7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4294180" y="9502834"/>
                  <a:ext cx="10964889" cy="1706780"/>
                </a:xfrm>
                <a:prstGeom prst="roundRect">
                  <a:avLst>
                    <a:gd name="adj" fmla="val 11229"/>
                  </a:avLst>
                </a:prstGeom>
                <a:solidFill>
                  <a:sysClr val="window" lastClr="FFFFFF">
                    <a:lumMod val="85000"/>
                  </a:sysClr>
                </a:solidFill>
                <a:ln w="6350" cap="flat" cmpd="sng" algn="ctr">
                  <a:solidFill>
                    <a:srgbClr val="424C58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7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pic>
              <p:nvPicPr>
                <p:cNvPr id="252" name="Picture 18" descr="http://www.iconhot.com/icon/png/rrze/720/database-mysql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05581" y="10030656"/>
                  <a:ext cx="1519186" cy="15191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53" name="Group 252"/>
                <p:cNvGrpSpPr/>
                <p:nvPr/>
              </p:nvGrpSpPr>
              <p:grpSpPr>
                <a:xfrm>
                  <a:off x="12334091" y="6160933"/>
                  <a:ext cx="2905704" cy="2233214"/>
                  <a:chOff x="6698239" y="5576359"/>
                  <a:chExt cx="2732631" cy="2059559"/>
                </a:xfrm>
              </p:grpSpPr>
              <p:pic>
                <p:nvPicPr>
                  <p:cNvPr id="273" name="Picture 24" descr="https://blog.testfort.com/wp-content/uploads/2014/10/2speedtest-icon.png"/>
                  <p:cNvPicPr>
                    <a:picLocks noChangeAspect="1" noChangeArrowheads="1"/>
                  </p:cNvPicPr>
                  <p:nvPr/>
                </p:nvPicPr>
                <p:blipFill>
                  <a:blip r:embed="rId2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65155" y="5576359"/>
                    <a:ext cx="1258138" cy="1480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4" name="Picture 20" descr="http://qainsights.com/wp-content/uploads/2016/05/Logo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80"/>
                  <a:stretch/>
                </p:blipFill>
                <p:spPr bwMode="auto">
                  <a:xfrm>
                    <a:off x="6698239" y="6624169"/>
                    <a:ext cx="2732631" cy="1011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54" name="Rectangle 253"/>
                <p:cNvSpPr/>
                <p:nvPr/>
              </p:nvSpPr>
              <p:spPr>
                <a:xfrm>
                  <a:off x="12633037" y="9465303"/>
                  <a:ext cx="2307812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0" cap="none" spc="0" normalizeH="0" baseline="0" noProof="0" dirty="0">
                      <a:ln w="0"/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Bosch Office Sans"/>
                    </a:rPr>
                    <a:t>Persistence</a:t>
                  </a:r>
                  <a:endParaRPr kumimoji="0" lang="en-US" sz="1800" b="0" i="1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5253140" y="9976705"/>
                  <a:ext cx="3117815" cy="715935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Repositories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9718002" y="5146358"/>
                  <a:ext cx="2307812" cy="523220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0" cap="none" spc="0" normalizeH="0" baseline="0" noProof="0" dirty="0">
                      <a:ln w="0"/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Bosch Office Sans"/>
                    </a:rPr>
                    <a:t>Business</a:t>
                  </a:r>
                  <a:endParaRPr kumimoji="0" lang="en-US" sz="1800" b="0" i="1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sp>
              <p:nvSpPr>
                <p:cNvPr id="257" name="Oval 256"/>
                <p:cNvSpPr/>
                <p:nvPr/>
              </p:nvSpPr>
              <p:spPr>
                <a:xfrm>
                  <a:off x="9380986" y="9920709"/>
                  <a:ext cx="2686386" cy="8710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399A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1399A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1399A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1399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Entities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6914246" y="8228643"/>
                  <a:ext cx="2874160" cy="87102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399A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1399A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1399A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1399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Models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Rounded Rectangle 258"/>
                <p:cNvSpPr/>
                <p:nvPr/>
              </p:nvSpPr>
              <p:spPr>
                <a:xfrm>
                  <a:off x="4977958" y="2621026"/>
                  <a:ext cx="3392997" cy="74030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Controller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>
                <a:xfrm>
                  <a:off x="8719262" y="2633422"/>
                  <a:ext cx="3594822" cy="675298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REST Controller</a:t>
                  </a: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12314083" y="2399414"/>
                  <a:ext cx="2919880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0" cap="none" spc="0" normalizeH="0" baseline="0" noProof="0" dirty="0">
                      <a:ln w="0"/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Bosch Office Sans"/>
                    </a:rPr>
                    <a:t>Presentation</a:t>
                  </a:r>
                  <a:endParaRPr kumimoji="0" lang="en-US" sz="1800" b="0" i="1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11335853" y="3759064"/>
                  <a:ext cx="3561168" cy="7878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399A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1399A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1399A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1399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Resources</a:t>
                  </a:r>
                </a:p>
              </p:txBody>
            </p:sp>
            <p:sp>
              <p:nvSpPr>
                <p:cNvPr id="263" name="Oval 262"/>
                <p:cNvSpPr/>
                <p:nvPr/>
              </p:nvSpPr>
              <p:spPr>
                <a:xfrm>
                  <a:off x="4864714" y="3775010"/>
                  <a:ext cx="3469730" cy="78143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399A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1399A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1399A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1399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Templates</a:t>
                  </a:r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8719262" y="3754954"/>
                  <a:ext cx="2235094" cy="77647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1399A0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1399A0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1399A0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1399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Views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13116933" y="5183510"/>
                  <a:ext cx="2307812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0" cap="none" spc="0" normalizeH="0" baseline="0" noProof="0" dirty="0">
                      <a:ln w="0"/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Bosch Office Sans"/>
                    </a:rPr>
                    <a:t>Engines</a:t>
                  </a:r>
                  <a:endParaRPr kumimoji="0" lang="en-US" sz="1800" b="0" i="1" u="none" strike="noStrike" kern="0" cap="none" spc="0" normalizeH="0" baseline="0" noProof="0" dirty="0">
                    <a:ln w="0"/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6377251" y="6355912"/>
                  <a:ext cx="1300770" cy="578396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User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4616680" y="6366640"/>
                  <a:ext cx="1626666" cy="586732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Project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>
                <a:xfrm>
                  <a:off x="4568762" y="5709606"/>
                  <a:ext cx="7232388" cy="456179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Service interfaces</a:t>
                  </a:r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>
                  <a:off x="7996391" y="6339906"/>
                  <a:ext cx="2058788" cy="565368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Test Case</a:t>
                  </a:r>
                </a:p>
              </p:txBody>
            </p:sp>
            <p:sp>
              <p:nvSpPr>
                <p:cNvPr id="270" name="Rectangle 269"/>
                <p:cNvSpPr/>
                <p:nvPr/>
              </p:nvSpPr>
              <p:spPr>
                <a:xfrm>
                  <a:off x="4568248" y="7342566"/>
                  <a:ext cx="3162058" cy="668859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Configuration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ectangle 270"/>
                <p:cNvSpPr/>
                <p:nvPr/>
              </p:nvSpPr>
              <p:spPr>
                <a:xfrm>
                  <a:off x="8038145" y="7318950"/>
                  <a:ext cx="3703427" cy="668859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Report Analysis</a:t>
                  </a: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10316957" y="6355912"/>
                  <a:ext cx="1429942" cy="555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67B419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67B419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67B419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67B41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Agent</a:t>
                  </a:r>
                  <a:endParaRPr kumimoji="0" lang="en-US" sz="1771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16200000">
                <a:off x="3838605" y="4923695"/>
                <a:ext cx="8810200" cy="2330524"/>
                <a:chOff x="5048496" y="10004452"/>
                <a:chExt cx="8810200" cy="2330524"/>
              </a:xfrm>
            </p:grpSpPr>
            <p:sp>
              <p:nvSpPr>
                <p:cNvPr id="237" name="Rounded Rectangle 236"/>
                <p:cNvSpPr/>
                <p:nvPr/>
              </p:nvSpPr>
              <p:spPr>
                <a:xfrm>
                  <a:off x="5048496" y="10081492"/>
                  <a:ext cx="8810200" cy="2253484"/>
                </a:xfrm>
                <a:prstGeom prst="roundRect">
                  <a:avLst/>
                </a:prstGeom>
                <a:gradFill rotWithShape="1">
                  <a:gsLst>
                    <a:gs pos="0">
                      <a:sysClr val="windowText" lastClr="000000">
                        <a:satMod val="103000"/>
                        <a:lumMod val="102000"/>
                        <a:tint val="94000"/>
                      </a:sysClr>
                    </a:gs>
                    <a:gs pos="50000">
                      <a:sysClr val="windowText" lastClr="000000">
                        <a:satMod val="110000"/>
                        <a:lumMod val="100000"/>
                        <a:shade val="100000"/>
                      </a:sysClr>
                    </a:gs>
                    <a:gs pos="100000">
                      <a:sysClr val="windowText" lastClr="000000">
                        <a:lumMod val="99000"/>
                        <a:satMod val="120000"/>
                        <a:shade val="78000"/>
                      </a:sys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txBody>
  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771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pic>
              <p:nvPicPr>
                <p:cNvPr id="238" name="Picture 32" descr="https://www.javacodegeeks.com/wp-content/uploads/2014/07/spring-security-project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1107" y="10400545"/>
                  <a:ext cx="1240984" cy="12409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9" name="Rectangle 238"/>
                <p:cNvSpPr/>
                <p:nvPr/>
              </p:nvSpPr>
              <p:spPr>
                <a:xfrm>
                  <a:off x="9487446" y="11671836"/>
                  <a:ext cx="2010100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 w="0"/>
                      <a:solidFill>
                        <a:srgbClr val="5FA134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uLnTx/>
                      <a:uFillTx/>
                      <a:latin typeface="Bosch Office Sans"/>
                    </a:rPr>
                    <a:t>Security</a:t>
                  </a:r>
                  <a:endParaRPr kumimoji="0" lang="en-US" sz="2700" b="0" i="0" u="none" strike="noStrike" kern="0" cap="none" spc="0" normalizeH="0" baseline="0" noProof="0" dirty="0">
                    <a:ln w="0"/>
                    <a:solidFill>
                      <a:srgbClr val="5FA13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pic>
              <p:nvPicPr>
                <p:cNvPr id="240" name="Picture 36" descr="http://mnknowledge.com/images/icon_Spring_HighRes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73278" y="10091462"/>
                  <a:ext cx="852313" cy="6392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1" name="Picture 40" descr="http://2.bp.blogspot.com/-qHSsmfROS1c/UoFWwtez3iI/AAAAAAAAG0M/nxKwNEOaRSs/s1600/logo-spring-io.png"/>
                <p:cNvPicPr>
                  <a:picLocks noChangeAspect="1" noChangeArrowheads="1"/>
                </p:cNvPicPr>
                <p:nvPr/>
              </p:nvPicPr>
              <p:blipFill rotWithShape="1"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2952"/>
                <a:stretch/>
              </p:blipFill>
              <p:spPr bwMode="auto">
                <a:xfrm>
                  <a:off x="6072437" y="10004452"/>
                  <a:ext cx="1590066" cy="7478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2" name="Picture 241" descr="http://cdn.springtutorials.com/wp-content/uploads/2015/10/spring-data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4141" y="10829338"/>
                  <a:ext cx="940623" cy="9162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3" name="Rectangle 242"/>
                <p:cNvSpPr/>
                <p:nvPr/>
              </p:nvSpPr>
              <p:spPr>
                <a:xfrm>
                  <a:off x="5400184" y="11718572"/>
                  <a:ext cx="2010100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 w="0"/>
                      <a:solidFill>
                        <a:srgbClr val="5FA134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uLnTx/>
                      <a:uFillTx/>
                      <a:latin typeface="Bosch Office Sans"/>
                    </a:rPr>
                    <a:t>Data</a:t>
                  </a:r>
                  <a:endParaRPr kumimoji="0" lang="en-US" sz="2700" b="0" i="0" u="none" strike="noStrike" kern="0" cap="none" spc="0" normalizeH="0" baseline="0" noProof="0" dirty="0">
                    <a:ln w="0"/>
                    <a:solidFill>
                      <a:srgbClr val="5FA13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pic>
              <p:nvPicPr>
                <p:cNvPr id="244" name="Picture 243" descr="https://cdn-images-1.medium.com/max/800/1*hznhS2nVral7pu4HWTJO0w.png"/>
                <p:cNvPicPr>
                  <a:picLocks noChangeAspect="1" noChangeArrowheads="1"/>
                </p:cNvPicPr>
                <p:nvPr/>
              </p:nvPicPr>
              <p:blipFill rotWithShape="1"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06" r="32141"/>
                <a:stretch/>
              </p:blipFill>
              <p:spPr bwMode="auto">
                <a:xfrm>
                  <a:off x="11638148" y="10253481"/>
                  <a:ext cx="1483720" cy="1394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5" name="Rectangle 244"/>
                <p:cNvSpPr/>
                <p:nvPr/>
              </p:nvSpPr>
              <p:spPr>
                <a:xfrm>
                  <a:off x="11462875" y="11700617"/>
                  <a:ext cx="2303826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 w="0"/>
                      <a:solidFill>
                        <a:srgbClr val="5FA134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uLnTx/>
                      <a:uFillTx/>
                      <a:latin typeface="Bosch Office Sans"/>
                    </a:rPr>
                    <a:t>Web MVC</a:t>
                  </a:r>
                  <a:endParaRPr kumimoji="0" lang="en-US" sz="2700" b="0" i="0" u="none" strike="noStrike" kern="0" cap="none" spc="0" normalizeH="0" baseline="0" noProof="0" dirty="0">
                    <a:ln w="0"/>
                    <a:solidFill>
                      <a:srgbClr val="5FA13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  <p:pic>
              <p:nvPicPr>
                <p:cNvPr id="246" name="Picture 245" descr="http://rabbitstack.github.io/images/spring-boot-logo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65107" y="10274659"/>
                  <a:ext cx="1366870" cy="13668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7" name="Rectangle 246"/>
                <p:cNvSpPr/>
                <p:nvPr/>
              </p:nvSpPr>
              <p:spPr>
                <a:xfrm>
                  <a:off x="7443814" y="11655088"/>
                  <a:ext cx="2010100" cy="584776"/>
                </a:xfrm>
                <a:prstGeom prst="rect">
                  <a:avLst/>
                </a:prstGeom>
                <a:noFill/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marL="0" marR="0" lvl="0" indent="0" algn="ctr" defTabSz="8997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 w="0"/>
                      <a:solidFill>
                        <a:srgbClr val="5FA134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uLnTx/>
                      <a:uFillTx/>
                      <a:latin typeface="Bosch Office Sans"/>
                    </a:rPr>
                    <a:t>Boot</a:t>
                  </a:r>
                  <a:endParaRPr kumimoji="0" lang="en-US" sz="2700" b="0" i="0" u="none" strike="noStrike" kern="0" cap="none" spc="0" normalizeH="0" baseline="0" noProof="0" dirty="0">
                    <a:ln w="0"/>
                    <a:solidFill>
                      <a:srgbClr val="5FA13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Bosch Office Sans"/>
                  </a:endParaRPr>
                </a:p>
              </p:txBody>
            </p:sp>
          </p:grpSp>
        </p:grpSp>
        <p:grpSp>
          <p:nvGrpSpPr>
            <p:cNvPr id="226" name="Group 225"/>
            <p:cNvGrpSpPr/>
            <p:nvPr/>
          </p:nvGrpSpPr>
          <p:grpSpPr>
            <a:xfrm>
              <a:off x="11539797" y="8753532"/>
              <a:ext cx="351313" cy="418190"/>
              <a:chOff x="10591637" y="8753443"/>
              <a:chExt cx="304800" cy="563201"/>
            </a:xfrm>
          </p:grpSpPr>
          <p:sp>
            <p:nvSpPr>
              <p:cNvPr id="233" name="Right Arrow 232"/>
              <p:cNvSpPr/>
              <p:nvPr/>
            </p:nvSpPr>
            <p:spPr>
              <a:xfrm rot="5400000">
                <a:off x="10538297" y="8958504"/>
                <a:ext cx="411480" cy="304800"/>
              </a:xfrm>
              <a:prstGeom prst="rightArrow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34" name="Right Arrow 233"/>
              <p:cNvSpPr/>
              <p:nvPr/>
            </p:nvSpPr>
            <p:spPr>
              <a:xfrm rot="16200000">
                <a:off x="10538297" y="8806783"/>
                <a:ext cx="411480" cy="304800"/>
              </a:xfrm>
              <a:prstGeom prst="rightArrow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 rot="5400000">
              <a:off x="14959736" y="7023545"/>
              <a:ext cx="364373" cy="395186"/>
              <a:chOff x="10591637" y="8753443"/>
              <a:chExt cx="304800" cy="563201"/>
            </a:xfrm>
          </p:grpSpPr>
          <p:sp>
            <p:nvSpPr>
              <p:cNvPr id="231" name="Right Arrow 230"/>
              <p:cNvSpPr/>
              <p:nvPr/>
            </p:nvSpPr>
            <p:spPr>
              <a:xfrm rot="5400000">
                <a:off x="10538297" y="8958504"/>
                <a:ext cx="411480" cy="304800"/>
              </a:xfrm>
              <a:prstGeom prst="rightArrow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32" name="Right Arrow 231"/>
              <p:cNvSpPr/>
              <p:nvPr/>
            </p:nvSpPr>
            <p:spPr>
              <a:xfrm rot="16200000">
                <a:off x="10538297" y="8806783"/>
                <a:ext cx="411480" cy="304800"/>
              </a:xfrm>
              <a:prstGeom prst="rightArrow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1548602" y="4458126"/>
              <a:ext cx="342507" cy="418190"/>
              <a:chOff x="10591637" y="8753443"/>
              <a:chExt cx="304800" cy="563201"/>
            </a:xfrm>
          </p:grpSpPr>
          <p:sp>
            <p:nvSpPr>
              <p:cNvPr id="229" name="Right Arrow 228"/>
              <p:cNvSpPr/>
              <p:nvPr/>
            </p:nvSpPr>
            <p:spPr>
              <a:xfrm rot="5400000">
                <a:off x="10538297" y="8958504"/>
                <a:ext cx="411480" cy="304800"/>
              </a:xfrm>
              <a:prstGeom prst="rightArrow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30" name="Right Arrow 229"/>
              <p:cNvSpPr/>
              <p:nvPr/>
            </p:nvSpPr>
            <p:spPr>
              <a:xfrm rot="16200000">
                <a:off x="10538297" y="8806783"/>
                <a:ext cx="411480" cy="304800"/>
              </a:xfrm>
              <a:prstGeom prst="rightArrow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5" name="TextBox 274"/>
          <p:cNvSpPr txBox="1"/>
          <p:nvPr/>
        </p:nvSpPr>
        <p:spPr>
          <a:xfrm>
            <a:off x="830580" y="26246034"/>
            <a:ext cx="11508663" cy="7694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4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QUALITY ASSURANCE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3709508" y="20436373"/>
            <a:ext cx="11022119" cy="7694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4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LAYERED STRUCTURE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22483611" y="20470490"/>
            <a:ext cx="7896749" cy="7694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4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TECHNOLOGY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6807107" y="23021878"/>
            <a:ext cx="3918230" cy="9096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81867" y="21586058"/>
            <a:ext cx="3869770" cy="12576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00128" y="24161135"/>
            <a:ext cx="2514036" cy="1301013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469" y="22628544"/>
            <a:ext cx="3531953" cy="19425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37201" y="25756125"/>
            <a:ext cx="1841371" cy="7689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357" y="28325639"/>
            <a:ext cx="5828980" cy="32356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851" y="28337183"/>
            <a:ext cx="5630195" cy="314844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375" y="28337183"/>
            <a:ext cx="5708571" cy="3185002"/>
          </a:xfrm>
          <a:prstGeom prst="rect">
            <a:avLst/>
          </a:prstGeom>
        </p:spPr>
      </p:pic>
      <p:sp>
        <p:nvSpPr>
          <p:cNvPr id="280" name="TextBox 279"/>
          <p:cNvSpPr txBox="1"/>
          <p:nvPr/>
        </p:nvSpPr>
        <p:spPr>
          <a:xfrm>
            <a:off x="13762199" y="27499748"/>
            <a:ext cx="11022119" cy="7694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4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PRODUCT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4714164" y="31465810"/>
            <a:ext cx="3091836" cy="58477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Test scenario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6807107" y="31573067"/>
            <a:ext cx="3249103" cy="58477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Admin panel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0246848" y="31556490"/>
            <a:ext cx="3986511" cy="584775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3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Performance report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2251725" y="7734300"/>
            <a:ext cx="11270217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u="sng">
                <a:solidFill>
                  <a:srgbClr val="005BBB"/>
                </a:solidFill>
              </a:rPr>
              <a:t>WHAT HAVE WE ACHIEVED?</a:t>
            </a:r>
            <a:endParaRPr lang="en-US" sz="6000" b="1" u="sng" dirty="0">
              <a:solidFill>
                <a:srgbClr val="005BBB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 bwMode="auto">
          <a:xfrm flipV="1">
            <a:off x="14141108" y="20042342"/>
            <a:ext cx="15892539" cy="1"/>
          </a:xfrm>
          <a:prstGeom prst="line">
            <a:avLst/>
          </a:prstGeom>
          <a:ln w="38100">
            <a:prstDash val="dash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 bwMode="auto">
          <a:xfrm flipV="1">
            <a:off x="14199388" y="27310991"/>
            <a:ext cx="15892539" cy="1"/>
          </a:xfrm>
          <a:prstGeom prst="line">
            <a:avLst/>
          </a:prstGeom>
          <a:ln w="38100">
            <a:prstDash val="dash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2250185" y="16888890"/>
            <a:ext cx="11270217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u="sng">
                <a:solidFill>
                  <a:srgbClr val="005BBB"/>
                </a:solidFill>
              </a:rPr>
              <a:t>WHAT ARE CHALLENGES?</a:t>
            </a:r>
            <a:endParaRPr lang="en-US" sz="6000" b="1" u="sng" dirty="0">
              <a:solidFill>
                <a:srgbClr val="005BBB"/>
              </a:solidFill>
            </a:endParaRPr>
          </a:p>
        </p:txBody>
      </p:sp>
      <p:cxnSp>
        <p:nvCxnSpPr>
          <p:cNvPr id="289" name="Straight Connector 288"/>
          <p:cNvCxnSpPr/>
          <p:nvPr/>
        </p:nvCxnSpPr>
        <p:spPr bwMode="auto">
          <a:xfrm>
            <a:off x="32457905" y="22459842"/>
            <a:ext cx="10621641" cy="0"/>
          </a:xfrm>
          <a:prstGeom prst="line">
            <a:avLst/>
          </a:prstGeom>
          <a:ln w="38100">
            <a:prstDash val="dashDot"/>
            <a:headEnd type="oval" w="med" len="med"/>
            <a:tailEnd type="oval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2398406" y="22999006"/>
            <a:ext cx="11270217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u="sng">
                <a:solidFill>
                  <a:srgbClr val="005BBB"/>
                </a:solidFill>
              </a:rPr>
              <a:t>WHO ARE WE?</a:t>
            </a:r>
            <a:endParaRPr lang="en-US" sz="6000" b="1" u="sng" dirty="0">
              <a:solidFill>
                <a:srgbClr val="005BBB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1707169" y="24689408"/>
            <a:ext cx="11961454" cy="5734903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600" b="1">
                <a:latin typeface="Arial" charset="0"/>
                <a:ea typeface="Arial" charset="0"/>
                <a:cs typeface="Arial" charset="0"/>
              </a:rPr>
              <a:t>Project team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3600">
                <a:latin typeface="Arial" charset="0"/>
                <a:ea typeface="Arial" charset="0"/>
                <a:cs typeface="Arial" charset="0"/>
              </a:rPr>
              <a:t>Dang Thi Thao </a:t>
            </a:r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My   </a:t>
            </a:r>
            <a:r>
              <a:rPr lang="en-US" sz="3600" smtClean="0"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 </a:t>
            </a:r>
            <a:r>
              <a:rPr lang="en-US" sz="1800"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 </a:t>
            </a:r>
            <a:r>
              <a:rPr lang="en-US" sz="2000"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     </a:t>
            </a:r>
            <a:r>
              <a:rPr lang="en-US" sz="3600">
                <a:latin typeface="Arial" charset="0"/>
                <a:ea typeface="Arial" charset="0"/>
                <a:cs typeface="Arial" charset="0"/>
              </a:rPr>
              <a:t>Nguyen Anh Quan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3600">
                <a:latin typeface="Arial" charset="0"/>
                <a:ea typeface="Arial" charset="0"/>
                <a:cs typeface="Arial" charset="0"/>
              </a:rPr>
              <a:t>Le Huynh Anh </a:t>
            </a:r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Tuan</a:t>
            </a:r>
            <a:r>
              <a:rPr lang="en-US" sz="3600" smtClean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  </a:t>
            </a:r>
            <a:r>
              <a:rPr lang="en-US" sz="1800" smtClean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</a:t>
            </a:r>
            <a:r>
              <a:rPr lang="en-US" sz="2000" smtClean="0"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  <a:sym typeface="Webdings" panose="05030102010509060703" pitchFamily="18" charset="2"/>
              </a:rPr>
              <a:t>      </a:t>
            </a:r>
            <a:r>
              <a:rPr lang="en-US" sz="3600">
                <a:latin typeface="Arial" charset="0"/>
                <a:ea typeface="Arial" charset="0"/>
                <a:cs typeface="Arial" charset="0"/>
              </a:rPr>
              <a:t>Bui Nguyen Thien Khanh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600" b="1">
                <a:latin typeface="Arial" charset="0"/>
                <a:ea typeface="Arial" charset="0"/>
                <a:cs typeface="Arial" charset="0"/>
              </a:rPr>
              <a:t>Client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>
                <a:latin typeface="Arial" charset="0"/>
                <a:ea typeface="Arial" charset="0"/>
                <a:cs typeface="Arial" charset="0"/>
              </a:rPr>
              <a:t>Mr. To Hoa Duy Man – </a:t>
            </a:r>
            <a:r>
              <a:rPr lang="en-US" sz="3600" i="1">
                <a:latin typeface="Arial" charset="0"/>
                <a:ea typeface="Arial" charset="0"/>
                <a:cs typeface="Arial" charset="0"/>
              </a:rPr>
              <a:t>Robert Bosch Engineering and Business Solutions Vietnam Co., Ltd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600" b="1">
                <a:latin typeface="Arial" charset="0"/>
                <a:ea typeface="Arial" charset="0"/>
                <a:cs typeface="Arial" charset="0"/>
              </a:rPr>
              <a:t>Supervisor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>
                <a:latin typeface="Arial" charset="0"/>
                <a:ea typeface="Arial" charset="0"/>
                <a:cs typeface="Arial" charset="0"/>
              </a:rPr>
              <a:t>MSc. Truong Phuoc Loc – </a:t>
            </a:r>
            <a:r>
              <a:rPr lang="en-US" sz="3600" i="1">
                <a:latin typeface="Arial" charset="0"/>
                <a:ea typeface="Arial" charset="0"/>
                <a:cs typeface="Arial" charset="0"/>
              </a:rPr>
              <a:t>HCMC University of Science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37" y="24125986"/>
            <a:ext cx="1773952" cy="14759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840" y="25661323"/>
            <a:ext cx="2843927" cy="1666363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982" y="10587702"/>
            <a:ext cx="3434941" cy="2626391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639" y="19198831"/>
            <a:ext cx="2775334" cy="1803967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1" y="9749146"/>
            <a:ext cx="2095500" cy="209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Rectangle 155"/>
          <p:cNvSpPr/>
          <p:nvPr/>
        </p:nvSpPr>
        <p:spPr>
          <a:xfrm>
            <a:off x="1336185" y="11848485"/>
            <a:ext cx="2488938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Testers</a:t>
            </a:r>
            <a:endParaRPr lang="en-US" sz="32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0" name="TextBox 3"/>
          <p:cNvSpPr txBox="1">
            <a:spLocks noChangeArrowheads="1"/>
          </p:cNvSpPr>
          <p:nvPr/>
        </p:nvSpPr>
        <p:spPr bwMode="auto">
          <a:xfrm>
            <a:off x="3581784" y="11718653"/>
            <a:ext cx="9198928" cy="74187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800" dirty="0">
                <a:latin typeface="Arial" charset="0"/>
                <a:ea typeface="Arial" charset="0"/>
              </a:rPr>
              <a:t>Manually manage test scripts &amp; reports</a:t>
            </a:r>
          </a:p>
        </p:txBody>
      </p:sp>
      <p:sp>
        <p:nvSpPr>
          <p:cNvPr id="173" name="TextBox 3"/>
          <p:cNvSpPr txBox="1">
            <a:spLocks noChangeArrowheads="1"/>
          </p:cNvSpPr>
          <p:nvPr/>
        </p:nvSpPr>
        <p:spPr bwMode="auto">
          <a:xfrm>
            <a:off x="4095886" y="9986419"/>
            <a:ext cx="8400895" cy="81047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800" dirty="0">
                <a:latin typeface="Arial" charset="0"/>
                <a:ea typeface="Arial" charset="0"/>
              </a:rPr>
              <a:t>Set up distributed system of agents</a:t>
            </a:r>
          </a:p>
        </p:txBody>
      </p:sp>
      <p:sp>
        <p:nvSpPr>
          <p:cNvPr id="174" name="TextBox 3"/>
          <p:cNvSpPr txBox="1">
            <a:spLocks noChangeArrowheads="1"/>
          </p:cNvSpPr>
          <p:nvPr/>
        </p:nvSpPr>
        <p:spPr bwMode="auto">
          <a:xfrm>
            <a:off x="4095886" y="10911947"/>
            <a:ext cx="8048625" cy="81047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800" dirty="0">
                <a:latin typeface="Arial" charset="0"/>
                <a:ea typeface="Arial" charset="0"/>
              </a:rPr>
              <a:t>Manually extract reports to share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255306" y="13493514"/>
            <a:ext cx="9506409" cy="79210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4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Centralized Hub – The Dashboard 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51835" y="14502901"/>
            <a:ext cx="2628937" cy="2126486"/>
            <a:chOff x="1705989" y="1056066"/>
            <a:chExt cx="1989143" cy="1720843"/>
          </a:xfrm>
        </p:grpSpPr>
        <p:sp>
          <p:nvSpPr>
            <p:cNvPr id="181" name="Hexagon 180"/>
            <p:cNvSpPr/>
            <p:nvPr/>
          </p:nvSpPr>
          <p:spPr>
            <a:xfrm>
              <a:off x="1705989" y="1056066"/>
              <a:ext cx="1989143" cy="1720843"/>
            </a:xfrm>
            <a:prstGeom prst="hexagon">
              <a:avLst>
                <a:gd name="adj" fmla="val 28570"/>
                <a:gd name="vf" fmla="val 11547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82" name="Hexagon 4"/>
            <p:cNvSpPr txBox="1"/>
            <p:nvPr/>
          </p:nvSpPr>
          <p:spPr>
            <a:xfrm>
              <a:off x="2035633" y="1341246"/>
              <a:ext cx="1329855" cy="115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Manage Test Scripts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893119" y="16995914"/>
            <a:ext cx="3377330" cy="1688858"/>
            <a:chOff x="1705989" y="1056066"/>
            <a:chExt cx="1989143" cy="1720843"/>
          </a:xfrm>
        </p:grpSpPr>
        <p:sp>
          <p:nvSpPr>
            <p:cNvPr id="187" name="Hexagon 186"/>
            <p:cNvSpPr/>
            <p:nvPr/>
          </p:nvSpPr>
          <p:spPr>
            <a:xfrm>
              <a:off x="1705989" y="1056066"/>
              <a:ext cx="1989143" cy="1720843"/>
            </a:xfrm>
            <a:prstGeom prst="hexagon">
              <a:avLst>
                <a:gd name="adj" fmla="val 28570"/>
                <a:gd name="vf" fmla="val 11547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88" name="Hexagon 4"/>
            <p:cNvSpPr txBox="1"/>
            <p:nvPr/>
          </p:nvSpPr>
          <p:spPr>
            <a:xfrm>
              <a:off x="2035633" y="1341246"/>
              <a:ext cx="1329855" cy="115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Run Performance Test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707735" y="14576213"/>
            <a:ext cx="2718388" cy="2006236"/>
            <a:chOff x="1705989" y="1056066"/>
            <a:chExt cx="1989143" cy="1720843"/>
          </a:xfrm>
        </p:grpSpPr>
        <p:sp>
          <p:nvSpPr>
            <p:cNvPr id="190" name="Hexagon 189"/>
            <p:cNvSpPr/>
            <p:nvPr/>
          </p:nvSpPr>
          <p:spPr>
            <a:xfrm>
              <a:off x="1705989" y="1056066"/>
              <a:ext cx="1989143" cy="1720843"/>
            </a:xfrm>
            <a:prstGeom prst="hexagon">
              <a:avLst>
                <a:gd name="adj" fmla="val 28570"/>
                <a:gd name="vf" fmla="val 11547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91" name="Hexagon 4"/>
            <p:cNvSpPr txBox="1"/>
            <p:nvPr/>
          </p:nvSpPr>
          <p:spPr>
            <a:xfrm>
              <a:off x="2035633" y="1341246"/>
              <a:ext cx="1329855" cy="115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Real-time</a:t>
              </a:r>
            </a:p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>
                  <a:solidFill>
                    <a:sysClr val="window" lastClr="FFFFFF"/>
                  </a:solidFill>
                  <a:latin typeface="Myriad Pro"/>
                </a:rPr>
                <a:t>Report</a:t>
              </a:r>
              <a:endParaRPr lang="en-US" sz="2800" b="1" kern="1200" dirty="0">
                <a:solidFill>
                  <a:sysClr val="window" lastClr="FFFFFF"/>
                </a:solidFill>
                <a:latin typeface="Myriad Pro"/>
                <a:ea typeface="+mn-ea"/>
                <a:cs typeface="+mn-cs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62305" y="14531320"/>
            <a:ext cx="2718388" cy="2126486"/>
            <a:chOff x="1705989" y="1056066"/>
            <a:chExt cx="1989143" cy="1720843"/>
          </a:xfrm>
        </p:grpSpPr>
        <p:sp>
          <p:nvSpPr>
            <p:cNvPr id="193" name="Hexagon 192"/>
            <p:cNvSpPr/>
            <p:nvPr/>
          </p:nvSpPr>
          <p:spPr>
            <a:xfrm>
              <a:off x="1705989" y="1056066"/>
              <a:ext cx="1989143" cy="1720843"/>
            </a:xfrm>
            <a:prstGeom prst="hexagon">
              <a:avLst>
                <a:gd name="adj" fmla="val 28570"/>
                <a:gd name="vf" fmla="val 11547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94" name="Hexagon 4"/>
            <p:cNvSpPr txBox="1"/>
            <p:nvPr/>
          </p:nvSpPr>
          <p:spPr>
            <a:xfrm>
              <a:off x="2035633" y="1341246"/>
              <a:ext cx="1329855" cy="115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Manage Reports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930959" y="17011011"/>
            <a:ext cx="3117239" cy="1673761"/>
            <a:chOff x="1705989" y="1056066"/>
            <a:chExt cx="1989143" cy="1720843"/>
          </a:xfrm>
        </p:grpSpPr>
        <p:sp>
          <p:nvSpPr>
            <p:cNvPr id="199" name="Hexagon 198"/>
            <p:cNvSpPr/>
            <p:nvPr/>
          </p:nvSpPr>
          <p:spPr>
            <a:xfrm>
              <a:off x="1705989" y="1056066"/>
              <a:ext cx="1989143" cy="1720843"/>
            </a:xfrm>
            <a:prstGeom prst="hexagon">
              <a:avLst>
                <a:gd name="adj" fmla="val 28570"/>
                <a:gd name="vf" fmla="val 11547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00" name="Hexagon 4"/>
            <p:cNvSpPr txBox="1"/>
            <p:nvPr/>
          </p:nvSpPr>
          <p:spPr>
            <a:xfrm>
              <a:off x="2035633" y="1341246"/>
              <a:ext cx="1329855" cy="115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Control Agent System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620855" y="14549054"/>
            <a:ext cx="2718388" cy="2006236"/>
            <a:chOff x="1705989" y="1056066"/>
            <a:chExt cx="1989143" cy="1720843"/>
          </a:xfrm>
        </p:grpSpPr>
        <p:sp>
          <p:nvSpPr>
            <p:cNvPr id="202" name="Hexagon 201"/>
            <p:cNvSpPr/>
            <p:nvPr/>
          </p:nvSpPr>
          <p:spPr>
            <a:xfrm>
              <a:off x="1705989" y="1056066"/>
              <a:ext cx="1989143" cy="1720843"/>
            </a:xfrm>
            <a:prstGeom prst="hexagon">
              <a:avLst>
                <a:gd name="adj" fmla="val 28570"/>
                <a:gd name="vf" fmla="val 115470"/>
              </a:avLst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203" name="Hexagon 4"/>
            <p:cNvSpPr txBox="1"/>
            <p:nvPr/>
          </p:nvSpPr>
          <p:spPr>
            <a:xfrm>
              <a:off x="2035633" y="1341246"/>
              <a:ext cx="1329855" cy="1150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lvl="0" algn="ctr" defTabSz="755650"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>
                  <a:solidFill>
                    <a:sysClr val="window" lastClr="FFFFFF"/>
                  </a:solidFill>
                  <a:latin typeface="Myriad Pro"/>
                  <a:ea typeface="+mn-ea"/>
                  <a:cs typeface="+mn-cs"/>
                </a:rPr>
                <a:t>Manage Users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2232488" y="27304639"/>
            <a:ext cx="8689251" cy="4046560"/>
            <a:chOff x="454052" y="1604661"/>
            <a:chExt cx="10341328" cy="4502712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900753" y="1815152"/>
              <a:ext cx="4653886" cy="4244454"/>
            </a:xfrm>
            <a:prstGeom prst="line">
              <a:avLst/>
            </a:prstGeom>
            <a:noFill/>
            <a:ln w="381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cxnSp>
          <p:nvCxnSpPr>
            <p:cNvPr id="221" name="Straight Connector 220"/>
            <p:cNvCxnSpPr/>
            <p:nvPr/>
          </p:nvCxnSpPr>
          <p:spPr>
            <a:xfrm flipH="1">
              <a:off x="5543265" y="1760561"/>
              <a:ext cx="4788090" cy="4314968"/>
            </a:xfrm>
            <a:prstGeom prst="line">
              <a:avLst/>
            </a:prstGeom>
            <a:noFill/>
            <a:ln w="381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22" name="Rounded Rectangle 221"/>
            <p:cNvSpPr/>
            <p:nvPr/>
          </p:nvSpPr>
          <p:spPr>
            <a:xfrm>
              <a:off x="454052" y="1672900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Requirements Development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1534499" y="2999007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Requirements Management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2833310" y="4202285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Design</a:t>
              </a:r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4418725" y="5323676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Coding</a:t>
              </a:r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6195211" y="4206836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Intergration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7412135" y="2926219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Testing</a:t>
              </a: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8765538" y="1604661"/>
              <a:ext cx="2029842" cy="783697"/>
            </a:xfrm>
            <a:prstGeom prst="round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 Delivery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Bug-fix</a:t>
              </a:r>
            </a:p>
          </p:txBody>
        </p:sp>
        <p:cxnSp>
          <p:nvCxnSpPr>
            <p:cNvPr id="302" name="Straight Arrow Connector 301"/>
            <p:cNvCxnSpPr/>
            <p:nvPr/>
          </p:nvCxnSpPr>
          <p:spPr>
            <a:xfrm>
              <a:off x="2647665" y="1897039"/>
              <a:ext cx="2838735" cy="262037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3" name="Straight Arrow Connector 302"/>
            <p:cNvCxnSpPr/>
            <p:nvPr/>
          </p:nvCxnSpPr>
          <p:spPr>
            <a:xfrm flipV="1">
              <a:off x="5732060" y="1869743"/>
              <a:ext cx="2715904" cy="263401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05" name="Rounded Rectangle 304"/>
            <p:cNvSpPr/>
            <p:nvPr/>
          </p:nvSpPr>
          <p:spPr>
            <a:xfrm>
              <a:off x="4850906" y="2060813"/>
              <a:ext cx="1659078" cy="805219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satMod val="103000"/>
                    <a:lumMod val="102000"/>
                    <a:tint val="94000"/>
                  </a:srgbClr>
                </a:gs>
                <a:gs pos="50000">
                  <a:srgbClr val="70AD47">
                    <a:satMod val="110000"/>
                    <a:lumMod val="100000"/>
                    <a:shade val="100000"/>
                  </a:srgbClr>
                </a:gs>
                <a:gs pos="100000">
                  <a:srgbClr val="70AD47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Reviews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 rot="2555066">
              <a:off x="3047056" y="2495165"/>
              <a:ext cx="208544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rPr>
                <a:t>Verification</a:t>
              </a:r>
            </a:p>
          </p:txBody>
        </p:sp>
        <p:sp>
          <p:nvSpPr>
            <p:cNvPr id="307" name="Rectangle 306"/>
            <p:cNvSpPr/>
            <p:nvPr/>
          </p:nvSpPr>
          <p:spPr>
            <a:xfrm rot="18920388">
              <a:off x="6057563" y="2579327"/>
              <a:ext cx="185563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</a:rPr>
                <a:t>Validation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93019" y="12607856"/>
            <a:ext cx="11203762" cy="871335"/>
            <a:chOff x="1293019" y="12607856"/>
            <a:chExt cx="11203762" cy="871335"/>
          </a:xfrm>
        </p:grpSpPr>
        <p:sp>
          <p:nvSpPr>
            <p:cNvPr id="13" name="Right Bracket 12"/>
            <p:cNvSpPr/>
            <p:nvPr/>
          </p:nvSpPr>
          <p:spPr>
            <a:xfrm rot="5400000">
              <a:off x="6745966" y="7154909"/>
              <a:ext cx="297867" cy="11203762"/>
            </a:xfrm>
            <a:prstGeom prst="rightBracket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6460894" y="12941170"/>
              <a:ext cx="697337" cy="538021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41B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1019029" y="21026738"/>
            <a:ext cx="11022119" cy="7694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/>
            </a:pPr>
            <a:r>
              <a:rPr lang="en-US" sz="4400" b="1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APPLY SCRUM </a:t>
            </a:r>
            <a:r>
              <a:rPr lang="en-US" sz="44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METHODOLOGY</a:t>
            </a:r>
            <a:endParaRPr lang="en-US" sz="4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1279940" y="21697229"/>
            <a:ext cx="11479612" cy="4316738"/>
            <a:chOff x="386361" y="1243003"/>
            <a:chExt cx="11479612" cy="4316738"/>
          </a:xfrm>
        </p:grpSpPr>
        <p:grpSp>
          <p:nvGrpSpPr>
            <p:cNvPr id="323" name="Group 322"/>
            <p:cNvGrpSpPr/>
            <p:nvPr/>
          </p:nvGrpSpPr>
          <p:grpSpPr>
            <a:xfrm>
              <a:off x="386361" y="1243003"/>
              <a:ext cx="11479612" cy="4316738"/>
              <a:chOff x="555173" y="1243003"/>
              <a:chExt cx="11479612" cy="4316738"/>
            </a:xfrm>
          </p:grpSpPr>
          <p:graphicFrame>
            <p:nvGraphicFramePr>
              <p:cNvPr id="330" name="Diagram 329"/>
              <p:cNvGraphicFramePr/>
              <p:nvPr>
                <p:extLst>
                  <p:ext uri="{D42A27DB-BD31-4B8C-83A1-F6EECF244321}">
                    <p14:modId xmlns:p14="http://schemas.microsoft.com/office/powerpoint/2010/main" val="1964667379"/>
                  </p:ext>
                </p:extLst>
              </p:nvPr>
            </p:nvGraphicFramePr>
            <p:xfrm>
              <a:off x="555173" y="2793999"/>
              <a:ext cx="3120570" cy="240937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7" r:lo="rId48" r:qs="rId49" r:cs="rId50"/>
              </a:graphicData>
            </a:graphic>
          </p:graphicFrame>
          <p:graphicFrame>
            <p:nvGraphicFramePr>
              <p:cNvPr id="331" name="Diagram 330"/>
              <p:cNvGraphicFramePr/>
              <p:nvPr>
                <p:extLst>
                  <p:ext uri="{D42A27DB-BD31-4B8C-83A1-F6EECF244321}">
                    <p14:modId xmlns:p14="http://schemas.microsoft.com/office/powerpoint/2010/main" val="585513003"/>
                  </p:ext>
                </p:extLst>
              </p:nvPr>
            </p:nvGraphicFramePr>
            <p:xfrm>
              <a:off x="8674395" y="2872658"/>
              <a:ext cx="2989941" cy="218258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2" r:lo="rId53" r:qs="rId54" r:cs="rId55"/>
              </a:graphicData>
            </a:graphic>
          </p:graphicFrame>
          <p:sp>
            <p:nvSpPr>
              <p:cNvPr id="332" name="Rectangle 331"/>
              <p:cNvSpPr/>
              <p:nvPr/>
            </p:nvSpPr>
            <p:spPr>
              <a:xfrm>
                <a:off x="822168" y="1708521"/>
                <a:ext cx="2302233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Preparation</a:t>
                </a:r>
                <a:r>
                  <a:rPr kumimoji="0" lang="en-US" sz="3200" b="1" i="0" u="none" strike="noStrike" kern="0" cap="none" spc="0" normalizeH="0" noProof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smtClean="0">
                    <a:ln w="0"/>
                    <a:solidFill>
                      <a:srgbClr val="1CADE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Sprint </a:t>
                </a:r>
                <a:r>
                  <a:rPr kumimoji="0" lang="en-US" sz="2400" b="0" i="0" u="none" strike="noStrike" kern="0" cap="none" spc="0" normalizeH="0" baseline="0" noProof="0">
                    <a:ln w="0"/>
                    <a:solidFill>
                      <a:srgbClr val="1CADE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1-3</a:t>
                </a: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5009126" y="1243003"/>
                <a:ext cx="2494594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smtClean="0">
                    <a:ln w="0"/>
                    <a:solidFill>
                      <a:schemeClr val="accent3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Development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smtClean="0">
                    <a:ln w="0"/>
                    <a:solidFill>
                      <a:srgbClr val="1CADE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Sprint </a:t>
                </a:r>
                <a:r>
                  <a:rPr kumimoji="0" lang="en-US" sz="2400" b="0" i="0" u="none" strike="noStrike" kern="0" cap="none" spc="0" normalizeH="0" baseline="0" noProof="0">
                    <a:ln w="0"/>
                    <a:solidFill>
                      <a:srgbClr val="1CADE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4-14</a:t>
                </a: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7800933" y="1958302"/>
                <a:ext cx="4233852" cy="95410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smtClean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Testing &amp; Maintenance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smtClean="0">
                    <a:ln w="0"/>
                    <a:solidFill>
                      <a:srgbClr val="1CADE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Sprint </a:t>
                </a:r>
                <a:r>
                  <a:rPr kumimoji="0" lang="en-US" sz="2400" b="0" i="0" u="none" strike="noStrike" kern="0" cap="none" spc="0" normalizeH="0" baseline="0" noProof="0">
                    <a:ln w="0"/>
                    <a:solidFill>
                      <a:srgbClr val="1CADE4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/>
                  </a:rPr>
                  <a:t>15-16</a:t>
                </a:r>
              </a:p>
            </p:txBody>
          </p:sp>
          <p:graphicFrame>
            <p:nvGraphicFramePr>
              <p:cNvPr id="337" name="Diagram 336"/>
              <p:cNvGraphicFramePr/>
              <p:nvPr>
                <p:extLst>
                  <p:ext uri="{D42A27DB-BD31-4B8C-83A1-F6EECF244321}">
                    <p14:modId xmlns:p14="http://schemas.microsoft.com/office/powerpoint/2010/main" val="2282632845"/>
                  </p:ext>
                </p:extLst>
              </p:nvPr>
            </p:nvGraphicFramePr>
            <p:xfrm>
              <a:off x="4168249" y="2227007"/>
              <a:ext cx="4090848" cy="33327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7" r:lo="rId58" r:qs="rId59" r:cs="rId60"/>
              </a:graphicData>
            </a:graphic>
          </p:graphicFrame>
        </p:grpSp>
        <p:pic>
          <p:nvPicPr>
            <p:cNvPr id="324" name="Picture 8"/>
            <p:cNvPicPr>
              <a:picLocks noChangeAspect="1" noChangeArrowheads="1"/>
            </p:cNvPicPr>
            <p:nvPr/>
          </p:nvPicPr>
          <p:blipFill>
            <a:blip r:embed="rId62">
              <a:clrChange>
                <a:clrFrom>
                  <a:srgbClr val="77B5E6"/>
                </a:clrFrom>
                <a:clrTo>
                  <a:srgbClr val="77B5E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3">
                      <a14:imgEffect>
                        <a14:backgroundRemoval t="2041" b="97959" l="5634" r="9765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719" y="3294743"/>
              <a:ext cx="1204182" cy="110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5" name="Picture 6"/>
            <p:cNvPicPr>
              <a:picLocks noChangeAspect="1" noChangeArrowheads="1"/>
            </p:cNvPicPr>
            <p:nvPr/>
          </p:nvPicPr>
          <p:blipFill rotWithShape="1">
            <a:blip r:embed="rId64">
              <a:clrChange>
                <a:clrFrom>
                  <a:srgbClr val="77B5E6"/>
                </a:clrFrom>
                <a:clrTo>
                  <a:srgbClr val="77B5E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5">
                      <a14:imgEffect>
                        <a14:backgroundRemoval t="0" b="100000" l="0" r="100000">
                          <a14:foregroundMark x1="32112" y1="25459" x2="32112" y2="25459"/>
                          <a14:foregroundMark x1="33333" y1="13386" x2="33333" y2="13386"/>
                          <a14:foregroundMark x1="34206" y1="15486" x2="34206" y2="15486"/>
                          <a14:foregroundMark x1="38220" y1="20210" x2="38220" y2="20210"/>
                          <a14:foregroundMark x1="39092" y1="18110" x2="39092" y2="18110"/>
                          <a14:foregroundMark x1="16579" y1="85039" x2="16579" y2="85039"/>
                          <a14:foregroundMark x1="9424" y1="61417" x2="9424" y2="61417"/>
                          <a14:foregroundMark x1="9773" y1="69554" x2="9773" y2="69554"/>
                          <a14:foregroundMark x1="25480" y1="58793" x2="25480" y2="58793"/>
                          <a14:foregroundMark x1="24607" y1="51969" x2="24607" y2="51969"/>
                          <a14:foregroundMark x1="28098" y1="54856" x2="28098" y2="54856"/>
                          <a14:foregroundMark x1="30716" y1="59318" x2="30716" y2="59318"/>
                          <a14:foregroundMark x1="20070" y1="54068" x2="20070" y2="54068"/>
                          <a14:foregroundMark x1="25131" y1="50131" x2="25131" y2="50131"/>
                          <a14:foregroundMark x1="35253" y1="24672" x2="35253" y2="24672"/>
                          <a14:foregroundMark x1="29494" y1="24934" x2="29494" y2="24934"/>
                          <a14:foregroundMark x1="8202" y1="6299" x2="8202" y2="6299"/>
                          <a14:foregroundMark x1="37347" y1="10499" x2="37347" y2="104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1" r="58258" b="62809"/>
            <a:stretch/>
          </p:blipFill>
          <p:spPr bwMode="auto">
            <a:xfrm>
              <a:off x="1569600" y="2888343"/>
              <a:ext cx="680469" cy="95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6" name="Group 325"/>
            <p:cNvGrpSpPr/>
            <p:nvPr/>
          </p:nvGrpSpPr>
          <p:grpSpPr>
            <a:xfrm>
              <a:off x="9568160" y="3947887"/>
              <a:ext cx="446698" cy="474592"/>
              <a:chOff x="5346700" y="-104775"/>
              <a:chExt cx="835025" cy="836613"/>
            </a:xfrm>
            <a:solidFill>
              <a:sysClr val="window" lastClr="FFFFFF"/>
            </a:solidFill>
          </p:grpSpPr>
          <p:sp>
            <p:nvSpPr>
              <p:cNvPr id="328" name="Freeform 5"/>
              <p:cNvSpPr>
                <a:spLocks noEditPoints="1"/>
              </p:cNvSpPr>
              <p:nvPr/>
            </p:nvSpPr>
            <p:spPr bwMode="auto">
              <a:xfrm>
                <a:off x="5346700" y="-104775"/>
                <a:ext cx="835025" cy="836613"/>
              </a:xfrm>
              <a:custGeom>
                <a:avLst/>
                <a:gdLst>
                  <a:gd name="T0" fmla="*/ 138 w 220"/>
                  <a:gd name="T1" fmla="*/ 0 h 220"/>
                  <a:gd name="T2" fmla="*/ 55 w 220"/>
                  <a:gd name="T3" fmla="*/ 83 h 220"/>
                  <a:gd name="T4" fmla="*/ 65 w 220"/>
                  <a:gd name="T5" fmla="*/ 121 h 220"/>
                  <a:gd name="T6" fmla="*/ 7 w 220"/>
                  <a:gd name="T7" fmla="*/ 178 h 220"/>
                  <a:gd name="T8" fmla="*/ 7 w 220"/>
                  <a:gd name="T9" fmla="*/ 178 h 220"/>
                  <a:gd name="T10" fmla="*/ 0 w 220"/>
                  <a:gd name="T11" fmla="*/ 196 h 220"/>
                  <a:gd name="T12" fmla="*/ 24 w 220"/>
                  <a:gd name="T13" fmla="*/ 220 h 220"/>
                  <a:gd name="T14" fmla="*/ 42 w 220"/>
                  <a:gd name="T15" fmla="*/ 213 h 220"/>
                  <a:gd name="T16" fmla="*/ 42 w 220"/>
                  <a:gd name="T17" fmla="*/ 213 h 220"/>
                  <a:gd name="T18" fmla="*/ 99 w 220"/>
                  <a:gd name="T19" fmla="*/ 155 h 220"/>
                  <a:gd name="T20" fmla="*/ 138 w 220"/>
                  <a:gd name="T21" fmla="*/ 165 h 220"/>
                  <a:gd name="T22" fmla="*/ 220 w 220"/>
                  <a:gd name="T23" fmla="*/ 83 h 220"/>
                  <a:gd name="T24" fmla="*/ 138 w 220"/>
                  <a:gd name="T25" fmla="*/ 0 h 220"/>
                  <a:gd name="T26" fmla="*/ 33 w 220"/>
                  <a:gd name="T27" fmla="*/ 204 h 220"/>
                  <a:gd name="T28" fmla="*/ 24 w 220"/>
                  <a:gd name="T29" fmla="*/ 208 h 220"/>
                  <a:gd name="T30" fmla="*/ 12 w 220"/>
                  <a:gd name="T31" fmla="*/ 196 h 220"/>
                  <a:gd name="T32" fmla="*/ 16 w 220"/>
                  <a:gd name="T33" fmla="*/ 187 h 220"/>
                  <a:gd name="T34" fmla="*/ 16 w 220"/>
                  <a:gd name="T35" fmla="*/ 187 h 220"/>
                  <a:gd name="T36" fmla="*/ 71 w 220"/>
                  <a:gd name="T37" fmla="*/ 132 h 220"/>
                  <a:gd name="T38" fmla="*/ 88 w 220"/>
                  <a:gd name="T39" fmla="*/ 149 h 220"/>
                  <a:gd name="T40" fmla="*/ 33 w 220"/>
                  <a:gd name="T41" fmla="*/ 204 h 220"/>
                  <a:gd name="T42" fmla="*/ 138 w 220"/>
                  <a:gd name="T43" fmla="*/ 151 h 220"/>
                  <a:gd name="T44" fmla="*/ 69 w 220"/>
                  <a:gd name="T45" fmla="*/ 83 h 220"/>
                  <a:gd name="T46" fmla="*/ 138 w 220"/>
                  <a:gd name="T47" fmla="*/ 14 h 220"/>
                  <a:gd name="T48" fmla="*/ 206 w 220"/>
                  <a:gd name="T49" fmla="*/ 83 h 220"/>
                  <a:gd name="T50" fmla="*/ 138 w 220"/>
                  <a:gd name="T51" fmla="*/ 15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0" h="220">
                    <a:moveTo>
                      <a:pt x="138" y="0"/>
                    </a:moveTo>
                    <a:cubicBezTo>
                      <a:pt x="92" y="0"/>
                      <a:pt x="55" y="37"/>
                      <a:pt x="55" y="83"/>
                    </a:cubicBezTo>
                    <a:cubicBezTo>
                      <a:pt x="55" y="96"/>
                      <a:pt x="58" y="110"/>
                      <a:pt x="65" y="121"/>
                    </a:cubicBezTo>
                    <a:cubicBezTo>
                      <a:pt x="7" y="178"/>
                      <a:pt x="7" y="178"/>
                      <a:pt x="7" y="178"/>
                    </a:cubicBezTo>
                    <a:cubicBezTo>
                      <a:pt x="7" y="178"/>
                      <a:pt x="7" y="178"/>
                      <a:pt x="7" y="178"/>
                    </a:cubicBezTo>
                    <a:cubicBezTo>
                      <a:pt x="3" y="183"/>
                      <a:pt x="0" y="189"/>
                      <a:pt x="0" y="196"/>
                    </a:cubicBezTo>
                    <a:cubicBezTo>
                      <a:pt x="0" y="209"/>
                      <a:pt x="11" y="220"/>
                      <a:pt x="24" y="220"/>
                    </a:cubicBezTo>
                    <a:cubicBezTo>
                      <a:pt x="31" y="220"/>
                      <a:pt x="37" y="217"/>
                      <a:pt x="42" y="213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99" y="155"/>
                      <a:pt x="99" y="155"/>
                      <a:pt x="99" y="155"/>
                    </a:cubicBezTo>
                    <a:cubicBezTo>
                      <a:pt x="110" y="162"/>
                      <a:pt x="124" y="165"/>
                      <a:pt x="138" y="165"/>
                    </a:cubicBezTo>
                    <a:cubicBezTo>
                      <a:pt x="183" y="165"/>
                      <a:pt x="220" y="128"/>
                      <a:pt x="220" y="83"/>
                    </a:cubicBezTo>
                    <a:cubicBezTo>
                      <a:pt x="220" y="37"/>
                      <a:pt x="183" y="0"/>
                      <a:pt x="138" y="0"/>
                    </a:cubicBezTo>
                    <a:close/>
                    <a:moveTo>
                      <a:pt x="33" y="204"/>
                    </a:moveTo>
                    <a:cubicBezTo>
                      <a:pt x="31" y="206"/>
                      <a:pt x="28" y="208"/>
                      <a:pt x="24" y="208"/>
                    </a:cubicBezTo>
                    <a:cubicBezTo>
                      <a:pt x="18" y="208"/>
                      <a:pt x="12" y="202"/>
                      <a:pt x="12" y="196"/>
                    </a:cubicBezTo>
                    <a:cubicBezTo>
                      <a:pt x="12" y="192"/>
                      <a:pt x="14" y="189"/>
                      <a:pt x="16" y="187"/>
                    </a:cubicBezTo>
                    <a:cubicBezTo>
                      <a:pt x="16" y="187"/>
                      <a:pt x="16" y="187"/>
                      <a:pt x="16" y="187"/>
                    </a:cubicBezTo>
                    <a:cubicBezTo>
                      <a:pt x="71" y="132"/>
                      <a:pt x="71" y="132"/>
                      <a:pt x="71" y="132"/>
                    </a:cubicBezTo>
                    <a:cubicBezTo>
                      <a:pt x="76" y="138"/>
                      <a:pt x="82" y="144"/>
                      <a:pt x="88" y="149"/>
                    </a:cubicBezTo>
                    <a:lnTo>
                      <a:pt x="33" y="204"/>
                    </a:lnTo>
                    <a:close/>
                    <a:moveTo>
                      <a:pt x="138" y="151"/>
                    </a:moveTo>
                    <a:cubicBezTo>
                      <a:pt x="100" y="151"/>
                      <a:pt x="69" y="120"/>
                      <a:pt x="69" y="83"/>
                    </a:cubicBezTo>
                    <a:cubicBezTo>
                      <a:pt x="69" y="45"/>
                      <a:pt x="100" y="14"/>
                      <a:pt x="138" y="14"/>
                    </a:cubicBezTo>
                    <a:cubicBezTo>
                      <a:pt x="175" y="14"/>
                      <a:pt x="206" y="45"/>
                      <a:pt x="206" y="83"/>
                    </a:cubicBezTo>
                    <a:cubicBezTo>
                      <a:pt x="206" y="120"/>
                      <a:pt x="175" y="151"/>
                      <a:pt x="138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29" name="Freeform 6"/>
              <p:cNvSpPr>
                <a:spLocks/>
              </p:cNvSpPr>
              <p:nvPr/>
            </p:nvSpPr>
            <p:spPr bwMode="auto">
              <a:xfrm>
                <a:off x="5684838" y="25400"/>
                <a:ext cx="196850" cy="196850"/>
              </a:xfrm>
              <a:custGeom>
                <a:avLst/>
                <a:gdLst>
                  <a:gd name="T0" fmla="*/ 49 w 52"/>
                  <a:gd name="T1" fmla="*/ 0 h 52"/>
                  <a:gd name="T2" fmla="*/ 0 w 52"/>
                  <a:gd name="T3" fmla="*/ 49 h 52"/>
                  <a:gd name="T4" fmla="*/ 4 w 52"/>
                  <a:gd name="T5" fmla="*/ 52 h 52"/>
                  <a:gd name="T6" fmla="*/ 7 w 52"/>
                  <a:gd name="T7" fmla="*/ 49 h 52"/>
                  <a:gd name="T8" fmla="*/ 49 w 52"/>
                  <a:gd name="T9" fmla="*/ 7 h 52"/>
                  <a:gd name="T10" fmla="*/ 52 w 52"/>
                  <a:gd name="T11" fmla="*/ 4 h 52"/>
                  <a:gd name="T12" fmla="*/ 49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6" y="52"/>
                      <a:pt x="7" y="50"/>
                      <a:pt x="7" y="49"/>
                    </a:cubicBezTo>
                    <a:cubicBezTo>
                      <a:pt x="7" y="26"/>
                      <a:pt x="26" y="7"/>
                      <a:pt x="49" y="7"/>
                    </a:cubicBezTo>
                    <a:cubicBezTo>
                      <a:pt x="50" y="7"/>
                      <a:pt x="52" y="6"/>
                      <a:pt x="52" y="4"/>
                    </a:cubicBezTo>
                    <a:cubicBezTo>
                      <a:pt x="52" y="2"/>
                      <a:pt x="50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pic>
          <p:nvPicPr>
            <p:cNvPr id="327" name="Picture 6"/>
            <p:cNvPicPr>
              <a:picLocks noChangeAspect="1" noChangeArrowheads="1"/>
            </p:cNvPicPr>
            <p:nvPr/>
          </p:nvPicPr>
          <p:blipFill rotWithShape="1">
            <a:blip r:embed="rId64">
              <a:clrChange>
                <a:clrFrom>
                  <a:srgbClr val="77B5E6"/>
                </a:clrFrom>
                <a:clrTo>
                  <a:srgbClr val="77B5E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5">
                      <a14:imgEffect>
                        <a14:backgroundRemoval t="0" b="100000" l="0" r="100000">
                          <a14:foregroundMark x1="32112" y1="25459" x2="32112" y2="25459"/>
                          <a14:foregroundMark x1="33333" y1="13386" x2="33333" y2="13386"/>
                          <a14:foregroundMark x1="34206" y1="15486" x2="34206" y2="15486"/>
                          <a14:foregroundMark x1="38220" y1="20210" x2="38220" y2="20210"/>
                          <a14:foregroundMark x1="39092" y1="18110" x2="39092" y2="18110"/>
                          <a14:foregroundMark x1="16579" y1="85039" x2="16579" y2="85039"/>
                          <a14:foregroundMark x1="9424" y1="61417" x2="9424" y2="61417"/>
                          <a14:foregroundMark x1="9773" y1="69554" x2="9773" y2="69554"/>
                          <a14:foregroundMark x1="25480" y1="58793" x2="25480" y2="58793"/>
                          <a14:foregroundMark x1="24607" y1="51969" x2="24607" y2="51969"/>
                          <a14:foregroundMark x1="28098" y1="54856" x2="28098" y2="54856"/>
                          <a14:foregroundMark x1="30716" y1="59318" x2="30716" y2="59318"/>
                          <a14:foregroundMark x1="20070" y1="54068" x2="20070" y2="54068"/>
                          <a14:foregroundMark x1="25131" y1="50131" x2="25131" y2="50131"/>
                          <a14:foregroundMark x1="35253" y1="24672" x2="35253" y2="24672"/>
                          <a14:foregroundMark x1="29494" y1="24934" x2="29494" y2="24934"/>
                          <a14:foregroundMark x1="8202" y1="6299" x2="8202" y2="6299"/>
                          <a14:foregroundMark x1="37347" y1="10499" x2="37347" y2="104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88" t="31531" r="9160" b="27046"/>
            <a:stretch/>
          </p:blipFill>
          <p:spPr bwMode="auto">
            <a:xfrm>
              <a:off x="5436022" y="3744686"/>
              <a:ext cx="1377725" cy="100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34626817" y="10783619"/>
            <a:ext cx="94319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3800" b="1" dirty="0">
                <a:latin typeface="Arial" charset="0"/>
                <a:ea typeface="Arial" charset="0"/>
                <a:cs typeface="Arial" charset="0"/>
              </a:rPr>
              <a:t>Experience:</a:t>
            </a: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 Non-stop learning and practicing during 8 months in </a:t>
            </a:r>
            <a:r>
              <a:rPr lang="en-US" sz="3800" b="1" dirty="0">
                <a:latin typeface="Arial" charset="0"/>
                <a:ea typeface="Arial" charset="0"/>
                <a:cs typeface="Arial" charset="0"/>
              </a:rPr>
              <a:t>professional environment.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21151" y="13017119"/>
            <a:ext cx="8380268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3800" b="1" dirty="0">
                <a:latin typeface="Arial" charset="0"/>
                <a:ea typeface="Arial" charset="0"/>
                <a:cs typeface="Arial" charset="0"/>
              </a:rPr>
              <a:t>Skills: </a:t>
            </a: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Improving soft skills and project management skills.</a:t>
            </a:r>
            <a:endParaRPr lang="en-US" sz="3800" dirty="0"/>
          </a:p>
        </p:txBody>
      </p:sp>
      <p:sp>
        <p:nvSpPr>
          <p:cNvPr id="21" name="TextBox 20"/>
          <p:cNvSpPr txBox="1"/>
          <p:nvPr/>
        </p:nvSpPr>
        <p:spPr>
          <a:xfrm>
            <a:off x="32908955" y="14483740"/>
            <a:ext cx="9303505" cy="182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3800" b="1" dirty="0">
                <a:latin typeface="Arial" charset="0"/>
                <a:ea typeface="Arial" charset="0"/>
                <a:cs typeface="Arial" charset="0"/>
              </a:rPr>
              <a:t>Client:</a:t>
            </a: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 The platform becomes a stepping stone for client to implement their businesses</a:t>
            </a:r>
            <a:endParaRPr lang="en-US" sz="3800" dirty="0"/>
          </a:p>
        </p:txBody>
      </p:sp>
      <p:sp>
        <p:nvSpPr>
          <p:cNvPr id="23" name="TextBox 22"/>
          <p:cNvSpPr txBox="1"/>
          <p:nvPr/>
        </p:nvSpPr>
        <p:spPr>
          <a:xfrm>
            <a:off x="33318452" y="9103356"/>
            <a:ext cx="91639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5BB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800" b="1" dirty="0"/>
              <a:t>Project: Achieved</a:t>
            </a:r>
            <a:r>
              <a:rPr lang="en-US" sz="3800" dirty="0"/>
              <a:t> all initial objectives </a:t>
            </a:r>
            <a:r>
              <a:rPr lang="en-US" sz="3800" b="1" dirty="0"/>
              <a:t>and complete</a:t>
            </a:r>
            <a:r>
              <a:rPr lang="en-US" sz="3800" dirty="0"/>
              <a:t> additional features.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33546" y="19699488"/>
            <a:ext cx="9399697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rgbClr val="005BBB"/>
              </a:buClr>
              <a:buSzPct val="110000"/>
              <a:buFont typeface="Arial" charset="0"/>
              <a:buChar char="•"/>
              <a:defRPr/>
            </a:pPr>
            <a:r>
              <a:rPr lang="en-US" sz="3800" b="1" dirty="0">
                <a:latin typeface="Arial" charset="0"/>
                <a:ea typeface="Arial" charset="0"/>
                <a:cs typeface="Arial" charset="0"/>
              </a:rPr>
              <a:t>Technical:  </a:t>
            </a: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New to Spring Framework, Jmeter and Data Analysis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69512" y="21211177"/>
            <a:ext cx="97862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5BBB"/>
              </a:buClr>
              <a:buFont typeface="Arial" panose="020B0604020202020204" pitchFamily="34" charset="0"/>
              <a:buChar char="•"/>
            </a:pPr>
            <a:r>
              <a:rPr lang="en-US" sz="3800" b="1" smtClean="0">
                <a:latin typeface="Arial" charset="0"/>
                <a:ea typeface="Arial" charset="0"/>
                <a:cs typeface="Arial" charset="0"/>
              </a:rPr>
              <a:t>Communication: </a:t>
            </a:r>
            <a:r>
              <a:rPr lang="en-US" sz="3800" smtClean="0">
                <a:latin typeface="Arial" charset="0"/>
                <a:ea typeface="Arial" charset="0"/>
                <a:cs typeface="Arial" charset="0"/>
              </a:rPr>
              <a:t>Misunderstanding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Clr>
                <a:srgbClr val="005BBB"/>
              </a:buClr>
              <a:buFont typeface="Arial" panose="020B0604020202020204" pitchFamily="34" charset="0"/>
              <a:buChar char="•"/>
            </a:pPr>
            <a:endParaRPr lang="en-US" sz="3800" dirty="0"/>
          </a:p>
        </p:txBody>
      </p:sp>
      <p:pic>
        <p:nvPicPr>
          <p:cNvPr id="16" name="Picture 2" descr="Kết quả hình ảnh cho hcmus logo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171" y="1668780"/>
            <a:ext cx="1665519" cy="13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2"/>
  <p:tag name="COLORSETGROUPCLASSNAME" val="ColorSetGroup1"/>
  <p:tag name="FONTSETGROUPCLASSNAME" val="FontSetGroup1"/>
  <p:tag name="SHAPECLASSFILE" val="Bosch-Supergraphic-P2-16-9.png"/>
  <p:tag name="MLI" val="1"/>
  <p:tag name="SHAPECLASSNAME" val="Supergraphic2"/>
  <p:tag name="SHAPECLASSPROTECTIONTYP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iddenSubtitle"/>
  <p:tag name="SHAPECLASSPROTECTIONTYPE" val="0"/>
  <p:tag name="ML_SENDTOBACK" val=" 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OnTitleSlides"/>
  <p:tag name="SHAPECLASSPROTECTION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TitleSupergraphic1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Bosch2016.potx" id="{9C79B100-3E8C-49C0-8475-54E7D673F8CF}" vid="{0EBFA600-AC06-4417-8FA0-E8FF3BF23F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305</Words>
  <Application>Microsoft Office PowerPoint</Application>
  <PresentationFormat>Custom</PresentationFormat>
  <Paragraphs>111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Research Poster Template</vt:lpstr>
      <vt:lpstr>Bosch</vt:lpstr>
      <vt:lpstr>PowerPoint Presentation</vt:lpstr>
    </vt:vector>
  </TitlesOfParts>
  <Company>© University at Buffalo</Company>
  <LinksUpToDate>false</LinksUpToDate>
  <SharedDoc>false</SharedDoc>
  <HyperlinkBase>www.buffalo.edu/brand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creator>Bibo</dc:creator>
  <cp:lastModifiedBy>Bibo</cp:lastModifiedBy>
  <cp:revision>67</cp:revision>
  <cp:lastPrinted>2016-09-29T19:48:31Z</cp:lastPrinted>
  <dcterms:created xsi:type="dcterms:W3CDTF">2016-09-29T18:43:16Z</dcterms:created>
  <dcterms:modified xsi:type="dcterms:W3CDTF">2017-05-29T08:30:09Z</dcterms:modified>
</cp:coreProperties>
</file>