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273" r:id="rId3"/>
    <p:sldId id="262" r:id="rId4"/>
    <p:sldId id="263" r:id="rId5"/>
    <p:sldId id="264" r:id="rId6"/>
    <p:sldId id="265" r:id="rId7"/>
    <p:sldId id="266" r:id="rId8"/>
    <p:sldId id="267" r:id="rId9"/>
    <p:sldId id="268" r:id="rId10"/>
    <p:sldId id="269" r:id="rId11"/>
    <p:sldId id="270" r:id="rId12"/>
    <p:sldId id="271" r:id="rId13"/>
    <p:sldId id="272" r:id="rId14"/>
    <p:sldId id="274" r:id="rId15"/>
    <p:sldId id="275" r:id="rId16"/>
    <p:sldId id="276" r:id="rId17"/>
    <p:sldId id="277"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69" autoAdjust="0"/>
    <p:restoredTop sz="94660"/>
  </p:normalViewPr>
  <p:slideViewPr>
    <p:cSldViewPr snapToGrid="0">
      <p:cViewPr varScale="1">
        <p:scale>
          <a:sx n="88" d="100"/>
          <a:sy n="88" d="100"/>
        </p:scale>
        <p:origin x="102" y="10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75D632-98CF-4952-8819-8E1AEC4AC0FD}" type="datetimeFigureOut">
              <a:rPr lang="en-US" smtClean="0"/>
              <a:t>11/4/2016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2C6AE3-A57C-4325-9199-8DF4A5E55757}" type="slidenum">
              <a:rPr lang="en-US" smtClean="0"/>
              <a:t>‹#›</a:t>
            </a:fld>
            <a:endParaRPr lang="en-US"/>
          </a:p>
        </p:txBody>
      </p:sp>
    </p:spTree>
    <p:extLst>
      <p:ext uri="{BB962C8B-B14F-4D97-AF65-F5344CB8AC3E}">
        <p14:creationId xmlns:p14="http://schemas.microsoft.com/office/powerpoint/2010/main" val="16519194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A2C6AE3-A57C-4325-9199-8DF4A5E55757}" type="slidenum">
              <a:rPr lang="en-US" smtClean="0"/>
              <a:t>15</a:t>
            </a:fld>
            <a:endParaRPr lang="en-US"/>
          </a:p>
        </p:txBody>
      </p:sp>
    </p:spTree>
    <p:extLst>
      <p:ext uri="{BB962C8B-B14F-4D97-AF65-F5344CB8AC3E}">
        <p14:creationId xmlns:p14="http://schemas.microsoft.com/office/powerpoint/2010/main" val="13491440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A2C6AE3-A57C-4325-9199-8DF4A5E55757}" type="slidenum">
              <a:rPr lang="en-US" smtClean="0"/>
              <a:t>16</a:t>
            </a:fld>
            <a:endParaRPr lang="en-US"/>
          </a:p>
        </p:txBody>
      </p:sp>
    </p:spTree>
    <p:extLst>
      <p:ext uri="{BB962C8B-B14F-4D97-AF65-F5344CB8AC3E}">
        <p14:creationId xmlns:p14="http://schemas.microsoft.com/office/powerpoint/2010/main" val="22901977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A2C6AE3-A57C-4325-9199-8DF4A5E55757}" type="slidenum">
              <a:rPr lang="en-US" smtClean="0"/>
              <a:t>17</a:t>
            </a:fld>
            <a:endParaRPr lang="en-US"/>
          </a:p>
        </p:txBody>
      </p:sp>
    </p:spTree>
    <p:extLst>
      <p:ext uri="{BB962C8B-B14F-4D97-AF65-F5344CB8AC3E}">
        <p14:creationId xmlns:p14="http://schemas.microsoft.com/office/powerpoint/2010/main" val="30201407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55BDF4E-42AA-4074-BEB9-15BD6CC41C0C}" type="datetimeFigureOut">
              <a:rPr lang="en-US" smtClean="0"/>
              <a:t>11/4/2016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62433C-D7CF-4508-9EFA-2F7F91E7AEDA}" type="slidenum">
              <a:rPr lang="en-US" smtClean="0"/>
              <a:t>‹#›</a:t>
            </a:fld>
            <a:endParaRPr lang="en-US"/>
          </a:p>
        </p:txBody>
      </p:sp>
    </p:spTree>
    <p:extLst>
      <p:ext uri="{BB962C8B-B14F-4D97-AF65-F5344CB8AC3E}">
        <p14:creationId xmlns:p14="http://schemas.microsoft.com/office/powerpoint/2010/main" val="42293029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55BDF4E-42AA-4074-BEB9-15BD6CC41C0C}" type="datetimeFigureOut">
              <a:rPr lang="en-US" smtClean="0"/>
              <a:t>11/4/2016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A62433C-D7CF-4508-9EFA-2F7F91E7AEDA}" type="slidenum">
              <a:rPr lang="en-US" smtClean="0"/>
              <a:t>‹#›</a:t>
            </a:fld>
            <a:endParaRPr lang="en-US"/>
          </a:p>
        </p:txBody>
      </p:sp>
    </p:spTree>
    <p:extLst>
      <p:ext uri="{BB962C8B-B14F-4D97-AF65-F5344CB8AC3E}">
        <p14:creationId xmlns:p14="http://schemas.microsoft.com/office/powerpoint/2010/main" val="33503001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55BDF4E-42AA-4074-BEB9-15BD6CC41C0C}" type="datetimeFigureOut">
              <a:rPr lang="en-US" smtClean="0"/>
              <a:t>11/4/2016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A62433C-D7CF-4508-9EFA-2F7F91E7AEDA}" type="slidenum">
              <a:rPr lang="en-US" smtClean="0"/>
              <a:t>‹#›</a:t>
            </a:fld>
            <a:endParaRPr lang="en-US"/>
          </a:p>
        </p:txBody>
      </p:sp>
    </p:spTree>
    <p:extLst>
      <p:ext uri="{BB962C8B-B14F-4D97-AF65-F5344CB8AC3E}">
        <p14:creationId xmlns:p14="http://schemas.microsoft.com/office/powerpoint/2010/main" val="1357043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55BDF4E-42AA-4074-BEB9-15BD6CC41C0C}" type="datetimeFigureOut">
              <a:rPr lang="en-US" smtClean="0"/>
              <a:t>11/4/2016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62433C-D7CF-4508-9EFA-2F7F91E7AEDA}" type="slidenum">
              <a:rPr lang="en-US" smtClean="0"/>
              <a:t>‹#›</a:t>
            </a:fld>
            <a:endParaRPr lang="en-US"/>
          </a:p>
        </p:txBody>
      </p:sp>
    </p:spTree>
    <p:extLst>
      <p:ext uri="{BB962C8B-B14F-4D97-AF65-F5344CB8AC3E}">
        <p14:creationId xmlns:p14="http://schemas.microsoft.com/office/powerpoint/2010/main" val="6901832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55BDF4E-42AA-4074-BEB9-15BD6CC41C0C}" type="datetimeFigureOut">
              <a:rPr lang="en-US" smtClean="0"/>
              <a:t>11/4/2016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62433C-D7CF-4508-9EFA-2F7F91E7AEDA}" type="slidenum">
              <a:rPr lang="en-US" smtClean="0"/>
              <a:t>‹#›</a:t>
            </a:fld>
            <a:endParaRPr lang="en-US"/>
          </a:p>
        </p:txBody>
      </p:sp>
    </p:spTree>
    <p:extLst>
      <p:ext uri="{BB962C8B-B14F-4D97-AF65-F5344CB8AC3E}">
        <p14:creationId xmlns:p14="http://schemas.microsoft.com/office/powerpoint/2010/main" val="12964731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255BDF4E-42AA-4074-BEB9-15BD6CC41C0C}" type="datetimeFigureOut">
              <a:rPr lang="en-US" smtClean="0"/>
              <a:t>11/4/2016</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4A62433C-D7CF-4508-9EFA-2F7F91E7AEDA}" type="slidenum">
              <a:rPr lang="en-US" smtClean="0"/>
              <a:t>‹#›</a:t>
            </a:fld>
            <a:endParaRPr lang="en-US"/>
          </a:p>
        </p:txBody>
      </p:sp>
    </p:spTree>
    <p:extLst>
      <p:ext uri="{BB962C8B-B14F-4D97-AF65-F5344CB8AC3E}">
        <p14:creationId xmlns:p14="http://schemas.microsoft.com/office/powerpoint/2010/main" val="19683286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p:cNvSpPr>
            <a:spLocks noGrp="1"/>
          </p:cNvSpPr>
          <p:nvPr>
            <p:ph type="dt" sz="half" idx="10"/>
          </p:nvPr>
        </p:nvSpPr>
        <p:spPr/>
        <p:txBody>
          <a:bodyPr/>
          <a:lstStyle/>
          <a:p>
            <a:fld id="{255BDF4E-42AA-4074-BEB9-15BD6CC41C0C}" type="datetimeFigureOut">
              <a:rPr lang="en-US" smtClean="0"/>
              <a:t>11/4/2016</a:t>
            </a:fld>
            <a:endParaRPr lang="en-US"/>
          </a:p>
        </p:txBody>
      </p:sp>
      <p:sp>
        <p:nvSpPr>
          <p:cNvPr id="11" name="Footer Placeholder 10"/>
          <p:cNvSpPr>
            <a:spLocks noGrp="1"/>
          </p:cNvSpPr>
          <p:nvPr>
            <p:ph type="ftr" sz="quarter" idx="11"/>
          </p:nvPr>
        </p:nvSpPr>
        <p:spPr/>
        <p:txBody>
          <a:bodyPr/>
          <a:lstStyle/>
          <a:p>
            <a:endParaRPr lang="en-US"/>
          </a:p>
        </p:txBody>
      </p:sp>
      <p:sp>
        <p:nvSpPr>
          <p:cNvPr id="12" name="Slide Number Placeholder 11"/>
          <p:cNvSpPr>
            <a:spLocks noGrp="1"/>
          </p:cNvSpPr>
          <p:nvPr>
            <p:ph type="sldNum" sz="quarter" idx="12"/>
          </p:nvPr>
        </p:nvSpPr>
        <p:spPr/>
        <p:txBody>
          <a:bodyPr/>
          <a:lstStyle/>
          <a:p>
            <a:fld id="{4A62433C-D7CF-4508-9EFA-2F7F91E7AEDA}" type="slidenum">
              <a:rPr lang="en-US" smtClean="0"/>
              <a:t>‹#›</a:t>
            </a:fld>
            <a:endParaRPr lang="en-US"/>
          </a:p>
        </p:txBody>
      </p:sp>
    </p:spTree>
    <p:extLst>
      <p:ext uri="{BB962C8B-B14F-4D97-AF65-F5344CB8AC3E}">
        <p14:creationId xmlns:p14="http://schemas.microsoft.com/office/powerpoint/2010/main" val="41184871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2" name="Date Placeholder 1"/>
          <p:cNvSpPr>
            <a:spLocks noGrp="1"/>
          </p:cNvSpPr>
          <p:nvPr>
            <p:ph type="dt" sz="half" idx="10"/>
          </p:nvPr>
        </p:nvSpPr>
        <p:spPr/>
        <p:txBody>
          <a:bodyPr/>
          <a:lstStyle/>
          <a:p>
            <a:fld id="{255BDF4E-42AA-4074-BEB9-15BD6CC41C0C}" type="datetimeFigureOut">
              <a:rPr lang="en-US" smtClean="0"/>
              <a:t>11/4/2016</a:t>
            </a:fld>
            <a:endParaRPr lang="en-US"/>
          </a:p>
        </p:txBody>
      </p:sp>
      <p:sp>
        <p:nvSpPr>
          <p:cNvPr id="7" name="Footer Placeholder 6"/>
          <p:cNvSpPr>
            <a:spLocks noGrp="1"/>
          </p:cNvSpPr>
          <p:nvPr>
            <p:ph type="ftr" sz="quarter" idx="11"/>
          </p:nvPr>
        </p:nvSpPr>
        <p:spPr/>
        <p:txBody>
          <a:bodyPr/>
          <a:lstStyle/>
          <a:p>
            <a:endParaRPr lang="en-US"/>
          </a:p>
        </p:txBody>
      </p:sp>
      <p:sp>
        <p:nvSpPr>
          <p:cNvPr id="8" name="Slide Number Placeholder 7"/>
          <p:cNvSpPr>
            <a:spLocks noGrp="1"/>
          </p:cNvSpPr>
          <p:nvPr>
            <p:ph type="sldNum" sz="quarter" idx="12"/>
          </p:nvPr>
        </p:nvSpPr>
        <p:spPr/>
        <p:txBody>
          <a:bodyPr/>
          <a:lstStyle/>
          <a:p>
            <a:fld id="{4A62433C-D7CF-4508-9EFA-2F7F91E7AEDA}" type="slidenum">
              <a:rPr lang="en-US" smtClean="0"/>
              <a:t>‹#›</a:t>
            </a:fld>
            <a:endParaRPr lang="en-US"/>
          </a:p>
        </p:txBody>
      </p:sp>
    </p:spTree>
    <p:extLst>
      <p:ext uri="{BB962C8B-B14F-4D97-AF65-F5344CB8AC3E}">
        <p14:creationId xmlns:p14="http://schemas.microsoft.com/office/powerpoint/2010/main" val="39856026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255BDF4E-42AA-4074-BEB9-15BD6CC41C0C}" type="datetimeFigureOut">
              <a:rPr lang="en-US" smtClean="0"/>
              <a:t>11/4/2016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62433C-D7CF-4508-9EFA-2F7F91E7AEDA}" type="slidenum">
              <a:rPr lang="en-US" smtClean="0"/>
              <a:t>‹#›</a:t>
            </a:fld>
            <a:endParaRPr lang="en-US"/>
          </a:p>
        </p:txBody>
      </p:sp>
    </p:spTree>
    <p:extLst>
      <p:ext uri="{BB962C8B-B14F-4D97-AF65-F5344CB8AC3E}">
        <p14:creationId xmlns:p14="http://schemas.microsoft.com/office/powerpoint/2010/main" val="5524453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255BDF4E-42AA-4074-BEB9-15BD6CC41C0C}" type="datetimeFigureOut">
              <a:rPr lang="en-US" smtClean="0"/>
              <a:t>11/4/2016</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4A62433C-D7CF-4508-9EFA-2F7F91E7AEDA}" type="slidenum">
              <a:rPr lang="en-US" smtClean="0"/>
              <a:t>‹#›</a:t>
            </a:fld>
            <a:endParaRPr lang="en-US"/>
          </a:p>
        </p:txBody>
      </p:sp>
    </p:spTree>
    <p:extLst>
      <p:ext uri="{BB962C8B-B14F-4D97-AF65-F5344CB8AC3E}">
        <p14:creationId xmlns:p14="http://schemas.microsoft.com/office/powerpoint/2010/main" val="29194606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255BDF4E-42AA-4074-BEB9-15BD6CC41C0C}" type="datetimeFigureOut">
              <a:rPr lang="en-US" smtClean="0"/>
              <a:t>11/4/2016</a:t>
            </a:fld>
            <a:endParaRPr lang="en-US"/>
          </a:p>
        </p:txBody>
      </p:sp>
      <p:sp>
        <p:nvSpPr>
          <p:cNvPr id="9" name="Footer Placeholder 8"/>
          <p:cNvSpPr>
            <a:spLocks noGrp="1"/>
          </p:cNvSpPr>
          <p:nvPr>
            <p:ph type="ftr" sz="quarter" idx="11"/>
          </p:nvPr>
        </p:nvSpPr>
        <p:spPr>
          <a:xfrm>
            <a:off x="3499101" y="6356350"/>
            <a:ext cx="5911517" cy="365125"/>
          </a:xfrm>
        </p:spPr>
        <p:txBody>
          <a:bodyPr/>
          <a:lstStyle/>
          <a:p>
            <a:endParaRPr lang="en-US"/>
          </a:p>
        </p:txBody>
      </p:sp>
      <p:sp>
        <p:nvSpPr>
          <p:cNvPr id="10" name="Slide Number Placeholder 9"/>
          <p:cNvSpPr>
            <a:spLocks noGrp="1"/>
          </p:cNvSpPr>
          <p:nvPr>
            <p:ph type="sldNum" sz="quarter" idx="12"/>
          </p:nvPr>
        </p:nvSpPr>
        <p:spPr/>
        <p:txBody>
          <a:bodyPr/>
          <a:lstStyle/>
          <a:p>
            <a:fld id="{4A62433C-D7CF-4508-9EFA-2F7F91E7AEDA}" type="slidenum">
              <a:rPr lang="en-US" smtClean="0"/>
              <a:t>‹#›</a:t>
            </a:fld>
            <a:endParaRPr lang="en-US"/>
          </a:p>
        </p:txBody>
      </p:sp>
    </p:spTree>
    <p:extLst>
      <p:ext uri="{BB962C8B-B14F-4D97-AF65-F5344CB8AC3E}">
        <p14:creationId xmlns:p14="http://schemas.microsoft.com/office/powerpoint/2010/main" val="14162453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255BDF4E-42AA-4074-BEB9-15BD6CC41C0C}" type="datetimeFigureOut">
              <a:rPr lang="en-US" smtClean="0"/>
              <a:t>11/4/2016</a:t>
            </a:fld>
            <a:endParaRPr lang="en-US"/>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A62433C-D7CF-4508-9EFA-2F7F91E7AEDA}" type="slidenum">
              <a:rPr lang="en-US" smtClean="0"/>
              <a:t>‹#›</a:t>
            </a:fld>
            <a:endParaRPr lang="en-US"/>
          </a:p>
        </p:txBody>
      </p:sp>
    </p:spTree>
    <p:extLst>
      <p:ext uri="{BB962C8B-B14F-4D97-AF65-F5344CB8AC3E}">
        <p14:creationId xmlns:p14="http://schemas.microsoft.com/office/powerpoint/2010/main" val="3627292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hcut2694c:8080/"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hcut2694c:8080/"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Jmeter</a:t>
            </a:r>
            <a:r>
              <a:rPr lang="en-US" dirty="0" smtClean="0"/>
              <a:t> with </a:t>
            </a:r>
            <a:r>
              <a:rPr lang="en-US" dirty="0" err="1" smtClean="0"/>
              <a:t>Jenkin</a:t>
            </a:r>
            <a:r>
              <a:rPr lang="en-US" dirty="0" smtClean="0"/>
              <a:t> System</a:t>
            </a:r>
            <a:endParaRPr lang="en-US" dirty="0"/>
          </a:p>
        </p:txBody>
      </p:sp>
      <p:sp>
        <p:nvSpPr>
          <p:cNvPr id="3" name="Subtitle 2"/>
          <p:cNvSpPr>
            <a:spLocks noGrp="1"/>
          </p:cNvSpPr>
          <p:nvPr>
            <p:ph type="subTitle" idx="1"/>
          </p:nvPr>
        </p:nvSpPr>
        <p:spPr/>
        <p:txBody>
          <a:bodyPr/>
          <a:lstStyle/>
          <a:p>
            <a:r>
              <a:rPr lang="en-US" dirty="0" smtClean="0"/>
              <a:t>The old system which was made by Mr. Man</a:t>
            </a:r>
            <a:endParaRPr lang="en-US" dirty="0"/>
          </a:p>
        </p:txBody>
      </p:sp>
    </p:spTree>
    <p:extLst>
      <p:ext uri="{BB962C8B-B14F-4D97-AF65-F5344CB8AC3E}">
        <p14:creationId xmlns:p14="http://schemas.microsoft.com/office/powerpoint/2010/main" val="26226458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latin typeface="Calibri" panose="020F0502020204030204" pitchFamily="34" charset="0"/>
              </a:rPr>
              <a:t>Where the </a:t>
            </a:r>
            <a:r>
              <a:rPr lang="en-US" sz="2400" dirty="0" err="1" smtClean="0">
                <a:latin typeface="Calibri" panose="020F0502020204030204" pitchFamily="34" charset="0"/>
              </a:rPr>
              <a:t>Jmeter</a:t>
            </a:r>
            <a:r>
              <a:rPr lang="en-US" sz="2400" dirty="0" smtClean="0">
                <a:latin typeface="Calibri" panose="020F0502020204030204" pitchFamily="34" charset="0"/>
              </a:rPr>
              <a:t>-Client Store in. </a:t>
            </a:r>
            <a:br>
              <a:rPr lang="en-US" sz="2400" dirty="0" smtClean="0">
                <a:latin typeface="Calibri" panose="020F0502020204030204" pitchFamily="34" charset="0"/>
              </a:rPr>
            </a:br>
            <a:r>
              <a:rPr lang="en-US" dirty="0" smtClean="0">
                <a:latin typeface="Calibri" panose="020F0502020204030204" pitchFamily="34" charset="0"/>
              </a:rPr>
              <a:t/>
            </a:r>
            <a:br>
              <a:rPr lang="en-US" dirty="0" smtClean="0">
                <a:latin typeface="Calibri" panose="020F0502020204030204" pitchFamily="34" charset="0"/>
              </a:rPr>
            </a:br>
            <a:endParaRPr lang="en-US" dirty="0">
              <a:latin typeface="Calibri" panose="020F0502020204030204" pitchFamily="34" charset="0"/>
            </a:endParaRPr>
          </a:p>
        </p:txBody>
      </p:sp>
      <p:pic>
        <p:nvPicPr>
          <p:cNvPr id="4" name="Content Placeholder 3"/>
          <p:cNvPicPr>
            <a:picLocks noGrp="1" noChangeAspect="1"/>
          </p:cNvPicPr>
          <p:nvPr>
            <p:ph idx="1"/>
          </p:nvPr>
        </p:nvPicPr>
        <p:blipFill>
          <a:blip r:embed="rId2"/>
          <a:stretch>
            <a:fillRect/>
          </a:stretch>
        </p:blipFill>
        <p:spPr>
          <a:xfrm>
            <a:off x="3559454" y="533478"/>
            <a:ext cx="8018463" cy="2473543"/>
          </a:xfrm>
          <a:prstGeom prst="rect">
            <a:avLst/>
          </a:prstGeom>
        </p:spPr>
      </p:pic>
      <p:sp>
        <p:nvSpPr>
          <p:cNvPr id="5" name="TextBox 4"/>
          <p:cNvSpPr txBox="1"/>
          <p:nvPr/>
        </p:nvSpPr>
        <p:spPr>
          <a:xfrm>
            <a:off x="3559454" y="3007021"/>
            <a:ext cx="8206722" cy="646331"/>
          </a:xfrm>
          <a:prstGeom prst="rect">
            <a:avLst/>
          </a:prstGeom>
          <a:noFill/>
        </p:spPr>
        <p:txBody>
          <a:bodyPr wrap="square" rtlCol="0">
            <a:spAutoFit/>
          </a:bodyPr>
          <a:lstStyle/>
          <a:p>
            <a:r>
              <a:rPr lang="en-US" dirty="0" smtClean="0"/>
              <a:t>You can use the version “</a:t>
            </a:r>
            <a:r>
              <a:rPr lang="en-US" dirty="0" err="1" smtClean="0"/>
              <a:t>Jmeter</a:t>
            </a:r>
            <a:r>
              <a:rPr lang="en-US" dirty="0" smtClean="0"/>
              <a:t>-Client-Test” for testing or you can easily clone a new-one for yourself by following the instruction in slide 11</a:t>
            </a:r>
            <a:endParaRPr lang="en-US" dirty="0"/>
          </a:p>
        </p:txBody>
      </p:sp>
    </p:spTree>
    <p:extLst>
      <p:ext uri="{BB962C8B-B14F-4D97-AF65-F5344CB8AC3E}">
        <p14:creationId xmlns:p14="http://schemas.microsoft.com/office/powerpoint/2010/main" val="35392069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latin typeface="Calibri" panose="020F0502020204030204" pitchFamily="34" charset="0"/>
              </a:rPr>
              <a:t>Clone a new-version for your-self</a:t>
            </a:r>
            <a:br>
              <a:rPr lang="en-US" sz="2400" dirty="0" smtClean="0">
                <a:latin typeface="Calibri" panose="020F0502020204030204" pitchFamily="34" charset="0"/>
              </a:rPr>
            </a:br>
            <a:r>
              <a:rPr lang="en-US" dirty="0" smtClean="0">
                <a:latin typeface="Calibri" panose="020F0502020204030204" pitchFamily="34" charset="0"/>
              </a:rPr>
              <a:t/>
            </a:r>
            <a:br>
              <a:rPr lang="en-US" dirty="0" smtClean="0">
                <a:latin typeface="Calibri" panose="020F0502020204030204" pitchFamily="34" charset="0"/>
              </a:rPr>
            </a:br>
            <a:endParaRPr lang="en-US" dirty="0">
              <a:latin typeface="Calibri" panose="020F0502020204030204" pitchFamily="34" charset="0"/>
            </a:endParaRPr>
          </a:p>
        </p:txBody>
      </p:sp>
      <p:pic>
        <p:nvPicPr>
          <p:cNvPr id="7" name="Picture 6"/>
          <p:cNvPicPr>
            <a:picLocks noChangeAspect="1"/>
          </p:cNvPicPr>
          <p:nvPr/>
        </p:nvPicPr>
        <p:blipFill>
          <a:blip r:embed="rId2"/>
          <a:stretch>
            <a:fillRect/>
          </a:stretch>
        </p:blipFill>
        <p:spPr>
          <a:xfrm>
            <a:off x="3452937" y="963616"/>
            <a:ext cx="8579379" cy="4921623"/>
          </a:xfrm>
          <a:prstGeom prst="rect">
            <a:avLst/>
          </a:prstGeom>
        </p:spPr>
      </p:pic>
    </p:spTree>
    <p:extLst>
      <p:ext uri="{BB962C8B-B14F-4D97-AF65-F5344CB8AC3E}">
        <p14:creationId xmlns:p14="http://schemas.microsoft.com/office/powerpoint/2010/main" val="27682234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latin typeface="Calibri" panose="020F0502020204030204" pitchFamily="34" charset="0"/>
              </a:rPr>
              <a:t>Start a </a:t>
            </a:r>
            <a:r>
              <a:rPr lang="en-US" sz="2400" dirty="0" err="1" smtClean="0">
                <a:latin typeface="Calibri" panose="020F0502020204030204" pitchFamily="34" charset="0"/>
              </a:rPr>
              <a:t>Jmeter</a:t>
            </a:r>
            <a:r>
              <a:rPr lang="en-US" sz="2400" dirty="0" smtClean="0">
                <a:latin typeface="Calibri" panose="020F0502020204030204" pitchFamily="34" charset="0"/>
              </a:rPr>
              <a:t> Test</a:t>
            </a:r>
            <a:br>
              <a:rPr lang="en-US" sz="2400" dirty="0" smtClean="0">
                <a:latin typeface="Calibri" panose="020F0502020204030204" pitchFamily="34" charset="0"/>
              </a:rPr>
            </a:br>
            <a:r>
              <a:rPr lang="en-US" dirty="0" smtClean="0">
                <a:latin typeface="Calibri" panose="020F0502020204030204" pitchFamily="34" charset="0"/>
              </a:rPr>
              <a:t/>
            </a:r>
            <a:br>
              <a:rPr lang="en-US" dirty="0" smtClean="0">
                <a:latin typeface="Calibri" panose="020F0502020204030204" pitchFamily="34" charset="0"/>
              </a:rPr>
            </a:br>
            <a:endParaRPr lang="en-US" dirty="0">
              <a:latin typeface="Calibri" panose="020F0502020204030204" pitchFamily="34" charset="0"/>
            </a:endParaRPr>
          </a:p>
        </p:txBody>
      </p:sp>
      <p:pic>
        <p:nvPicPr>
          <p:cNvPr id="4" name="Picture 3"/>
          <p:cNvPicPr>
            <a:picLocks noChangeAspect="1"/>
          </p:cNvPicPr>
          <p:nvPr/>
        </p:nvPicPr>
        <p:blipFill>
          <a:blip r:embed="rId2"/>
          <a:stretch>
            <a:fillRect/>
          </a:stretch>
        </p:blipFill>
        <p:spPr>
          <a:xfrm>
            <a:off x="3563469" y="784132"/>
            <a:ext cx="8197663" cy="3509208"/>
          </a:xfrm>
          <a:prstGeom prst="rect">
            <a:avLst/>
          </a:prstGeom>
        </p:spPr>
      </p:pic>
      <p:sp>
        <p:nvSpPr>
          <p:cNvPr id="7" name="TextBox 6"/>
          <p:cNvSpPr txBox="1"/>
          <p:nvPr/>
        </p:nvSpPr>
        <p:spPr>
          <a:xfrm>
            <a:off x="3711388" y="4545106"/>
            <a:ext cx="8049744" cy="646331"/>
          </a:xfrm>
          <a:prstGeom prst="rect">
            <a:avLst/>
          </a:prstGeom>
          <a:noFill/>
        </p:spPr>
        <p:txBody>
          <a:bodyPr wrap="square" rtlCol="0">
            <a:spAutoFit/>
          </a:bodyPr>
          <a:lstStyle/>
          <a:p>
            <a:r>
              <a:rPr lang="en-US" dirty="0" smtClean="0"/>
              <a:t>In this case, I use the project “</a:t>
            </a:r>
            <a:r>
              <a:rPr lang="en-US" dirty="0" err="1" smtClean="0"/>
              <a:t>Jmeter</a:t>
            </a:r>
            <a:r>
              <a:rPr lang="en-US" dirty="0" smtClean="0"/>
              <a:t>-Client-Test” to start a new test. You can choose this project to test or create your clone project to test</a:t>
            </a:r>
            <a:endParaRPr lang="en-US" dirty="0"/>
          </a:p>
        </p:txBody>
      </p:sp>
    </p:spTree>
    <p:extLst>
      <p:ext uri="{BB962C8B-B14F-4D97-AF65-F5344CB8AC3E}">
        <p14:creationId xmlns:p14="http://schemas.microsoft.com/office/powerpoint/2010/main" val="41431842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latin typeface="Calibri" panose="020F0502020204030204" pitchFamily="34" charset="0"/>
              </a:rPr>
              <a:t>Configure To Run</a:t>
            </a:r>
            <a:br>
              <a:rPr lang="en-US" sz="2400" dirty="0" smtClean="0">
                <a:latin typeface="Calibri" panose="020F0502020204030204" pitchFamily="34" charset="0"/>
              </a:rPr>
            </a:br>
            <a:r>
              <a:rPr lang="en-US" dirty="0" smtClean="0">
                <a:latin typeface="Calibri" panose="020F0502020204030204" pitchFamily="34" charset="0"/>
              </a:rPr>
              <a:t/>
            </a:r>
            <a:br>
              <a:rPr lang="en-US" dirty="0" smtClean="0">
                <a:latin typeface="Calibri" panose="020F0502020204030204" pitchFamily="34" charset="0"/>
              </a:rPr>
            </a:br>
            <a:endParaRPr lang="en-US" dirty="0">
              <a:latin typeface="Calibri" panose="020F0502020204030204" pitchFamily="34" charset="0"/>
            </a:endParaRPr>
          </a:p>
        </p:txBody>
      </p:sp>
      <p:sp>
        <p:nvSpPr>
          <p:cNvPr id="7" name="TextBox 6"/>
          <p:cNvSpPr txBox="1"/>
          <p:nvPr/>
        </p:nvSpPr>
        <p:spPr>
          <a:xfrm>
            <a:off x="3567113" y="4868271"/>
            <a:ext cx="8049744" cy="923330"/>
          </a:xfrm>
          <a:prstGeom prst="rect">
            <a:avLst/>
          </a:prstGeom>
          <a:noFill/>
        </p:spPr>
        <p:txBody>
          <a:bodyPr wrap="square" rtlCol="0">
            <a:spAutoFit/>
          </a:bodyPr>
          <a:lstStyle/>
          <a:p>
            <a:r>
              <a:rPr lang="en-US" dirty="0" smtClean="0"/>
              <a:t>There are 2 specific properties that you have to notice. Remember to change it to fix with the machine you want to be </a:t>
            </a:r>
            <a:r>
              <a:rPr lang="en-US" dirty="0" err="1" smtClean="0"/>
              <a:t>Jmeter’s</a:t>
            </a:r>
            <a:r>
              <a:rPr lang="en-US" dirty="0" smtClean="0"/>
              <a:t> Master</a:t>
            </a:r>
          </a:p>
          <a:p>
            <a:r>
              <a:rPr lang="en-US" dirty="0" smtClean="0"/>
              <a:t>Then Click save.</a:t>
            </a:r>
            <a:endParaRPr lang="en-US" dirty="0"/>
          </a:p>
        </p:txBody>
      </p:sp>
      <p:pic>
        <p:nvPicPr>
          <p:cNvPr id="3" name="Picture 2"/>
          <p:cNvPicPr>
            <a:picLocks noChangeAspect="1"/>
          </p:cNvPicPr>
          <p:nvPr/>
        </p:nvPicPr>
        <p:blipFill>
          <a:blip r:embed="rId2"/>
          <a:stretch>
            <a:fillRect/>
          </a:stretch>
        </p:blipFill>
        <p:spPr>
          <a:xfrm>
            <a:off x="2471738" y="633603"/>
            <a:ext cx="2190750" cy="2790825"/>
          </a:xfrm>
          <a:prstGeom prst="rect">
            <a:avLst/>
          </a:prstGeom>
        </p:spPr>
      </p:pic>
      <p:pic>
        <p:nvPicPr>
          <p:cNvPr id="5" name="Picture 4"/>
          <p:cNvPicPr>
            <a:picLocks noChangeAspect="1"/>
          </p:cNvPicPr>
          <p:nvPr/>
        </p:nvPicPr>
        <p:blipFill>
          <a:blip r:embed="rId3"/>
          <a:stretch>
            <a:fillRect/>
          </a:stretch>
        </p:blipFill>
        <p:spPr>
          <a:xfrm>
            <a:off x="3906930" y="172727"/>
            <a:ext cx="8634109" cy="4695544"/>
          </a:xfrm>
          <a:prstGeom prst="rect">
            <a:avLst/>
          </a:prstGeom>
        </p:spPr>
      </p:pic>
      <p:sp>
        <p:nvSpPr>
          <p:cNvPr id="4" name="Rectangle 3"/>
          <p:cNvSpPr/>
          <p:nvPr/>
        </p:nvSpPr>
        <p:spPr>
          <a:xfrm>
            <a:off x="6553199" y="1371600"/>
            <a:ext cx="1480458" cy="141515"/>
          </a:xfrm>
          <a:prstGeom prst="rect">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316931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latin typeface="Calibri" panose="020F0502020204030204" pitchFamily="34" charset="0"/>
              </a:rPr>
              <a:t>Start a New Test</a:t>
            </a:r>
            <a:br>
              <a:rPr lang="en-US" sz="2400" dirty="0" smtClean="0">
                <a:latin typeface="Calibri" panose="020F0502020204030204" pitchFamily="34" charset="0"/>
              </a:rPr>
            </a:br>
            <a:r>
              <a:rPr lang="en-US" dirty="0" smtClean="0">
                <a:latin typeface="Calibri" panose="020F0502020204030204" pitchFamily="34" charset="0"/>
              </a:rPr>
              <a:t/>
            </a:r>
            <a:br>
              <a:rPr lang="en-US" dirty="0" smtClean="0">
                <a:latin typeface="Calibri" panose="020F0502020204030204" pitchFamily="34" charset="0"/>
              </a:rPr>
            </a:br>
            <a:endParaRPr lang="en-US" dirty="0">
              <a:latin typeface="Calibri" panose="020F0502020204030204" pitchFamily="34" charset="0"/>
            </a:endParaRPr>
          </a:p>
        </p:txBody>
      </p:sp>
      <p:pic>
        <p:nvPicPr>
          <p:cNvPr id="8" name="Picture 7"/>
          <p:cNvPicPr>
            <a:picLocks noChangeAspect="1"/>
          </p:cNvPicPr>
          <p:nvPr/>
        </p:nvPicPr>
        <p:blipFill>
          <a:blip r:embed="rId2"/>
          <a:stretch>
            <a:fillRect/>
          </a:stretch>
        </p:blipFill>
        <p:spPr>
          <a:xfrm>
            <a:off x="3645354" y="583746"/>
            <a:ext cx="7600950" cy="3600450"/>
          </a:xfrm>
          <a:prstGeom prst="rect">
            <a:avLst/>
          </a:prstGeom>
        </p:spPr>
      </p:pic>
      <p:sp>
        <p:nvSpPr>
          <p:cNvPr id="9" name="TextBox 8"/>
          <p:cNvSpPr txBox="1"/>
          <p:nvPr/>
        </p:nvSpPr>
        <p:spPr>
          <a:xfrm>
            <a:off x="3550104" y="4582886"/>
            <a:ext cx="7696200" cy="1477328"/>
          </a:xfrm>
          <a:prstGeom prst="rect">
            <a:avLst/>
          </a:prstGeom>
          <a:noFill/>
        </p:spPr>
        <p:txBody>
          <a:bodyPr wrap="square" rtlCol="0">
            <a:spAutoFit/>
          </a:bodyPr>
          <a:lstStyle/>
          <a:p>
            <a:r>
              <a:rPr lang="en-US" dirty="0" smtClean="0"/>
              <a:t>Click Build to run test. </a:t>
            </a:r>
          </a:p>
          <a:p>
            <a:endParaRPr lang="en-US" dirty="0"/>
          </a:p>
          <a:p>
            <a:r>
              <a:rPr lang="en-US" dirty="0" smtClean="0"/>
              <a:t>Remember: You must start Jmeter-server.bat at the </a:t>
            </a:r>
            <a:r>
              <a:rPr lang="en-US" dirty="0" err="1" smtClean="0"/>
              <a:t>Jmeter</a:t>
            </a:r>
            <a:r>
              <a:rPr lang="en-US" dirty="0" smtClean="0"/>
              <a:t>-Slave machine to run this test. At this case, I put 127.0.0.1:999 at Agents it means that I use my machine also a </a:t>
            </a:r>
            <a:r>
              <a:rPr lang="en-US" dirty="0" err="1" smtClean="0"/>
              <a:t>Jmeter</a:t>
            </a:r>
            <a:r>
              <a:rPr lang="en-US" dirty="0" smtClean="0"/>
              <a:t>-Master and a </a:t>
            </a:r>
            <a:r>
              <a:rPr lang="en-US" dirty="0" err="1" smtClean="0"/>
              <a:t>Jmeter</a:t>
            </a:r>
            <a:r>
              <a:rPr lang="en-US" dirty="0" smtClean="0"/>
              <a:t>-Slave</a:t>
            </a:r>
            <a:endParaRPr lang="en-US" dirty="0"/>
          </a:p>
        </p:txBody>
      </p:sp>
    </p:spTree>
    <p:extLst>
      <p:ext uri="{BB962C8B-B14F-4D97-AF65-F5344CB8AC3E}">
        <p14:creationId xmlns:p14="http://schemas.microsoft.com/office/powerpoint/2010/main" val="40795713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latin typeface="Calibri" panose="020F0502020204030204" pitchFamily="34" charset="0"/>
              </a:rPr>
              <a:t>Start a New Test</a:t>
            </a:r>
            <a:br>
              <a:rPr lang="en-US" sz="2400" dirty="0" smtClean="0">
                <a:latin typeface="Calibri" panose="020F0502020204030204" pitchFamily="34" charset="0"/>
              </a:rPr>
            </a:br>
            <a:r>
              <a:rPr lang="en-US" dirty="0" smtClean="0">
                <a:latin typeface="Calibri" panose="020F0502020204030204" pitchFamily="34" charset="0"/>
              </a:rPr>
              <a:t/>
            </a:r>
            <a:br>
              <a:rPr lang="en-US" dirty="0" smtClean="0">
                <a:latin typeface="Calibri" panose="020F0502020204030204" pitchFamily="34" charset="0"/>
              </a:rPr>
            </a:br>
            <a:endParaRPr lang="en-US" dirty="0">
              <a:latin typeface="Calibri" panose="020F0502020204030204" pitchFamily="34" charset="0"/>
            </a:endParaRPr>
          </a:p>
        </p:txBody>
      </p:sp>
      <p:sp>
        <p:nvSpPr>
          <p:cNvPr id="5" name="TextBox 4"/>
          <p:cNvSpPr txBox="1"/>
          <p:nvPr/>
        </p:nvSpPr>
        <p:spPr>
          <a:xfrm>
            <a:off x="3614057" y="1926771"/>
            <a:ext cx="3048000" cy="1754326"/>
          </a:xfrm>
          <a:prstGeom prst="rect">
            <a:avLst/>
          </a:prstGeom>
          <a:noFill/>
        </p:spPr>
        <p:txBody>
          <a:bodyPr wrap="square" rtlCol="0">
            <a:spAutoFit/>
          </a:bodyPr>
          <a:lstStyle/>
          <a:p>
            <a:r>
              <a:rPr lang="en-US" dirty="0" smtClean="0"/>
              <a:t>When Your test are running, The status about your test will show out at the build History table at the left side. Click on that Test to see the result of that test.</a:t>
            </a:r>
            <a:endParaRPr lang="en-US" dirty="0"/>
          </a:p>
        </p:txBody>
      </p:sp>
      <p:pic>
        <p:nvPicPr>
          <p:cNvPr id="6" name="Picture 5"/>
          <p:cNvPicPr>
            <a:picLocks noChangeAspect="1"/>
          </p:cNvPicPr>
          <p:nvPr/>
        </p:nvPicPr>
        <p:blipFill>
          <a:blip r:embed="rId3"/>
          <a:stretch>
            <a:fillRect/>
          </a:stretch>
        </p:blipFill>
        <p:spPr>
          <a:xfrm>
            <a:off x="6930797" y="519303"/>
            <a:ext cx="4752975" cy="5810250"/>
          </a:xfrm>
          <a:prstGeom prst="rect">
            <a:avLst/>
          </a:prstGeom>
        </p:spPr>
      </p:pic>
    </p:spTree>
    <p:extLst>
      <p:ext uri="{BB962C8B-B14F-4D97-AF65-F5344CB8AC3E}">
        <p14:creationId xmlns:p14="http://schemas.microsoft.com/office/powerpoint/2010/main" val="17984435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latin typeface="Calibri" panose="020F0502020204030204" pitchFamily="34" charset="0"/>
              </a:rPr>
              <a:t>Start a New Test</a:t>
            </a:r>
            <a:br>
              <a:rPr lang="en-US" sz="2400" dirty="0" smtClean="0">
                <a:latin typeface="Calibri" panose="020F0502020204030204" pitchFamily="34" charset="0"/>
              </a:rPr>
            </a:br>
            <a:r>
              <a:rPr lang="en-US" dirty="0" smtClean="0">
                <a:latin typeface="Calibri" panose="020F0502020204030204" pitchFamily="34" charset="0"/>
              </a:rPr>
              <a:t/>
            </a:r>
            <a:br>
              <a:rPr lang="en-US" dirty="0" smtClean="0">
                <a:latin typeface="Calibri" panose="020F0502020204030204" pitchFamily="34" charset="0"/>
              </a:rPr>
            </a:br>
            <a:endParaRPr lang="en-US" dirty="0">
              <a:latin typeface="Calibri" panose="020F0502020204030204" pitchFamily="34" charset="0"/>
            </a:endParaRPr>
          </a:p>
        </p:txBody>
      </p:sp>
      <p:pic>
        <p:nvPicPr>
          <p:cNvPr id="3" name="Picture 2"/>
          <p:cNvPicPr>
            <a:picLocks noChangeAspect="1"/>
          </p:cNvPicPr>
          <p:nvPr/>
        </p:nvPicPr>
        <p:blipFill>
          <a:blip r:embed="rId3"/>
          <a:stretch>
            <a:fillRect/>
          </a:stretch>
        </p:blipFill>
        <p:spPr>
          <a:xfrm>
            <a:off x="2464700" y="702999"/>
            <a:ext cx="9608918" cy="5442857"/>
          </a:xfrm>
          <a:prstGeom prst="rect">
            <a:avLst/>
          </a:prstGeom>
        </p:spPr>
      </p:pic>
    </p:spTree>
    <p:extLst>
      <p:ext uri="{BB962C8B-B14F-4D97-AF65-F5344CB8AC3E}">
        <p14:creationId xmlns:p14="http://schemas.microsoft.com/office/powerpoint/2010/main" val="188488052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err="1" smtClean="0">
                <a:latin typeface="Calibri" panose="020F0502020204030204" pitchFamily="34" charset="0"/>
              </a:rPr>
              <a:t>Config</a:t>
            </a:r>
            <a:r>
              <a:rPr lang="en-US" sz="2400" dirty="0" smtClean="0">
                <a:latin typeface="Calibri" panose="020F0502020204030204" pitchFamily="34" charset="0"/>
              </a:rPr>
              <a:t> </a:t>
            </a:r>
            <a:r>
              <a:rPr lang="en-US" sz="2400" dirty="0" err="1" smtClean="0">
                <a:latin typeface="Calibri" panose="020F0502020204030204" pitchFamily="34" charset="0"/>
              </a:rPr>
              <a:t>Jmeter</a:t>
            </a:r>
            <a:r>
              <a:rPr lang="en-US" sz="2400" dirty="0" smtClean="0">
                <a:latin typeface="Calibri" panose="020F0502020204030204" pitchFamily="34" charset="0"/>
              </a:rPr>
              <a:t>-Slave to run</a:t>
            </a:r>
            <a:endParaRPr lang="en-US" dirty="0">
              <a:latin typeface="Calibri" panose="020F0502020204030204" pitchFamily="34" charset="0"/>
            </a:endParaRPr>
          </a:p>
        </p:txBody>
      </p:sp>
      <p:sp>
        <p:nvSpPr>
          <p:cNvPr id="5" name="TextBox 4"/>
          <p:cNvSpPr txBox="1"/>
          <p:nvPr/>
        </p:nvSpPr>
        <p:spPr>
          <a:xfrm>
            <a:off x="3412672" y="5380672"/>
            <a:ext cx="8207827" cy="1200329"/>
          </a:xfrm>
          <a:prstGeom prst="rect">
            <a:avLst/>
          </a:prstGeom>
          <a:noFill/>
        </p:spPr>
        <p:txBody>
          <a:bodyPr wrap="square" rtlCol="0">
            <a:spAutoFit/>
          </a:bodyPr>
          <a:lstStyle/>
          <a:p>
            <a:r>
              <a:rPr lang="en-US" dirty="0" smtClean="0"/>
              <a:t>Add this line at the bottom of “</a:t>
            </a:r>
            <a:r>
              <a:rPr lang="en-US" dirty="0" err="1" smtClean="0"/>
              <a:t>user.properties</a:t>
            </a:r>
            <a:r>
              <a:rPr lang="en-US" dirty="0" smtClean="0"/>
              <a:t>” file</a:t>
            </a:r>
          </a:p>
          <a:p>
            <a:r>
              <a:rPr lang="en-US" dirty="0" err="1" smtClean="0"/>
              <a:t>server_port</a:t>
            </a:r>
            <a:r>
              <a:rPr lang="en-US" dirty="0" smtClean="0"/>
              <a:t>=999</a:t>
            </a:r>
          </a:p>
          <a:p>
            <a:r>
              <a:rPr lang="en-US" dirty="0" smtClean="0"/>
              <a:t>mode=Standard</a:t>
            </a:r>
          </a:p>
          <a:p>
            <a:r>
              <a:rPr lang="en-US" dirty="0" smtClean="0"/>
              <a:t>Then Save</a:t>
            </a:r>
            <a:r>
              <a:rPr lang="en-US" smtClean="0"/>
              <a:t>. </a:t>
            </a:r>
            <a:endParaRPr lang="en-US" dirty="0"/>
          </a:p>
        </p:txBody>
      </p:sp>
      <p:pic>
        <p:nvPicPr>
          <p:cNvPr id="6" name="Picture 5"/>
          <p:cNvPicPr>
            <a:picLocks noChangeAspect="1"/>
          </p:cNvPicPr>
          <p:nvPr/>
        </p:nvPicPr>
        <p:blipFill>
          <a:blip r:embed="rId3"/>
          <a:stretch>
            <a:fillRect/>
          </a:stretch>
        </p:blipFill>
        <p:spPr>
          <a:xfrm>
            <a:off x="3412672" y="0"/>
            <a:ext cx="8207827" cy="5380672"/>
          </a:xfrm>
          <a:prstGeom prst="rect">
            <a:avLst/>
          </a:prstGeom>
        </p:spPr>
      </p:pic>
    </p:spTree>
    <p:extLst>
      <p:ext uri="{BB962C8B-B14F-4D97-AF65-F5344CB8AC3E}">
        <p14:creationId xmlns:p14="http://schemas.microsoft.com/office/powerpoint/2010/main" val="26894046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119433"/>
            <a:ext cx="3453203" cy="4609989"/>
          </a:xfrm>
          <a:solidFill>
            <a:schemeClr val="accent3">
              <a:lumMod val="20000"/>
              <a:lumOff val="80000"/>
            </a:schemeClr>
          </a:solidFill>
        </p:spPr>
        <p:txBody>
          <a:bodyPr>
            <a:normAutofit/>
          </a:bodyPr>
          <a:lstStyle/>
          <a:p>
            <a:r>
              <a:rPr lang="en-US" sz="2400" dirty="0" smtClean="0">
                <a:latin typeface="Calibri" panose="020F0502020204030204" pitchFamily="34" charset="0"/>
                <a:ea typeface="Batang" panose="02030600000101010101" pitchFamily="18" charset="-127"/>
                <a:cs typeface="Arial" panose="020B0604020202020204" pitchFamily="34" charset="0"/>
                <a:hlinkClick r:id="rId2"/>
              </a:rPr>
              <a:t>http://hcut2694c:8080/</a:t>
            </a:r>
            <a:endParaRPr lang="en-US" sz="2400" dirty="0">
              <a:latin typeface="Calibri" panose="020F0502020204030204" pitchFamily="34" charset="0"/>
              <a:ea typeface="Batang" panose="02030600000101010101" pitchFamily="18" charset="-127"/>
              <a:cs typeface="Arial" panose="020B0604020202020204" pitchFamily="34" charset="0"/>
            </a:endParaRPr>
          </a:p>
        </p:txBody>
      </p:sp>
      <p:sp>
        <p:nvSpPr>
          <p:cNvPr id="6" name="Content Placeholder 5"/>
          <p:cNvSpPr>
            <a:spLocks noGrp="1"/>
          </p:cNvSpPr>
          <p:nvPr>
            <p:ph idx="1"/>
          </p:nvPr>
        </p:nvSpPr>
        <p:spPr>
          <a:xfrm>
            <a:off x="3453202" y="-455536"/>
            <a:ext cx="8622255" cy="3489142"/>
          </a:xfrm>
        </p:spPr>
        <p:txBody>
          <a:bodyPr/>
          <a:lstStyle/>
          <a:p>
            <a:pPr marL="0" lvl="0" indent="0">
              <a:buNone/>
            </a:pPr>
            <a:endParaRPr lang="en-US" dirty="0" smtClean="0"/>
          </a:p>
          <a:p>
            <a:pPr lvl="0"/>
            <a:r>
              <a:rPr lang="en-US" dirty="0" smtClean="0"/>
              <a:t>- The Home link of Jenkins system which was host in Mr. Man Computer</a:t>
            </a:r>
          </a:p>
          <a:p>
            <a:pPr lvl="0"/>
            <a:endParaRPr lang="en-US" dirty="0" smtClean="0"/>
          </a:p>
          <a:p>
            <a:pPr lvl="0"/>
            <a:endParaRPr lang="en-US" dirty="0" smtClean="0"/>
          </a:p>
          <a:p>
            <a:pPr lvl="0"/>
            <a:endParaRPr lang="en-US" dirty="0" smtClean="0"/>
          </a:p>
          <a:p>
            <a:pPr lvl="0"/>
            <a:endParaRPr lang="en-US" dirty="0"/>
          </a:p>
        </p:txBody>
      </p:sp>
      <p:pic>
        <p:nvPicPr>
          <p:cNvPr id="10" name="Picture 9"/>
          <p:cNvPicPr>
            <a:picLocks noChangeAspect="1"/>
          </p:cNvPicPr>
          <p:nvPr/>
        </p:nvPicPr>
        <p:blipFill>
          <a:blip r:embed="rId3"/>
          <a:stretch>
            <a:fillRect/>
          </a:stretch>
        </p:blipFill>
        <p:spPr>
          <a:xfrm>
            <a:off x="3035687" y="1119432"/>
            <a:ext cx="9457285" cy="4609989"/>
          </a:xfrm>
          <a:prstGeom prst="rect">
            <a:avLst/>
          </a:prstGeom>
        </p:spPr>
      </p:pic>
    </p:spTree>
    <p:extLst>
      <p:ext uri="{BB962C8B-B14F-4D97-AF65-F5344CB8AC3E}">
        <p14:creationId xmlns:p14="http://schemas.microsoft.com/office/powerpoint/2010/main" val="29861099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latin typeface="Calibri" panose="020F0502020204030204" pitchFamily="34" charset="0"/>
              </a:rPr>
              <a:t>Making Node and Connect Your Computer with </a:t>
            </a:r>
            <a:r>
              <a:rPr lang="en-US" sz="2400" dirty="0" err="1" smtClean="0">
                <a:latin typeface="Calibri" panose="020F0502020204030204" pitchFamily="34" charset="0"/>
              </a:rPr>
              <a:t>Jenkin</a:t>
            </a:r>
            <a:r>
              <a:rPr lang="en-US" sz="2400" dirty="0" smtClean="0">
                <a:latin typeface="Calibri" panose="020F0502020204030204" pitchFamily="34" charset="0"/>
              </a:rPr>
              <a:t/>
            </a:r>
            <a:br>
              <a:rPr lang="en-US" sz="2400" dirty="0" smtClean="0">
                <a:latin typeface="Calibri" panose="020F0502020204030204" pitchFamily="34" charset="0"/>
              </a:rPr>
            </a:br>
            <a:r>
              <a:rPr lang="en-US" dirty="0" smtClean="0">
                <a:latin typeface="Calibri" panose="020F0502020204030204" pitchFamily="34" charset="0"/>
              </a:rPr>
              <a:t/>
            </a:r>
            <a:br>
              <a:rPr lang="en-US" dirty="0" smtClean="0">
                <a:latin typeface="Calibri" panose="020F0502020204030204" pitchFamily="34" charset="0"/>
              </a:rPr>
            </a:br>
            <a:endParaRPr lang="en-US" dirty="0">
              <a:latin typeface="Calibri" panose="020F0502020204030204" pitchFamily="34" charset="0"/>
            </a:endParaRPr>
          </a:p>
        </p:txBody>
      </p:sp>
      <p:pic>
        <p:nvPicPr>
          <p:cNvPr id="4" name="Picture 3"/>
          <p:cNvPicPr>
            <a:picLocks noChangeAspect="1"/>
          </p:cNvPicPr>
          <p:nvPr/>
        </p:nvPicPr>
        <p:blipFill>
          <a:blip r:embed="rId2"/>
          <a:stretch>
            <a:fillRect/>
          </a:stretch>
        </p:blipFill>
        <p:spPr>
          <a:xfrm>
            <a:off x="3456352" y="122548"/>
            <a:ext cx="8319818" cy="6155703"/>
          </a:xfrm>
          <a:prstGeom prst="rect">
            <a:avLst/>
          </a:prstGeom>
        </p:spPr>
      </p:pic>
      <p:sp>
        <p:nvSpPr>
          <p:cNvPr id="9" name="TextBox 8"/>
          <p:cNvSpPr txBox="1"/>
          <p:nvPr/>
        </p:nvSpPr>
        <p:spPr>
          <a:xfrm>
            <a:off x="4256314" y="566057"/>
            <a:ext cx="2677886" cy="646331"/>
          </a:xfrm>
          <a:prstGeom prst="rect">
            <a:avLst/>
          </a:prstGeom>
          <a:noFill/>
        </p:spPr>
        <p:txBody>
          <a:bodyPr wrap="square" rtlCol="0">
            <a:spAutoFit/>
          </a:bodyPr>
          <a:lstStyle/>
          <a:p>
            <a:r>
              <a:rPr lang="en-US" b="1" dirty="0" smtClean="0">
                <a:solidFill>
                  <a:srgbClr val="FF0000"/>
                </a:solidFill>
              </a:rPr>
              <a:t>1. Go Back to Jenkins Homepage</a:t>
            </a:r>
            <a:endParaRPr lang="en-US" b="1" dirty="0">
              <a:solidFill>
                <a:srgbClr val="FF0000"/>
              </a:solidFill>
            </a:endParaRPr>
          </a:p>
        </p:txBody>
      </p:sp>
      <p:sp>
        <p:nvSpPr>
          <p:cNvPr id="10" name="TextBox 9"/>
          <p:cNvSpPr txBox="1"/>
          <p:nvPr/>
        </p:nvSpPr>
        <p:spPr>
          <a:xfrm>
            <a:off x="4785975" y="1471231"/>
            <a:ext cx="2830286" cy="369332"/>
          </a:xfrm>
          <a:prstGeom prst="rect">
            <a:avLst/>
          </a:prstGeom>
          <a:noFill/>
        </p:spPr>
        <p:txBody>
          <a:bodyPr wrap="square" rtlCol="0">
            <a:spAutoFit/>
          </a:bodyPr>
          <a:lstStyle/>
          <a:p>
            <a:r>
              <a:rPr lang="en-US" b="1" dirty="0" smtClean="0">
                <a:solidFill>
                  <a:srgbClr val="FF0000"/>
                </a:solidFill>
              </a:rPr>
              <a:t>2. Click on Manage Jenkins</a:t>
            </a:r>
            <a:endParaRPr lang="en-US" b="1" dirty="0">
              <a:solidFill>
                <a:srgbClr val="FF0000"/>
              </a:solidFill>
            </a:endParaRPr>
          </a:p>
        </p:txBody>
      </p:sp>
      <p:sp>
        <p:nvSpPr>
          <p:cNvPr id="11" name="TextBox 10"/>
          <p:cNvSpPr txBox="1"/>
          <p:nvPr/>
        </p:nvSpPr>
        <p:spPr>
          <a:xfrm>
            <a:off x="7855747" y="5725020"/>
            <a:ext cx="2830286" cy="369332"/>
          </a:xfrm>
          <a:prstGeom prst="rect">
            <a:avLst/>
          </a:prstGeom>
          <a:noFill/>
        </p:spPr>
        <p:txBody>
          <a:bodyPr wrap="square" rtlCol="0">
            <a:spAutoFit/>
          </a:bodyPr>
          <a:lstStyle/>
          <a:p>
            <a:r>
              <a:rPr lang="en-US" b="1" dirty="0" smtClean="0">
                <a:solidFill>
                  <a:srgbClr val="FF0000"/>
                </a:solidFill>
              </a:rPr>
              <a:t>3. Click on Manage Nodes</a:t>
            </a:r>
            <a:endParaRPr lang="en-US" b="1" dirty="0">
              <a:solidFill>
                <a:srgbClr val="FF0000"/>
              </a:solidFill>
            </a:endParaRPr>
          </a:p>
        </p:txBody>
      </p:sp>
    </p:spTree>
    <p:extLst>
      <p:ext uri="{BB962C8B-B14F-4D97-AF65-F5344CB8AC3E}">
        <p14:creationId xmlns:p14="http://schemas.microsoft.com/office/powerpoint/2010/main" val="30710744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latin typeface="Calibri" panose="020F0502020204030204" pitchFamily="34" charset="0"/>
              </a:rPr>
              <a:t>Making Node and Connect Your Computer with </a:t>
            </a:r>
            <a:r>
              <a:rPr lang="en-US" sz="2400" dirty="0" err="1" smtClean="0">
                <a:latin typeface="Calibri" panose="020F0502020204030204" pitchFamily="34" charset="0"/>
              </a:rPr>
              <a:t>Jenkin</a:t>
            </a:r>
            <a:r>
              <a:rPr lang="en-US" sz="2400" dirty="0" smtClean="0">
                <a:latin typeface="Calibri" panose="020F0502020204030204" pitchFamily="34" charset="0"/>
              </a:rPr>
              <a:t/>
            </a:r>
            <a:br>
              <a:rPr lang="en-US" sz="2400" dirty="0" smtClean="0">
                <a:latin typeface="Calibri" panose="020F0502020204030204" pitchFamily="34" charset="0"/>
              </a:rPr>
            </a:br>
            <a:r>
              <a:rPr lang="en-US" dirty="0" smtClean="0">
                <a:latin typeface="Calibri" panose="020F0502020204030204" pitchFamily="34" charset="0"/>
              </a:rPr>
              <a:t/>
            </a:r>
            <a:br>
              <a:rPr lang="en-US" dirty="0" smtClean="0">
                <a:latin typeface="Calibri" panose="020F0502020204030204" pitchFamily="34" charset="0"/>
              </a:rPr>
            </a:br>
            <a:endParaRPr lang="en-US" dirty="0">
              <a:latin typeface="Calibri" panose="020F0502020204030204" pitchFamily="34" charset="0"/>
            </a:endParaRPr>
          </a:p>
        </p:txBody>
      </p:sp>
      <p:pic>
        <p:nvPicPr>
          <p:cNvPr id="6" name="Picture 5"/>
          <p:cNvPicPr>
            <a:picLocks noChangeAspect="1"/>
          </p:cNvPicPr>
          <p:nvPr/>
        </p:nvPicPr>
        <p:blipFill>
          <a:blip r:embed="rId2"/>
          <a:stretch>
            <a:fillRect/>
          </a:stretch>
        </p:blipFill>
        <p:spPr>
          <a:xfrm>
            <a:off x="4037686" y="1123837"/>
            <a:ext cx="6990351" cy="3855562"/>
          </a:xfrm>
          <a:prstGeom prst="rect">
            <a:avLst/>
          </a:prstGeom>
        </p:spPr>
      </p:pic>
      <p:sp>
        <p:nvSpPr>
          <p:cNvPr id="7" name="TextBox 6"/>
          <p:cNvSpPr txBox="1"/>
          <p:nvPr/>
        </p:nvSpPr>
        <p:spPr>
          <a:xfrm>
            <a:off x="5352032" y="2769372"/>
            <a:ext cx="2830286" cy="369332"/>
          </a:xfrm>
          <a:prstGeom prst="rect">
            <a:avLst/>
          </a:prstGeom>
          <a:noFill/>
        </p:spPr>
        <p:txBody>
          <a:bodyPr wrap="square" rtlCol="0">
            <a:spAutoFit/>
          </a:bodyPr>
          <a:lstStyle/>
          <a:p>
            <a:r>
              <a:rPr lang="en-US" b="1" dirty="0" smtClean="0">
                <a:solidFill>
                  <a:srgbClr val="FF0000"/>
                </a:solidFill>
              </a:rPr>
              <a:t>4. Click on New Node</a:t>
            </a:r>
            <a:endParaRPr lang="en-US" b="1" dirty="0">
              <a:solidFill>
                <a:srgbClr val="FF0000"/>
              </a:solidFill>
            </a:endParaRPr>
          </a:p>
        </p:txBody>
      </p:sp>
      <p:sp>
        <p:nvSpPr>
          <p:cNvPr id="9" name="TextBox 8"/>
          <p:cNvSpPr txBox="1"/>
          <p:nvPr/>
        </p:nvSpPr>
        <p:spPr>
          <a:xfrm>
            <a:off x="7757775" y="1514774"/>
            <a:ext cx="4009682" cy="646331"/>
          </a:xfrm>
          <a:prstGeom prst="rect">
            <a:avLst/>
          </a:prstGeom>
          <a:noFill/>
        </p:spPr>
        <p:txBody>
          <a:bodyPr wrap="square" rtlCol="0">
            <a:spAutoFit/>
          </a:bodyPr>
          <a:lstStyle/>
          <a:p>
            <a:r>
              <a:rPr lang="en-US" b="1" dirty="0" smtClean="0">
                <a:solidFill>
                  <a:srgbClr val="FF0000"/>
                </a:solidFill>
              </a:rPr>
              <a:t>5. Name Your Machine and choose Dumb Slave</a:t>
            </a:r>
            <a:endParaRPr lang="en-US" b="1" dirty="0">
              <a:solidFill>
                <a:srgbClr val="FF0000"/>
              </a:solidFill>
            </a:endParaRPr>
          </a:p>
        </p:txBody>
      </p:sp>
      <p:sp>
        <p:nvSpPr>
          <p:cNvPr id="10" name="TextBox 9"/>
          <p:cNvSpPr txBox="1"/>
          <p:nvPr/>
        </p:nvSpPr>
        <p:spPr>
          <a:xfrm>
            <a:off x="8197751" y="4794733"/>
            <a:ext cx="2830286" cy="369332"/>
          </a:xfrm>
          <a:prstGeom prst="rect">
            <a:avLst/>
          </a:prstGeom>
          <a:noFill/>
        </p:spPr>
        <p:txBody>
          <a:bodyPr wrap="square" rtlCol="0">
            <a:spAutoFit/>
          </a:bodyPr>
          <a:lstStyle/>
          <a:p>
            <a:r>
              <a:rPr lang="en-US" b="1" dirty="0" smtClean="0">
                <a:solidFill>
                  <a:srgbClr val="FF0000"/>
                </a:solidFill>
              </a:rPr>
              <a:t>6. Click Ok button</a:t>
            </a:r>
            <a:endParaRPr lang="en-US" b="1" dirty="0">
              <a:solidFill>
                <a:srgbClr val="FF0000"/>
              </a:solidFill>
            </a:endParaRPr>
          </a:p>
        </p:txBody>
      </p:sp>
    </p:spTree>
    <p:extLst>
      <p:ext uri="{BB962C8B-B14F-4D97-AF65-F5344CB8AC3E}">
        <p14:creationId xmlns:p14="http://schemas.microsoft.com/office/powerpoint/2010/main" val="21535983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latin typeface="Calibri" panose="020F0502020204030204" pitchFamily="34" charset="0"/>
              </a:rPr>
              <a:t>Making Node and Connect Your Computer with </a:t>
            </a:r>
            <a:r>
              <a:rPr lang="en-US" sz="2400" dirty="0" err="1" smtClean="0">
                <a:latin typeface="Calibri" panose="020F0502020204030204" pitchFamily="34" charset="0"/>
              </a:rPr>
              <a:t>Jenkin</a:t>
            </a:r>
            <a:r>
              <a:rPr lang="en-US" sz="2400" dirty="0" smtClean="0">
                <a:latin typeface="Calibri" panose="020F0502020204030204" pitchFamily="34" charset="0"/>
              </a:rPr>
              <a:t/>
            </a:r>
            <a:br>
              <a:rPr lang="en-US" sz="2400" dirty="0" smtClean="0">
                <a:latin typeface="Calibri" panose="020F0502020204030204" pitchFamily="34" charset="0"/>
              </a:rPr>
            </a:br>
            <a:r>
              <a:rPr lang="en-US" dirty="0" smtClean="0">
                <a:latin typeface="Calibri" panose="020F0502020204030204" pitchFamily="34" charset="0"/>
              </a:rPr>
              <a:t/>
            </a:r>
            <a:br>
              <a:rPr lang="en-US" dirty="0" smtClean="0">
                <a:latin typeface="Calibri" panose="020F0502020204030204" pitchFamily="34" charset="0"/>
              </a:rPr>
            </a:br>
            <a:endParaRPr lang="en-US" dirty="0">
              <a:latin typeface="Calibri" panose="020F0502020204030204" pitchFamily="34" charset="0"/>
            </a:endParaRPr>
          </a:p>
        </p:txBody>
      </p:sp>
      <p:pic>
        <p:nvPicPr>
          <p:cNvPr id="8" name="Picture 7"/>
          <p:cNvPicPr>
            <a:picLocks noChangeAspect="1"/>
          </p:cNvPicPr>
          <p:nvPr/>
        </p:nvPicPr>
        <p:blipFill>
          <a:blip r:embed="rId2"/>
          <a:stretch>
            <a:fillRect/>
          </a:stretch>
        </p:blipFill>
        <p:spPr>
          <a:xfrm>
            <a:off x="3591372" y="493339"/>
            <a:ext cx="8099229" cy="5109321"/>
          </a:xfrm>
          <a:prstGeom prst="rect">
            <a:avLst/>
          </a:prstGeom>
        </p:spPr>
      </p:pic>
      <p:sp>
        <p:nvSpPr>
          <p:cNvPr id="7" name="TextBox 6"/>
          <p:cNvSpPr txBox="1"/>
          <p:nvPr/>
        </p:nvSpPr>
        <p:spPr>
          <a:xfrm>
            <a:off x="3915117" y="124007"/>
            <a:ext cx="2830286" cy="369332"/>
          </a:xfrm>
          <a:prstGeom prst="rect">
            <a:avLst/>
          </a:prstGeom>
          <a:noFill/>
        </p:spPr>
        <p:txBody>
          <a:bodyPr wrap="square" rtlCol="0">
            <a:spAutoFit/>
          </a:bodyPr>
          <a:lstStyle/>
          <a:p>
            <a:r>
              <a:rPr lang="en-US" b="1" dirty="0" smtClean="0">
                <a:solidFill>
                  <a:srgbClr val="FF0000"/>
                </a:solidFill>
              </a:rPr>
              <a:t>8. Fill Out this Information</a:t>
            </a:r>
            <a:endParaRPr lang="en-US" b="1" dirty="0">
              <a:solidFill>
                <a:srgbClr val="FF0000"/>
              </a:solidFill>
            </a:endParaRPr>
          </a:p>
        </p:txBody>
      </p:sp>
    </p:spTree>
    <p:extLst>
      <p:ext uri="{BB962C8B-B14F-4D97-AF65-F5344CB8AC3E}">
        <p14:creationId xmlns:p14="http://schemas.microsoft.com/office/powerpoint/2010/main" val="39588011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latin typeface="Calibri" panose="020F0502020204030204" pitchFamily="34" charset="0"/>
              </a:rPr>
              <a:t>Making Node and Connect Your Computer with </a:t>
            </a:r>
            <a:r>
              <a:rPr lang="en-US" sz="2400" dirty="0" err="1" smtClean="0">
                <a:latin typeface="Calibri" panose="020F0502020204030204" pitchFamily="34" charset="0"/>
              </a:rPr>
              <a:t>Jenkin</a:t>
            </a:r>
            <a:r>
              <a:rPr lang="en-US" sz="2400" dirty="0" smtClean="0">
                <a:latin typeface="Calibri" panose="020F0502020204030204" pitchFamily="34" charset="0"/>
              </a:rPr>
              <a:t/>
            </a:r>
            <a:br>
              <a:rPr lang="en-US" sz="2400" dirty="0" smtClean="0">
                <a:latin typeface="Calibri" panose="020F0502020204030204" pitchFamily="34" charset="0"/>
              </a:rPr>
            </a:br>
            <a:r>
              <a:rPr lang="en-US" dirty="0" smtClean="0">
                <a:latin typeface="Calibri" panose="020F0502020204030204" pitchFamily="34" charset="0"/>
              </a:rPr>
              <a:t/>
            </a:r>
            <a:br>
              <a:rPr lang="en-US" dirty="0" smtClean="0">
                <a:latin typeface="Calibri" panose="020F0502020204030204" pitchFamily="34" charset="0"/>
              </a:rPr>
            </a:br>
            <a:endParaRPr lang="en-US" dirty="0">
              <a:latin typeface="Calibri" panose="020F0502020204030204" pitchFamily="34" charset="0"/>
            </a:endParaRPr>
          </a:p>
        </p:txBody>
      </p:sp>
      <p:pic>
        <p:nvPicPr>
          <p:cNvPr id="3" name="Picture 2"/>
          <p:cNvPicPr>
            <a:picLocks noChangeAspect="1"/>
          </p:cNvPicPr>
          <p:nvPr/>
        </p:nvPicPr>
        <p:blipFill>
          <a:blip r:embed="rId2"/>
          <a:stretch>
            <a:fillRect/>
          </a:stretch>
        </p:blipFill>
        <p:spPr>
          <a:xfrm>
            <a:off x="4121604" y="1898876"/>
            <a:ext cx="6191250" cy="2124075"/>
          </a:xfrm>
          <a:prstGeom prst="rect">
            <a:avLst/>
          </a:prstGeom>
        </p:spPr>
      </p:pic>
    </p:spTree>
    <p:extLst>
      <p:ext uri="{BB962C8B-B14F-4D97-AF65-F5344CB8AC3E}">
        <p14:creationId xmlns:p14="http://schemas.microsoft.com/office/powerpoint/2010/main" val="12182251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latin typeface="Calibri" panose="020F0502020204030204" pitchFamily="34" charset="0"/>
              </a:rPr>
              <a:t>Making Node and Connect Your Computer with </a:t>
            </a:r>
            <a:r>
              <a:rPr lang="en-US" sz="2400" dirty="0" err="1" smtClean="0">
                <a:latin typeface="Calibri" panose="020F0502020204030204" pitchFamily="34" charset="0"/>
              </a:rPr>
              <a:t>Jenkin</a:t>
            </a:r>
            <a:r>
              <a:rPr lang="en-US" sz="2400" dirty="0" smtClean="0">
                <a:latin typeface="Calibri" panose="020F0502020204030204" pitchFamily="34" charset="0"/>
              </a:rPr>
              <a:t/>
            </a:r>
            <a:br>
              <a:rPr lang="en-US" sz="2400" dirty="0" smtClean="0">
                <a:latin typeface="Calibri" panose="020F0502020204030204" pitchFamily="34" charset="0"/>
              </a:rPr>
            </a:br>
            <a:r>
              <a:rPr lang="en-US" dirty="0" smtClean="0">
                <a:latin typeface="Calibri" panose="020F0502020204030204" pitchFamily="34" charset="0"/>
              </a:rPr>
              <a:t/>
            </a:r>
            <a:br>
              <a:rPr lang="en-US" dirty="0" smtClean="0">
                <a:latin typeface="Calibri" panose="020F0502020204030204" pitchFamily="34" charset="0"/>
              </a:rPr>
            </a:br>
            <a:endParaRPr lang="en-US" dirty="0">
              <a:latin typeface="Calibri" panose="020F0502020204030204" pitchFamily="34" charset="0"/>
            </a:endParaRPr>
          </a:p>
        </p:txBody>
      </p:sp>
      <p:pic>
        <p:nvPicPr>
          <p:cNvPr id="4" name="Picture 3"/>
          <p:cNvPicPr>
            <a:picLocks noChangeAspect="1"/>
          </p:cNvPicPr>
          <p:nvPr/>
        </p:nvPicPr>
        <p:blipFill>
          <a:blip r:embed="rId2"/>
          <a:stretch>
            <a:fillRect/>
          </a:stretch>
        </p:blipFill>
        <p:spPr>
          <a:xfrm>
            <a:off x="3826329" y="1300353"/>
            <a:ext cx="7848600" cy="2124075"/>
          </a:xfrm>
          <a:prstGeom prst="rect">
            <a:avLst/>
          </a:prstGeom>
        </p:spPr>
      </p:pic>
      <p:sp>
        <p:nvSpPr>
          <p:cNvPr id="5" name="TextBox 4"/>
          <p:cNvSpPr txBox="1"/>
          <p:nvPr/>
        </p:nvSpPr>
        <p:spPr>
          <a:xfrm>
            <a:off x="3439886" y="4191000"/>
            <a:ext cx="8360228" cy="1477328"/>
          </a:xfrm>
          <a:prstGeom prst="rect">
            <a:avLst/>
          </a:prstGeom>
          <a:noFill/>
        </p:spPr>
        <p:txBody>
          <a:bodyPr wrap="square" rtlCol="0">
            <a:spAutoFit/>
          </a:bodyPr>
          <a:lstStyle/>
          <a:p>
            <a:r>
              <a:rPr lang="en-US" dirty="0" smtClean="0"/>
              <a:t>After download slave.jar, locate to the folder where store that file. Open CMD, and run the Command line which I underline just like the picture above</a:t>
            </a:r>
          </a:p>
          <a:p>
            <a:endParaRPr lang="en-US" dirty="0" smtClean="0"/>
          </a:p>
          <a:p>
            <a:endParaRPr lang="en-US" dirty="0" smtClean="0"/>
          </a:p>
          <a:p>
            <a:endParaRPr lang="en-US" dirty="0"/>
          </a:p>
        </p:txBody>
      </p:sp>
      <p:cxnSp>
        <p:nvCxnSpPr>
          <p:cNvPr id="8" name="Straight Connector 7"/>
          <p:cNvCxnSpPr/>
          <p:nvPr/>
        </p:nvCxnSpPr>
        <p:spPr>
          <a:xfrm>
            <a:off x="4299858" y="3156857"/>
            <a:ext cx="7141028" cy="32657"/>
          </a:xfrm>
          <a:prstGeom prst="line">
            <a:avLst/>
          </a:prstGeom>
          <a:ln w="38100" cmpd="sng">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73139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latin typeface="Calibri" panose="020F0502020204030204" pitchFamily="34" charset="0"/>
              </a:rPr>
              <a:t>Making Node and Connect Your Computer with </a:t>
            </a:r>
            <a:r>
              <a:rPr lang="en-US" sz="2400" dirty="0" err="1" smtClean="0">
                <a:latin typeface="Calibri" panose="020F0502020204030204" pitchFamily="34" charset="0"/>
              </a:rPr>
              <a:t>Jenkin</a:t>
            </a:r>
            <a:r>
              <a:rPr lang="en-US" sz="2400" dirty="0" smtClean="0">
                <a:latin typeface="Calibri" panose="020F0502020204030204" pitchFamily="34" charset="0"/>
              </a:rPr>
              <a:t/>
            </a:r>
            <a:br>
              <a:rPr lang="en-US" sz="2400" dirty="0" smtClean="0">
                <a:latin typeface="Calibri" panose="020F0502020204030204" pitchFamily="34" charset="0"/>
              </a:rPr>
            </a:br>
            <a:r>
              <a:rPr lang="en-US" dirty="0" smtClean="0">
                <a:latin typeface="Calibri" panose="020F0502020204030204" pitchFamily="34" charset="0"/>
              </a:rPr>
              <a:t/>
            </a:r>
            <a:br>
              <a:rPr lang="en-US" dirty="0" smtClean="0">
                <a:latin typeface="Calibri" panose="020F0502020204030204" pitchFamily="34" charset="0"/>
              </a:rPr>
            </a:br>
            <a:endParaRPr lang="en-US" dirty="0">
              <a:latin typeface="Calibri" panose="020F0502020204030204" pitchFamily="34" charset="0"/>
            </a:endParaRPr>
          </a:p>
        </p:txBody>
      </p:sp>
      <p:sp>
        <p:nvSpPr>
          <p:cNvPr id="5" name="TextBox 4"/>
          <p:cNvSpPr txBox="1"/>
          <p:nvPr/>
        </p:nvSpPr>
        <p:spPr>
          <a:xfrm>
            <a:off x="3439886" y="3424428"/>
            <a:ext cx="8360228" cy="1200329"/>
          </a:xfrm>
          <a:prstGeom prst="rect">
            <a:avLst/>
          </a:prstGeom>
          <a:noFill/>
        </p:spPr>
        <p:txBody>
          <a:bodyPr wrap="square" rtlCol="0">
            <a:spAutoFit/>
          </a:bodyPr>
          <a:lstStyle/>
          <a:p>
            <a:r>
              <a:rPr lang="en-US" dirty="0" smtClean="0"/>
              <a:t>If you see INFO: Connected, it means that you are connected.</a:t>
            </a:r>
          </a:p>
          <a:p>
            <a:endParaRPr lang="en-US" dirty="0" smtClean="0"/>
          </a:p>
          <a:p>
            <a:endParaRPr lang="en-US" dirty="0" smtClean="0"/>
          </a:p>
          <a:p>
            <a:endParaRPr lang="en-US" dirty="0"/>
          </a:p>
        </p:txBody>
      </p:sp>
      <p:pic>
        <p:nvPicPr>
          <p:cNvPr id="3" name="Picture 2"/>
          <p:cNvPicPr>
            <a:picLocks noChangeAspect="1"/>
          </p:cNvPicPr>
          <p:nvPr/>
        </p:nvPicPr>
        <p:blipFill>
          <a:blip r:embed="rId2"/>
          <a:stretch>
            <a:fillRect/>
          </a:stretch>
        </p:blipFill>
        <p:spPr>
          <a:xfrm>
            <a:off x="4299858" y="1123837"/>
            <a:ext cx="6086475" cy="1876425"/>
          </a:xfrm>
          <a:prstGeom prst="rect">
            <a:avLst/>
          </a:prstGeom>
        </p:spPr>
      </p:pic>
    </p:spTree>
    <p:extLst>
      <p:ext uri="{BB962C8B-B14F-4D97-AF65-F5344CB8AC3E}">
        <p14:creationId xmlns:p14="http://schemas.microsoft.com/office/powerpoint/2010/main" val="22324316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119433"/>
            <a:ext cx="3453203" cy="4609989"/>
          </a:xfrm>
          <a:solidFill>
            <a:schemeClr val="accent3">
              <a:lumMod val="20000"/>
              <a:lumOff val="80000"/>
            </a:schemeClr>
          </a:solidFill>
        </p:spPr>
        <p:txBody>
          <a:bodyPr>
            <a:normAutofit/>
          </a:bodyPr>
          <a:lstStyle/>
          <a:p>
            <a:r>
              <a:rPr lang="en-US" sz="2400" dirty="0" smtClean="0">
                <a:latin typeface="Calibri" panose="020F0502020204030204" pitchFamily="34" charset="0"/>
                <a:ea typeface="Batang" panose="02030600000101010101" pitchFamily="18" charset="-127"/>
                <a:cs typeface="Arial" panose="020B0604020202020204" pitchFamily="34" charset="0"/>
                <a:hlinkClick r:id="rId2"/>
              </a:rPr>
              <a:t>http://hcut2694c:8080/</a:t>
            </a:r>
            <a:endParaRPr lang="en-US" sz="2400" dirty="0">
              <a:latin typeface="Calibri" panose="020F0502020204030204" pitchFamily="34" charset="0"/>
              <a:ea typeface="Batang" panose="02030600000101010101" pitchFamily="18" charset="-127"/>
              <a:cs typeface="Arial" panose="020B0604020202020204" pitchFamily="34" charset="0"/>
            </a:endParaRPr>
          </a:p>
        </p:txBody>
      </p:sp>
      <p:sp>
        <p:nvSpPr>
          <p:cNvPr id="6" name="Content Placeholder 5"/>
          <p:cNvSpPr>
            <a:spLocks noGrp="1"/>
          </p:cNvSpPr>
          <p:nvPr>
            <p:ph idx="1"/>
          </p:nvPr>
        </p:nvSpPr>
        <p:spPr>
          <a:xfrm>
            <a:off x="3453202" y="-455536"/>
            <a:ext cx="8622255" cy="3489142"/>
          </a:xfrm>
        </p:spPr>
        <p:txBody>
          <a:bodyPr/>
          <a:lstStyle/>
          <a:p>
            <a:pPr marL="0" lvl="0" indent="0">
              <a:buNone/>
            </a:pPr>
            <a:endParaRPr lang="en-US" dirty="0" smtClean="0"/>
          </a:p>
          <a:p>
            <a:pPr lvl="0"/>
            <a:r>
              <a:rPr lang="en-US" dirty="0" smtClean="0"/>
              <a:t>- The Home link of Jenkins system which was host in Mr. Man Computer</a:t>
            </a:r>
          </a:p>
          <a:p>
            <a:pPr lvl="0"/>
            <a:endParaRPr lang="en-US" dirty="0" smtClean="0"/>
          </a:p>
          <a:p>
            <a:pPr lvl="0"/>
            <a:endParaRPr lang="en-US" dirty="0" smtClean="0"/>
          </a:p>
          <a:p>
            <a:pPr lvl="0"/>
            <a:endParaRPr lang="en-US" dirty="0" smtClean="0"/>
          </a:p>
          <a:p>
            <a:pPr lvl="0"/>
            <a:endParaRPr lang="en-US" dirty="0"/>
          </a:p>
        </p:txBody>
      </p:sp>
      <p:pic>
        <p:nvPicPr>
          <p:cNvPr id="10" name="Picture 9"/>
          <p:cNvPicPr>
            <a:picLocks noChangeAspect="1"/>
          </p:cNvPicPr>
          <p:nvPr/>
        </p:nvPicPr>
        <p:blipFill>
          <a:blip r:embed="rId3"/>
          <a:stretch>
            <a:fillRect/>
          </a:stretch>
        </p:blipFill>
        <p:spPr>
          <a:xfrm>
            <a:off x="3035687" y="1119432"/>
            <a:ext cx="9457285" cy="4609989"/>
          </a:xfrm>
          <a:prstGeom prst="rect">
            <a:avLst/>
          </a:prstGeom>
        </p:spPr>
      </p:pic>
    </p:spTree>
    <p:extLst>
      <p:ext uri="{BB962C8B-B14F-4D97-AF65-F5344CB8AC3E}">
        <p14:creationId xmlns:p14="http://schemas.microsoft.com/office/powerpoint/2010/main" val="3263346691"/>
      </p:ext>
    </p:extLst>
  </p:cSld>
  <p:clrMapOvr>
    <a:masterClrMapping/>
  </p:clrMapOvr>
  <p:timing>
    <p:tnLst>
      <p:par>
        <p:cTn id="1" dur="indefinite" restart="never" nodeType="tmRoot"/>
      </p:par>
    </p:tnLst>
  </p:timing>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TM03457475[[fn=Frame]]</Template>
  <TotalTime>0</TotalTime>
  <Words>407</Words>
  <Application>Microsoft Office PowerPoint</Application>
  <PresentationFormat>Widescreen</PresentationFormat>
  <Paragraphs>52</Paragraphs>
  <Slides>17</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Batang</vt:lpstr>
      <vt:lpstr>Arial</vt:lpstr>
      <vt:lpstr>Calibri</vt:lpstr>
      <vt:lpstr>Corbel</vt:lpstr>
      <vt:lpstr>Wingdings 2</vt:lpstr>
      <vt:lpstr>Frame</vt:lpstr>
      <vt:lpstr>Jmeter with Jenkin System</vt:lpstr>
      <vt:lpstr>http://hcut2694c:8080/</vt:lpstr>
      <vt:lpstr>Making Node and Connect Your Computer with Jenkin  </vt:lpstr>
      <vt:lpstr>Making Node and Connect Your Computer with Jenkin  </vt:lpstr>
      <vt:lpstr>Making Node and Connect Your Computer with Jenkin  </vt:lpstr>
      <vt:lpstr>Making Node and Connect Your Computer with Jenkin  </vt:lpstr>
      <vt:lpstr>Making Node and Connect Your Computer with Jenkin  </vt:lpstr>
      <vt:lpstr>Making Node and Connect Your Computer with Jenkin  </vt:lpstr>
      <vt:lpstr>http://hcut2694c:8080/</vt:lpstr>
      <vt:lpstr>Where the Jmeter-Client Store in.   </vt:lpstr>
      <vt:lpstr>Clone a new-version for your-self  </vt:lpstr>
      <vt:lpstr>Start a Jmeter Test  </vt:lpstr>
      <vt:lpstr>Configure To Run  </vt:lpstr>
      <vt:lpstr>Start a New Test  </vt:lpstr>
      <vt:lpstr>Start a New Test  </vt:lpstr>
      <vt:lpstr>Start a New Test  </vt:lpstr>
      <vt:lpstr>Config Jmeter-Slave to run</vt:lpstr>
    </vt:vector>
  </TitlesOfParts>
  <Company>BOSCH Group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Jmeter with Jenkin System</dc:title>
  <dc:creator>FIXED-TERM Le Huynh Anh Tuan (RBVH/ETI1)</dc:creator>
  <cp:lastModifiedBy>FIXED-TERM Le Huynh Anh Tuan (RBVH/ETI1)</cp:lastModifiedBy>
  <cp:revision>18</cp:revision>
  <dcterms:created xsi:type="dcterms:W3CDTF">2016-11-04T02:34:09Z</dcterms:created>
  <dcterms:modified xsi:type="dcterms:W3CDTF">2016-11-04T07:45:34Z</dcterms:modified>
</cp:coreProperties>
</file>