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JMeter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Dang </a:t>
            </a:r>
            <a:r>
              <a:rPr lang="en-US" dirty="0" err="1" smtClean="0"/>
              <a:t>Thi</a:t>
            </a:r>
            <a:r>
              <a:rPr lang="en-US" dirty="0" smtClean="0"/>
              <a:t> Thao 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 </a:t>
            </a:r>
            <a:br>
              <a:rPr lang="en-US" dirty="0" smtClean="0"/>
            </a:br>
            <a:r>
              <a:rPr lang="en-US" i="1" dirty="0" smtClean="0"/>
              <a:t>start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76"/>
          <a:stretch/>
        </p:blipFill>
        <p:spPr>
          <a:xfrm>
            <a:off x="3921654" y="481365"/>
            <a:ext cx="7058025" cy="60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br>
              <a:rPr lang="en-US" dirty="0" smtClean="0"/>
            </a:br>
            <a:r>
              <a:rPr lang="en-US" i="1" dirty="0" smtClean="0"/>
              <a:t>add Cert</a:t>
            </a:r>
            <a:br>
              <a:rPr lang="en-US" i="1" dirty="0" smtClean="0"/>
            </a:br>
            <a:r>
              <a:rPr lang="en-US" i="1" dirty="0" smtClean="0"/>
              <a:t>to Browser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9" t="2854" r="8411" b="5480"/>
          <a:stretch/>
        </p:blipFill>
        <p:spPr>
          <a:xfrm>
            <a:off x="3943350" y="426156"/>
            <a:ext cx="6972300" cy="1631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13" y="2133600"/>
            <a:ext cx="7751796" cy="45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br>
              <a:rPr lang="en-US" dirty="0" smtClean="0"/>
            </a:br>
            <a:r>
              <a:rPr lang="en-US" i="1" dirty="0" smtClean="0"/>
              <a:t>access your website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14" y="169335"/>
            <a:ext cx="8071702" cy="3961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60" y="4171949"/>
            <a:ext cx="8061960" cy="25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br>
              <a:rPr lang="en-US" dirty="0" smtClean="0"/>
            </a:br>
            <a:r>
              <a:rPr lang="en-US" i="1" dirty="0" smtClean="0"/>
              <a:t>save test plan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9985" b="57805"/>
          <a:stretch/>
        </p:blipFill>
        <p:spPr>
          <a:xfrm>
            <a:off x="4208145" y="771525"/>
            <a:ext cx="2604135" cy="2966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82" y="2769870"/>
            <a:ext cx="4752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175" y="691376"/>
            <a:ext cx="7705698" cy="54494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Plan – JMeter script</a:t>
            </a:r>
          </a:p>
          <a:p>
            <a:r>
              <a:rPr lang="en-US" sz="2400" dirty="0" smtClean="0"/>
              <a:t>Thread Group – thread = user</a:t>
            </a:r>
          </a:p>
          <a:p>
            <a:r>
              <a:rPr lang="en-US" sz="2400" dirty="0" smtClean="0"/>
              <a:t>Samplers – makes a request</a:t>
            </a:r>
          </a:p>
          <a:p>
            <a:r>
              <a:rPr lang="en-US" sz="2400" dirty="0" err="1" smtClean="0"/>
              <a:t>Config</a:t>
            </a:r>
            <a:r>
              <a:rPr lang="en-US" sz="2400" dirty="0" smtClean="0"/>
              <a:t> Elements</a:t>
            </a:r>
          </a:p>
          <a:p>
            <a:r>
              <a:rPr lang="en-US" sz="2400" dirty="0" smtClean="0"/>
              <a:t>Timer – add a delay</a:t>
            </a:r>
          </a:p>
          <a:p>
            <a:r>
              <a:rPr lang="en-US" sz="2400" dirty="0" smtClean="0"/>
              <a:t>Listener – reporting, logging, and debugging</a:t>
            </a:r>
          </a:p>
          <a:p>
            <a:r>
              <a:rPr lang="en-US" sz="2400" dirty="0" smtClean="0"/>
              <a:t>Assertions – error checking</a:t>
            </a:r>
          </a:p>
          <a:p>
            <a:r>
              <a:rPr lang="en-US" sz="2400" dirty="0" smtClean="0"/>
              <a:t>Pre processor – modify the request</a:t>
            </a:r>
          </a:p>
          <a:p>
            <a:r>
              <a:rPr lang="en-US" sz="2400" dirty="0" smtClean="0"/>
              <a:t>Post processor – parse the response</a:t>
            </a:r>
          </a:p>
          <a:p>
            <a:r>
              <a:rPr lang="en-US" sz="2400" dirty="0" smtClean="0"/>
              <a:t>Logic Controller</a:t>
            </a:r>
          </a:p>
          <a:p>
            <a:r>
              <a:rPr lang="en-US" sz="2400" dirty="0" err="1" smtClean="0"/>
              <a:t>WorkBench</a:t>
            </a:r>
            <a:r>
              <a:rPr lang="en-US" sz="2400" dirty="0" smtClean="0"/>
              <a:t> – temp working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7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a</a:t>
            </a:r>
            <a:r>
              <a:rPr lang="en-US" i="1" dirty="0" smtClean="0"/>
              <a:t>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Thread Group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6" t="3022" r="58111" b="77317"/>
          <a:stretch/>
        </p:blipFill>
        <p:spPr>
          <a:xfrm>
            <a:off x="3917245" y="722489"/>
            <a:ext cx="5409071" cy="1382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2724" b="31151"/>
          <a:stretch/>
        </p:blipFill>
        <p:spPr>
          <a:xfrm>
            <a:off x="3924723" y="2777668"/>
            <a:ext cx="7242810" cy="2839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080760" y="4393777"/>
            <a:ext cx="450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long does it take to go from 1 to 10 users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4683478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many times to run the script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3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i="1" dirty="0" smtClean="0"/>
              <a:t>add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HTTP Request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7" t="11951" r="58023" b="53252"/>
          <a:stretch/>
        </p:blipFill>
        <p:spPr>
          <a:xfrm>
            <a:off x="3997255" y="856968"/>
            <a:ext cx="5417820" cy="2446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24"/>
          <a:stretch/>
        </p:blipFill>
        <p:spPr>
          <a:xfrm>
            <a:off x="4235098" y="3465688"/>
            <a:ext cx="5505450" cy="25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Listener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5" t="11951" r="52577" b="11626"/>
          <a:stretch/>
        </p:blipFill>
        <p:spPr>
          <a:xfrm>
            <a:off x="4057650" y="914399"/>
            <a:ext cx="6115050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Run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1142047"/>
            <a:ext cx="539115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70" y="2433637"/>
            <a:ext cx="4876800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65" y="4713922"/>
            <a:ext cx="4629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View Results Tree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518"/>
          <a:stretch/>
        </p:blipFill>
        <p:spPr>
          <a:xfrm>
            <a:off x="4594577" y="705203"/>
            <a:ext cx="593354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9013" y="1443335"/>
            <a:ext cx="76754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 we have a test script?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1885246" y="2280354"/>
            <a:ext cx="5159020" cy="1162755"/>
          </a:xfrm>
          <a:prstGeom prst="curvedConnector3">
            <a:avLst>
              <a:gd name="adj1" fmla="val -1302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</a:t>
            </a:r>
            <a:br>
              <a:rPr lang="en-US" dirty="0" smtClean="0"/>
            </a:br>
            <a:r>
              <a:rPr lang="en-US" i="1" dirty="0" smtClean="0"/>
              <a:t>create templates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r="79546" b="82033"/>
          <a:stretch/>
        </p:blipFill>
        <p:spPr>
          <a:xfrm>
            <a:off x="4196715" y="760095"/>
            <a:ext cx="2661285" cy="1263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2293620"/>
            <a:ext cx="6400800" cy="361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330" y="239536"/>
            <a:ext cx="22288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300</TotalTime>
  <Words>105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JMeter Overview</vt:lpstr>
      <vt:lpstr>Vocabulary</vt:lpstr>
      <vt:lpstr>Simple ex.  add Thread Group</vt:lpstr>
      <vt:lpstr>Simple test  add HTTP Request</vt:lpstr>
      <vt:lpstr>Simple test add Listener</vt:lpstr>
      <vt:lpstr>Simple test Run</vt:lpstr>
      <vt:lpstr>Simple test View Results Tree</vt:lpstr>
      <vt:lpstr>Record</vt:lpstr>
      <vt:lpstr>Record  create templates</vt:lpstr>
      <vt:lpstr>Record   start</vt:lpstr>
      <vt:lpstr>Record add Cert to Browser</vt:lpstr>
      <vt:lpstr>Record access your website</vt:lpstr>
      <vt:lpstr>Record save test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 Overview</dc:title>
  <dc:creator>Amy</dc:creator>
  <cp:lastModifiedBy>Amy</cp:lastModifiedBy>
  <cp:revision>43</cp:revision>
  <dcterms:created xsi:type="dcterms:W3CDTF">2016-10-30T02:37:09Z</dcterms:created>
  <dcterms:modified xsi:type="dcterms:W3CDTF">2016-10-30T07:37:51Z</dcterms:modified>
</cp:coreProperties>
</file>