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79" r:id="rId17"/>
    <p:sldId id="278" r:id="rId18"/>
    <p:sldId id="281" r:id="rId19"/>
    <p:sldId id="280" r:id="rId20"/>
    <p:sldId id="282" r:id="rId21"/>
    <p:sldId id="262" r:id="rId22"/>
    <p:sldId id="259" r:id="rId23"/>
    <p:sldId id="267" r:id="rId24"/>
    <p:sldId id="265" r:id="rId25"/>
    <p:sldId id="263" r:id="rId26"/>
    <p:sldId id="266" r:id="rId27"/>
    <p:sldId id="2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Dang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9218" name="Picture 2" descr="http://jmeter.apache.org/images/screenshots/dashboard/report_bytes_throughput_over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41096"/>
            <a:ext cx="10079510" cy="39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8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8194" name="Picture 2" descr="http://jmeter.apache.org/images/screenshots/dashboard/report_latencies_over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03054"/>
            <a:ext cx="10153315" cy="404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10242" name="Picture 2" descr="http://jmeter.apache.org/images/screenshots/dashboard/report_hits_per_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08" y="1923128"/>
            <a:ext cx="9859544" cy="39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2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11266" name="Picture 2" descr="http://jmeter.apache.org/images/screenshots/dashboard/report_codes_per_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84" y="1842539"/>
            <a:ext cx="9673391" cy="391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7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12290" name="Picture 2" descr="http://jmeter.apache.org/images/screenshots/dashboard/report_transactions_per_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79" y="1861776"/>
            <a:ext cx="9919201" cy="417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13314" name="Picture 2" descr="http://jmeter.apache.org/images/screenshots/dashboard/report_response_time_vs_requ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14" y="1870044"/>
            <a:ext cx="10348327" cy="40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0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14338" name="Picture 2" descr="http://jmeter.apache.org/images/screenshots/dashboard/report_latencies_vs_requ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26" y="2050743"/>
            <a:ext cx="9575799" cy="378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3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15362" name="Picture 2" descr="http://jmeter.apache.org/images/screenshots/dashboard/report_response_time_percent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4" y="1839488"/>
            <a:ext cx="10010440" cy="40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16386" name="Picture 2" descr="http://jmeter.apache.org/images/screenshots/dashboard/report_active_threads_over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15" y="1810455"/>
            <a:ext cx="9593180" cy="379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17410" name="Picture 2" descr="http://jmeter.apache.org/images/screenshots/dashboard/report_time_vs_th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53" y="1829826"/>
            <a:ext cx="9559758" cy="394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performance testing</a:t>
            </a:r>
            <a:endParaRPr lang="en-US" dirty="0"/>
          </a:p>
        </p:txBody>
      </p:sp>
      <p:pic>
        <p:nvPicPr>
          <p:cNvPr id="1026" name="Picture 2" descr="Types of performance tes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359" y="2273468"/>
            <a:ext cx="777849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2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18434" name="Picture 2" descr="http://jmeter.apache.org/images/screenshots/dashboard/report_response_time_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44" y="1878295"/>
            <a:ext cx="9353071" cy="37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0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Prepare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Baseline the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Compare with Benchmarks and previous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56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Throughput - # requests/second, pages/second, hits/second</a:t>
            </a:r>
            <a:br>
              <a:rPr lang="en-US" sz="2800" dirty="0" smtClean="0"/>
            </a:br>
            <a:r>
              <a:rPr lang="en-US" sz="2800" dirty="0" smtClean="0"/>
              <a:t>Correlation – get data which are unique for each run of the 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Parameterization – test with multiple set of data or records. A parameter replaces a literal value in the script.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Response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Distributed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Ramp-Up – the amount of time to start all the threads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Duration – the amount of time to run the test continuously after ramp-up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Loop – the number of time to run the performance test.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1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85646" cy="441870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Number of Threads: Number of users to </a:t>
            </a:r>
            <a:r>
              <a:rPr lang="en-US" sz="2800" dirty="0" smtClean="0"/>
              <a:t>simulate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Ramp-up </a:t>
            </a:r>
            <a:r>
              <a:rPr lang="en-US" sz="2800" dirty="0"/>
              <a:t>Period: To initialize the users on to </a:t>
            </a:r>
            <a:r>
              <a:rPr lang="en-US" sz="2800" dirty="0" smtClean="0"/>
              <a:t>server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Loop </a:t>
            </a:r>
            <a:r>
              <a:rPr lang="en-US" sz="2800" dirty="0"/>
              <a:t>Count: Denotes the number of times the user to perform a particular </a:t>
            </a:r>
            <a:r>
              <a:rPr lang="en-US" sz="2800" dirty="0" smtClean="0"/>
              <a:t>test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Delay </a:t>
            </a:r>
            <a:r>
              <a:rPr lang="en-US" sz="2800" dirty="0"/>
              <a:t>Thread creation until needed: Waits until the completion of the time mentioned to create </a:t>
            </a:r>
            <a:r>
              <a:rPr lang="en-US" sz="2800" dirty="0" smtClean="0"/>
              <a:t>threads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Scheduler </a:t>
            </a:r>
            <a:r>
              <a:rPr lang="en-US" sz="2800" dirty="0"/>
              <a:t>:To enable or disable the </a:t>
            </a:r>
            <a:r>
              <a:rPr lang="en-US" sz="2800" dirty="0" smtClean="0"/>
              <a:t>scheduler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Start </a:t>
            </a:r>
            <a:r>
              <a:rPr lang="en-US" sz="2800" dirty="0"/>
              <a:t>Time: Available only after enable of scheduler, used to mention at what point of time the execution need to be </a:t>
            </a:r>
            <a:r>
              <a:rPr lang="en-US" sz="2800" dirty="0" smtClean="0"/>
              <a:t>started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End </a:t>
            </a:r>
            <a:r>
              <a:rPr lang="en-US" sz="2800" dirty="0"/>
              <a:t>Time :Available only after enable of scheduler, used to mention at what point of time the execution need to be </a:t>
            </a:r>
            <a:r>
              <a:rPr lang="en-US" sz="2800" dirty="0" smtClean="0"/>
              <a:t>stopped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Duration </a:t>
            </a:r>
            <a:r>
              <a:rPr lang="en-US" sz="2800" dirty="0"/>
              <a:t>:Available only after enable of scheduler, used to mention how long the execution is to be </a:t>
            </a:r>
            <a:r>
              <a:rPr lang="en-US" sz="2800" dirty="0" smtClean="0"/>
              <a:t>happened.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smtClean="0"/>
              <a:t>Note</a:t>
            </a:r>
            <a:r>
              <a:rPr lang="en-US" sz="2200" dirty="0"/>
              <a:t>: If duration time is mentioned, then the end time will be ignored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Startup </a:t>
            </a:r>
            <a:r>
              <a:rPr lang="en-US" sz="2800" dirty="0"/>
              <a:t>delay :Available only after </a:t>
            </a:r>
            <a:r>
              <a:rPr lang="en-US" sz="2800" dirty="0" smtClean="0"/>
              <a:t>enable of </a:t>
            </a:r>
            <a:r>
              <a:rPr lang="en-US" sz="2800" dirty="0"/>
              <a:t>scheduler, used to choose the startup delay</a:t>
            </a:r>
          </a:p>
        </p:txBody>
      </p:sp>
    </p:spTree>
    <p:extLst>
      <p:ext uri="{BB962C8B-B14F-4D97-AF65-F5344CB8AC3E}">
        <p14:creationId xmlns:p14="http://schemas.microsoft.com/office/powerpoint/2010/main" val="3943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Requirements</a:t>
            </a:r>
            <a:endParaRPr lang="en-US" dirty="0"/>
          </a:p>
        </p:txBody>
      </p:sp>
      <p:pic>
        <p:nvPicPr>
          <p:cNvPr id="2050" name="Picture 2" descr="JMeter Schedu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90" y="1864059"/>
            <a:ext cx="33909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Meter View Thread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59" y="2426285"/>
            <a:ext cx="53625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82690" y="5495314"/>
            <a:ext cx="3362426" cy="8252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Threads, Ram-up,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592" y="3299678"/>
            <a:ext cx="3795562" cy="1281052"/>
          </a:xfrm>
        </p:spPr>
        <p:txBody>
          <a:bodyPr/>
          <a:lstStyle/>
          <a:p>
            <a:r>
              <a:rPr lang="en-US" dirty="0" smtClean="0"/>
              <a:t>More complex!</a:t>
            </a:r>
            <a:endParaRPr lang="en-US" dirty="0"/>
          </a:p>
        </p:txBody>
      </p:sp>
      <p:pic>
        <p:nvPicPr>
          <p:cNvPr id="3074" name="Picture 2" descr="ultimate thread grou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491" y="1808471"/>
            <a:ext cx="4921751" cy="426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1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Master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Remote hosts: IP,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Slave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Server 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RMI 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Multi-geo Load Generator</a:t>
            </a:r>
          </a:p>
        </p:txBody>
      </p:sp>
    </p:spTree>
    <p:extLst>
      <p:ext uri="{BB962C8B-B14F-4D97-AF65-F5344CB8AC3E}">
        <p14:creationId xmlns:p14="http://schemas.microsoft.com/office/powerpoint/2010/main" val="19987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performance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209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Classic performance testing – response times and transaction rates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Load testing – test ability to handle varied workloads, conducted with anticipated loads.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Stress testing – competition for 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Volume/Spike testing – large amount of data to determine the point of failure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Endurance/Soak testing – Long period of time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scenario at least three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Baseline Test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the test with 15-20% of target 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Load Test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with actual load for three cycles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Steady state duration: min. 1hr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Stress Test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load test and then slowly ram-up the load step-by-step. Disable Think time and Cache settings.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Steady state duration: min. 2-3 </a:t>
            </a:r>
            <a:r>
              <a:rPr lang="en-US" sz="1600" dirty="0" err="1" smtClean="0"/>
              <a:t>hrs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Endurance Test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load test for 10-14 hours to identify memory leak</a:t>
            </a:r>
          </a:p>
        </p:txBody>
      </p:sp>
    </p:spTree>
    <p:extLst>
      <p:ext uri="{BB962C8B-B14F-4D97-AF65-F5344CB8AC3E}">
        <p14:creationId xmlns:p14="http://schemas.microsoft.com/office/powerpoint/2010/main" val="36626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Response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Throughput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Transactions per second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CPU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Disk utilization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4098" name="Picture 2" descr="http://jmeter.apache.org/images/screenshots/dashboard/report_apdex_and_sum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77453"/>
            <a:ext cx="8252992" cy="323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5122" name="Picture 2" descr="http://jmeter.apache.org/images/screenshots/dashboard/report_statis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1" y="2109537"/>
            <a:ext cx="10837564" cy="341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5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7170" name="Picture 2" descr="http://jmeter.apache.org/images/screenshots/dashboard/report_err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9" y="2054464"/>
            <a:ext cx="10327941" cy="349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6146" name="Picture 2" descr="http://jmeter.apache.org/images/screenshots/dashboard/report_response_times_over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543" y="1821936"/>
            <a:ext cx="9869137" cy="39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413</Words>
  <Application>Microsoft Office PowerPoint</Application>
  <PresentationFormat>Widescreen</PresentationFormat>
  <Paragraphs>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Retrospect</vt:lpstr>
      <vt:lpstr>Performance testing</vt:lpstr>
      <vt:lpstr>Types of performance testing</vt:lpstr>
      <vt:lpstr>Types of performance testing</vt:lpstr>
      <vt:lpstr>Execute the scenario at least three cycles</vt:lpstr>
      <vt:lpstr>Metrics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Next steps</vt:lpstr>
      <vt:lpstr>Vocabulary</vt:lpstr>
      <vt:lpstr>Vocabulary</vt:lpstr>
      <vt:lpstr>Dashboard</vt:lpstr>
      <vt:lpstr>Configuration Requirements</vt:lpstr>
      <vt:lpstr>Configuration Requirements</vt:lpstr>
      <vt:lpstr>Configuration Requirements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</dc:title>
  <dc:creator>FIXED-TERM Dang Thi Thao My (RBVH/ETI1)</dc:creator>
  <cp:lastModifiedBy>FIXED-TERM Dang Thi Thao My (RBVH/ETI1)</cp:lastModifiedBy>
  <cp:revision>45</cp:revision>
  <dcterms:created xsi:type="dcterms:W3CDTF">2016-10-31T01:26:47Z</dcterms:created>
  <dcterms:modified xsi:type="dcterms:W3CDTF">2016-10-31T09:05:55Z</dcterms:modified>
</cp:coreProperties>
</file>