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9BC3-7D1B-43DA-A3B1-CDE9E530630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2F67-3374-4045-95CD-8D6C1861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735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Index (Home – Discovery – Frequent Q&amp;A)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63" y="1286676"/>
            <a:ext cx="4315236" cy="549758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76" y="1286675"/>
            <a:ext cx="4327175" cy="549758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" y="1286676"/>
            <a:ext cx="3283279" cy="5497585"/>
          </a:xfrm>
        </p:spPr>
      </p:pic>
    </p:spTree>
    <p:extLst>
      <p:ext uri="{BB962C8B-B14F-4D97-AF65-F5344CB8AC3E}">
        <p14:creationId xmlns:p14="http://schemas.microsoft.com/office/powerpoint/2010/main" val="14992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Vote Rooms (Success – Failed)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38258"/>
            <a:ext cx="4484950" cy="573672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90" y="938258"/>
            <a:ext cx="4493365" cy="5736726"/>
          </a:xfrm>
        </p:spPr>
      </p:pic>
    </p:spTree>
    <p:extLst>
      <p:ext uri="{BB962C8B-B14F-4D97-AF65-F5344CB8AC3E}">
        <p14:creationId xmlns:p14="http://schemas.microsoft.com/office/powerpoint/2010/main" val="322279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21" y="-6758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Check Result (During – Ended)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73" y="971639"/>
            <a:ext cx="4291051" cy="55237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36" y="971639"/>
            <a:ext cx="4314787" cy="5523730"/>
          </a:xfrm>
        </p:spPr>
      </p:pic>
    </p:spTree>
    <p:extLst>
      <p:ext uri="{BB962C8B-B14F-4D97-AF65-F5344CB8AC3E}">
        <p14:creationId xmlns:p14="http://schemas.microsoft.com/office/powerpoint/2010/main" val="79480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21" y="-6758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Check Result (In Detail)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50" y="952046"/>
            <a:ext cx="4424314" cy="5670793"/>
          </a:xfrm>
        </p:spPr>
      </p:pic>
    </p:spTree>
    <p:extLst>
      <p:ext uri="{BB962C8B-B14F-4D97-AF65-F5344CB8AC3E}">
        <p14:creationId xmlns:p14="http://schemas.microsoft.com/office/powerpoint/2010/main" val="354536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User Information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52" y="886730"/>
            <a:ext cx="4469893" cy="5839421"/>
          </a:xfrm>
        </p:spPr>
      </p:pic>
    </p:spTree>
    <p:extLst>
      <p:ext uri="{BB962C8B-B14F-4D97-AF65-F5344CB8AC3E}">
        <p14:creationId xmlns:p14="http://schemas.microsoft.com/office/powerpoint/2010/main" val="400209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735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Login (Success – Failed) &amp; Logout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4" y="1156153"/>
            <a:ext cx="3834877" cy="487725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64" y="1156153"/>
            <a:ext cx="3820913" cy="48602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95" y="1156153"/>
            <a:ext cx="3825355" cy="48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Create Vote (Private - Public)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41" y="1180646"/>
            <a:ext cx="4208736" cy="537133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32" y="1180646"/>
            <a:ext cx="4207329" cy="5371336"/>
          </a:xfrm>
        </p:spPr>
      </p:pic>
    </p:spTree>
    <p:extLst>
      <p:ext uri="{BB962C8B-B14F-4D97-AF65-F5344CB8AC3E}">
        <p14:creationId xmlns:p14="http://schemas.microsoft.com/office/powerpoint/2010/main" val="6466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364" y="1000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Create Vote (Success - Failed)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9" y="1188811"/>
            <a:ext cx="4156368" cy="53227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00" y="1188811"/>
            <a:ext cx="4151343" cy="5322730"/>
          </a:xfrm>
        </p:spPr>
      </p:pic>
    </p:spTree>
    <p:extLst>
      <p:ext uri="{BB962C8B-B14F-4D97-AF65-F5344CB8AC3E}">
        <p14:creationId xmlns:p14="http://schemas.microsoft.com/office/powerpoint/2010/main" val="151839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Register (Form </a:t>
            </a:r>
            <a:r>
              <a:rPr lang="en-US" dirty="0" smtClean="0"/>
              <a:t>–</a:t>
            </a:r>
            <a:r>
              <a:rPr lang="en-US" dirty="0" smtClean="0"/>
              <a:t> Success)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4" y="1360261"/>
            <a:ext cx="5546753" cy="501604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0261"/>
            <a:ext cx="5556235" cy="5016046"/>
          </a:xfrm>
        </p:spPr>
      </p:pic>
    </p:spTree>
    <p:extLst>
      <p:ext uri="{BB962C8B-B14F-4D97-AF65-F5344CB8AC3E}">
        <p14:creationId xmlns:p14="http://schemas.microsoft.com/office/powerpoint/2010/main" val="409329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Register (Failed)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0" y="1453925"/>
            <a:ext cx="5361376" cy="485706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21" y="1453924"/>
            <a:ext cx="5367684" cy="4857069"/>
          </a:xfrm>
        </p:spPr>
      </p:pic>
    </p:spTree>
    <p:extLst>
      <p:ext uri="{BB962C8B-B14F-4D97-AF65-F5344CB8AC3E}">
        <p14:creationId xmlns:p14="http://schemas.microsoft.com/office/powerpoint/2010/main" val="178063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Register (Failed)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25" y="1241651"/>
            <a:ext cx="5697604" cy="5160841"/>
          </a:xfrm>
        </p:spPr>
      </p:pic>
    </p:spTree>
    <p:extLst>
      <p:ext uri="{BB962C8B-B14F-4D97-AF65-F5344CB8AC3E}">
        <p14:creationId xmlns:p14="http://schemas.microsoft.com/office/powerpoint/2010/main" val="249966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Vote Rooms (Rooms – Quick Detail)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63" y="1050019"/>
            <a:ext cx="4176921" cy="53458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44" y="1050019"/>
            <a:ext cx="4189436" cy="5345812"/>
          </a:xfrm>
        </p:spPr>
      </p:pic>
    </p:spTree>
    <p:extLst>
      <p:ext uri="{BB962C8B-B14F-4D97-AF65-F5344CB8AC3E}">
        <p14:creationId xmlns:p14="http://schemas.microsoft.com/office/powerpoint/2010/main" val="20462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Vote Rooms (Room – Confirm)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02" y="1001031"/>
            <a:ext cx="4347640" cy="555625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51" y="1001031"/>
            <a:ext cx="4348369" cy="5556251"/>
          </a:xfrm>
        </p:spPr>
      </p:pic>
    </p:spTree>
    <p:extLst>
      <p:ext uri="{BB962C8B-B14F-4D97-AF65-F5344CB8AC3E}">
        <p14:creationId xmlns:p14="http://schemas.microsoft.com/office/powerpoint/2010/main" val="151059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Index (Home – Discovery – Frequent Q&amp;A)</vt:lpstr>
      <vt:lpstr>Login (Success – Failed) &amp; Logout</vt:lpstr>
      <vt:lpstr>Create Vote (Private - Public)</vt:lpstr>
      <vt:lpstr>Create Vote (Success - Failed)</vt:lpstr>
      <vt:lpstr>Register (Form – Success)</vt:lpstr>
      <vt:lpstr>Register (Failed)</vt:lpstr>
      <vt:lpstr>Register (Failed)</vt:lpstr>
      <vt:lpstr>Vote Rooms (Rooms – Quick Detail)</vt:lpstr>
      <vt:lpstr>Vote Rooms (Room – Confirm)</vt:lpstr>
      <vt:lpstr>Vote Rooms (Success – Failed)</vt:lpstr>
      <vt:lpstr>Check Result (During – Ended) </vt:lpstr>
      <vt:lpstr>Check Result (In Detail) </vt:lpstr>
      <vt:lpstr>User Information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(Home – Discovery – Frequent Q&amp;A)</dc:title>
  <dc:creator>FIXED-TERM Pham Huynh Tri Minh (RBVH/ETM2)</dc:creator>
  <cp:lastModifiedBy>FIXED-TERM Pham Huynh Tri Minh (RBVH/ETM2)</cp:lastModifiedBy>
  <cp:revision>3</cp:revision>
  <dcterms:created xsi:type="dcterms:W3CDTF">2017-12-18T09:07:57Z</dcterms:created>
  <dcterms:modified xsi:type="dcterms:W3CDTF">2017-12-18T09:27:08Z</dcterms:modified>
</cp:coreProperties>
</file>