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956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655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536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6103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6081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679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90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5E4ADB-C3A4-C34D-853B-29B0A6B8D061}" type="datetimeFigureOut">
              <a:rPr lang="en-EG" smtClean="0"/>
              <a:t>17/09/2023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08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40F3-9FF8-7106-42C2-989BDBAFD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EG" dirty="0"/>
              <a:t>Introduction to embedded systems using arduino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121E4-D643-5317-8DF3-221C96825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/>
              <a:t>Day 1</a:t>
            </a:r>
          </a:p>
          <a:p>
            <a:endParaRPr lang="en-E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4A051-FAB8-C0F7-54D4-5C1E0FD556FD}"/>
              </a:ext>
            </a:extLst>
          </p:cNvPr>
          <p:cNvSpPr txBox="1"/>
          <p:nvPr/>
        </p:nvSpPr>
        <p:spPr>
          <a:xfrm>
            <a:off x="8610600" y="5890439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EG" dirty="0"/>
              <a:t>nstructor : Youssef Ahmed Abbas </a:t>
            </a:r>
          </a:p>
        </p:txBody>
      </p:sp>
    </p:spTree>
    <p:extLst>
      <p:ext uri="{BB962C8B-B14F-4D97-AF65-F5344CB8AC3E}">
        <p14:creationId xmlns:p14="http://schemas.microsoft.com/office/powerpoint/2010/main" val="35814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5D94-6EA8-2CC4-1463-F932140A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8852-64E1-FEAC-A709-31A6F57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Embedded System?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Microcontroller?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Microcontroller VS microprocessor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Instruction Set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Computer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Memory &amp; Memory Types?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03852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{E5865466-964B-704D-93DE-AD69E34681E0}tf10001061</Template>
  <TotalTime>4</TotalTime>
  <Words>39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Introduction to embedded systems using arduino 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Ahmed Abbas Mohamed</dc:creator>
  <cp:lastModifiedBy>Youssef Ahmed Abbas Mohamed</cp:lastModifiedBy>
  <cp:revision>4</cp:revision>
  <dcterms:created xsi:type="dcterms:W3CDTF">2023-09-17T12:38:01Z</dcterms:created>
  <dcterms:modified xsi:type="dcterms:W3CDTF">2023-09-17T12:42:03Z</dcterms:modified>
</cp:coreProperties>
</file>