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0D7F1-ED22-4CD6-A377-361F2F41C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4E9DA-BA83-437C-92B1-9E675F37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271D6-E06B-4C84-9F38-A07E1CC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D2BC2-003D-4AB9-AAF7-6247260B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CAE00-AA0D-44AC-A79B-32E58401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8754-3E3E-4745-8AD6-A02553A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D887C-F49F-4F08-8AC4-A64D416B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B3406-FC6A-4B52-AAFD-66032C34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1EECF-DD58-41AD-86D8-9D50830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C7937-2BBC-4B27-B978-7B68265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0421A1-F18D-4517-9EFE-B0FAE541A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CD243B-1C55-42D5-BD82-8FDFB057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E774E-98CB-4116-B732-FB00CFB6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9CAF5-17F7-4701-A057-63A81E0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A6B1D-69AA-4271-82B8-CDEAFC2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50D5-BD76-4FB1-ADC1-B57D3C31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D7904-F92C-4B64-BD23-4BA7D2C6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696D-90EC-4196-90C8-C0A5E11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39A01-E0FA-4FBF-B729-41E636EB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9C1B9-0863-4E85-BAFD-8F10077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3E99E-0D6B-4301-8F81-4C600F75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68672-5C44-4FC4-A57D-89C787AC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E9B54-0BCE-4AD9-8BC4-DABEA6BA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2AFF4-01CD-4760-AB8B-F0C267D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B6CCD-4855-4BDB-B3B3-CDD6F586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F134-DA93-496E-B450-58788941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A29C5-AD63-42EF-8234-677BCD4A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68959-DEE9-4B04-869B-B5916F6BF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041F3-B9DD-427A-BAAC-686C6834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79C72-3362-4ED9-967C-40B7BA6E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A597-4268-47D4-8D5F-FD61DEB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5737-1C46-4F5A-9F9A-2BE9E43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6F55E-4889-4828-A843-A94269E4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6FFB2-3E0C-4BB9-9D4B-CC82E9B3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8B8C0-C560-432E-93C2-41D3BB1A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6A13F3-7675-4122-A5F8-9ACB45FEF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3FB9D-E8B6-4E26-B6E6-9FEEF609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C8953-9344-4E2C-8CAB-7DDA2C91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F7BC53-8DF4-4986-9DB9-41164B7F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B5F40-75C1-480C-8C17-8037485A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E80771-4C2B-4204-9F1E-ACB09AA9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01316-A3B6-4EA6-A3C0-83C7DD1B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D18E2-0CC7-4BE8-AC30-A2004F4B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6F8560-10F4-47DF-8DB4-41CA4C78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F25BE-4964-4891-87F3-9D45F5A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A9E49-1B07-44BE-87A2-33044D11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CB93-84B4-4957-9DC7-C2A4FB87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41310-2978-49B2-8635-6AAF9C3E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18C13-48B9-4AE3-919F-F657CB23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0C589-1241-415C-87D0-285AB3A3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6029D-485F-48ED-B41F-A248691E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E6748-D3B4-416A-98EB-A3C8A0A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6BBA4-84CC-47B7-95D8-B570F0B4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B5473-DE8B-4F9F-8160-736C34A47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46AFA-5244-4489-9A0B-DCE0CD245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EAAB4-4AE4-4399-8698-265CD046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F6CBE-FA19-48CC-B775-40D419DE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EC600-3F9C-4FB5-8C13-B728714C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A6EC8-3FF3-4135-B5A6-AB7106EB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4BBC2-6CD9-4350-9B3A-68E62312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EDF7D-D1B9-4D82-B1C4-B245304D0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94AE-4963-41B5-A6A2-733484DC106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F63E6-358D-474D-B2D5-CD0617C9D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072E9-D378-4B52-81C5-F73A10FFF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3FAD-1355-45C3-B0BB-9D6E75B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40DD45-943D-4960-8385-3EED2C812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75" y="2039383"/>
            <a:ext cx="7915275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C457A-DF49-465C-A337-98B77899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85" y="3256493"/>
            <a:ext cx="902018" cy="651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E11572-3CC9-4316-A480-0A80A555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38" y="3264112"/>
            <a:ext cx="1023299" cy="651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2E5E72-8309-4026-9781-7776473B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45" y="3264112"/>
            <a:ext cx="1023299" cy="651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84BC3-2A98-4FA1-9E96-272AC67C7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951" y="3256492"/>
            <a:ext cx="985400" cy="651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C32286-EA1F-4E8D-95BF-B86B2526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56" y="99907"/>
            <a:ext cx="7915275" cy="990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B22AAB-884E-4C77-9BF5-971936B13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946" y="3264112"/>
            <a:ext cx="670560" cy="6553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80335F-9DEB-4C7C-8AA1-C5D838C56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227" y="3256492"/>
            <a:ext cx="906780" cy="6553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A27694-430B-4CCE-8A3B-56909AA0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24" y="3264112"/>
            <a:ext cx="1023299" cy="65188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4FD82C-DB66-4FCF-ADEA-CC1ABB37BAEB}"/>
              </a:ext>
            </a:extLst>
          </p:cNvPr>
          <p:cNvCxnSpPr/>
          <p:nvPr/>
        </p:nvCxnSpPr>
        <p:spPr>
          <a:xfrm>
            <a:off x="1840946" y="3908372"/>
            <a:ext cx="6518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300C9B-F7EF-4AE8-B5C9-6D053AD07CEB}"/>
              </a:ext>
            </a:extLst>
          </p:cNvPr>
          <p:cNvCxnSpPr/>
          <p:nvPr/>
        </p:nvCxnSpPr>
        <p:spPr>
          <a:xfrm>
            <a:off x="1840946" y="3264112"/>
            <a:ext cx="6518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B9E23BE-49C9-439F-B699-DFE32485100C}"/>
              </a:ext>
            </a:extLst>
          </p:cNvPr>
          <p:cNvCxnSpPr/>
          <p:nvPr/>
        </p:nvCxnSpPr>
        <p:spPr>
          <a:xfrm>
            <a:off x="2497604" y="3264112"/>
            <a:ext cx="0" cy="6442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1D33C7B4-C15A-443F-B84C-9C55ACA6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75" y="4315673"/>
            <a:ext cx="902018" cy="6518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A07EF1-5AA2-4F64-8597-F63C8CB9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18" y="4323292"/>
            <a:ext cx="1023299" cy="6518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F28D73-9941-490A-A3DC-2F629239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445" y="4323292"/>
            <a:ext cx="1023299" cy="6518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88DFA55-B7F1-4F4A-A77B-D2DA32B55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07" y="4315672"/>
            <a:ext cx="985400" cy="6518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82AD246-22B4-4773-B73C-6429F6A88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086" y="4323292"/>
            <a:ext cx="670560" cy="6553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5FEE601-FEF7-434C-81E3-249C71790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907" y="4312232"/>
            <a:ext cx="906780" cy="65532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DF45F1C-39C5-4CA0-BA42-B4AB3818734E}"/>
              </a:ext>
            </a:extLst>
          </p:cNvPr>
          <p:cNvCxnSpPr>
            <a:cxnSpLocks/>
          </p:cNvCxnSpPr>
          <p:nvPr/>
        </p:nvCxnSpPr>
        <p:spPr>
          <a:xfrm>
            <a:off x="1818086" y="4967552"/>
            <a:ext cx="5504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AABA38-DE1F-43CC-8839-FCDB65A07688}"/>
              </a:ext>
            </a:extLst>
          </p:cNvPr>
          <p:cNvCxnSpPr>
            <a:cxnSpLocks/>
          </p:cNvCxnSpPr>
          <p:nvPr/>
        </p:nvCxnSpPr>
        <p:spPr>
          <a:xfrm>
            <a:off x="1818086" y="4323292"/>
            <a:ext cx="5504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4FBC4F0-FB1E-41B4-8FF0-DFBFC0C45646}"/>
              </a:ext>
            </a:extLst>
          </p:cNvPr>
          <p:cNvSpPr/>
          <p:nvPr/>
        </p:nvSpPr>
        <p:spPr>
          <a:xfrm>
            <a:off x="2562197" y="4386347"/>
            <a:ext cx="701040" cy="518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D86E5FA-A471-49E2-96C8-92573DAA75E3}"/>
              </a:ext>
            </a:extLst>
          </p:cNvPr>
          <p:cNvSpPr/>
          <p:nvPr/>
        </p:nvSpPr>
        <p:spPr>
          <a:xfrm>
            <a:off x="6537694" y="4390156"/>
            <a:ext cx="701040" cy="518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4AA0A3-AEBF-4162-988E-0BCED63E24DE}"/>
              </a:ext>
            </a:extLst>
          </p:cNvPr>
          <p:cNvSpPr/>
          <p:nvPr/>
        </p:nvSpPr>
        <p:spPr>
          <a:xfrm>
            <a:off x="5555554" y="4386347"/>
            <a:ext cx="701040" cy="518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9A7553-496A-4DCE-AA61-73DDA60C21E2}"/>
              </a:ext>
            </a:extLst>
          </p:cNvPr>
          <p:cNvSpPr/>
          <p:nvPr/>
        </p:nvSpPr>
        <p:spPr>
          <a:xfrm>
            <a:off x="1697820" y="4386347"/>
            <a:ext cx="701040" cy="518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82A76D4-2268-4C04-BE10-DCA7FF173105}"/>
              </a:ext>
            </a:extLst>
          </p:cNvPr>
          <p:cNvSpPr/>
          <p:nvPr/>
        </p:nvSpPr>
        <p:spPr>
          <a:xfrm>
            <a:off x="2816919" y="4512513"/>
            <a:ext cx="276606" cy="286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CA6BD-7FE9-465E-AF18-D65D2D0F5226}"/>
              </a:ext>
            </a:extLst>
          </p:cNvPr>
          <p:cNvSpPr/>
          <p:nvPr/>
        </p:nvSpPr>
        <p:spPr>
          <a:xfrm>
            <a:off x="1980178" y="4514532"/>
            <a:ext cx="276606" cy="286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2B4ADC-20EE-4EA5-8412-73F093265E19}"/>
              </a:ext>
            </a:extLst>
          </p:cNvPr>
          <p:cNvSpPr/>
          <p:nvPr/>
        </p:nvSpPr>
        <p:spPr>
          <a:xfrm>
            <a:off x="5770573" y="4514530"/>
            <a:ext cx="276606" cy="286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A9C0DA-91A5-4B9F-A2DB-14C974E2BC6D}"/>
              </a:ext>
            </a:extLst>
          </p:cNvPr>
          <p:cNvSpPr/>
          <p:nvPr/>
        </p:nvSpPr>
        <p:spPr>
          <a:xfrm>
            <a:off x="6769395" y="4508065"/>
            <a:ext cx="276606" cy="286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2FF26B-C110-4763-9777-D4F0B8A0ECB4}"/>
              </a:ext>
            </a:extLst>
          </p:cNvPr>
          <p:cNvSpPr txBox="1"/>
          <p:nvPr/>
        </p:nvSpPr>
        <p:spPr>
          <a:xfrm>
            <a:off x="1701772" y="1856732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endParaRPr lang="en-US" b="1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1E40B5-1F3F-43EE-8F27-7A544C625E76}"/>
              </a:ext>
            </a:extLst>
          </p:cNvPr>
          <p:cNvSpPr txBox="1"/>
          <p:nvPr/>
        </p:nvSpPr>
        <p:spPr>
          <a:xfrm>
            <a:off x="1701772" y="2937804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endParaRPr lang="en-US" b="1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2320E1-32B5-4718-9112-7B02612FABBF}"/>
              </a:ext>
            </a:extLst>
          </p:cNvPr>
          <p:cNvSpPr txBox="1"/>
          <p:nvPr/>
        </p:nvSpPr>
        <p:spPr>
          <a:xfrm>
            <a:off x="1701772" y="4014171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W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endParaRPr lang="en-US" b="1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7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</cp:revision>
  <dcterms:created xsi:type="dcterms:W3CDTF">2018-08-26T01:38:51Z</dcterms:created>
  <dcterms:modified xsi:type="dcterms:W3CDTF">2018-08-26T02:13:17Z</dcterms:modified>
</cp:coreProperties>
</file>