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5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3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0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8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65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37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43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54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9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6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7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4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1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2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45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7613EA-1EDA-4B22-AB3B-8ACAD84681CF}" type="datetimeFigureOut">
              <a:rPr lang="nl-NL" smtClean="0"/>
              <a:t>5-12-2021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15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3NJdWJyOURNMDJnaEl5MGQ5czdpVWJmeWVwQXxBQ3Jtc0ttNjlIZnI0TWZacTFjRURma0V4YTJEeGhpaFd5WERqeGY4S1NnODJ5UFVJZXJaVkNtaURSTl9XRUVnc1ZYWm92aGFBdHRnSWNxMF9BaWRCdnE2TFNQYmFCVlFJZFhKeGlVaGVMajRIbk1Ia1ZhT3lXMA&amp;q=https%3A%2F%2Fpcl.sitehost.iu.edu%2Frgoldsto%2Fcourses%2Fdunloskyimprovinglearning.pdf" TargetMode="External"/><Relationship Id="rId2" Type="http://schemas.openxmlformats.org/officeDocument/2006/relationships/hyperlink" Target="https://corporatefinanceinstitute.com/resources/elearning/10-poor-study-habits-to-avoi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0B86F-6D98-4656-BEAE-E37E54BFA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A355-D1B0-409E-AB88-9994B318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CA"/>
              <a:t>Ineffective ways of studying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43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D3BB-452A-45A7-B486-BC39BD0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4E78-BAAA-4943-9E99-6EEF3240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https://corporatefinanceinstitute.com/resources/elearning/10-poor-study-habits-to-avoid/</a:t>
            </a:r>
            <a:endParaRPr lang="nl-NL" dirty="0"/>
          </a:p>
          <a:p>
            <a:r>
              <a:rPr lang="nl-NL" b="0" i="0" dirty="0">
                <a:effectLst/>
                <a:latin typeface="Roboto" panose="02000000000000000000" pitchFamily="2" charset="0"/>
                <a:hlinkClick r:id="rId3"/>
              </a:rPr>
              <a:t>https://pcl.sitehost.iu.edu/rgoldsto/...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EA30-0E78-4EC8-BEDB-44C7AE5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Rereading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CE8-6484-4931-8682-40EB6754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is rereading?</a:t>
            </a:r>
          </a:p>
          <a:p>
            <a:pPr marL="0" indent="0">
              <a:buNone/>
            </a:pPr>
            <a:r>
              <a:rPr lang="en-CA" sz="1400" dirty="0"/>
              <a:t>Studying same topic over and over again.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2600" dirty="0" err="1"/>
              <a:t>Dunloskey’s</a:t>
            </a:r>
            <a:r>
              <a:rPr lang="en-CA" sz="2600" dirty="0"/>
              <a:t> Research Paper 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75681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0F2A-332B-4F5C-A9FA-17A765F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Highlighting and Underlining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C3FB-B780-4EDC-A2DD-98C23D90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Suggested by Study Guru.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1311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86EE-ECF6-47C2-B356-B9AB03D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overcome this two famous bad technique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F048-8782-4FD8-916E-6401BE7C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1.Topic write in a note paper</a:t>
            </a:r>
          </a:p>
          <a:p>
            <a:r>
              <a:rPr lang="en-CA" dirty="0"/>
              <a:t>2.Active recalling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84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FF67-FA66-4E6B-AE55-AB7A2903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Summarizing Or Note Taking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A9E6-9E9A-4204-81AE-D130AB70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/>
              <a:t>Dunloskey’s</a:t>
            </a:r>
            <a:r>
              <a:rPr lang="en-CA" sz="2800" dirty="0"/>
              <a:t> Research Paper</a:t>
            </a:r>
          </a:p>
          <a:p>
            <a:r>
              <a:rPr lang="en-CA" dirty="0"/>
              <a:t>Don’t take notes while studying </a:t>
            </a:r>
          </a:p>
          <a:p>
            <a:r>
              <a:rPr lang="en-CA" dirty="0"/>
              <a:t>Write down question as a note.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75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1934-9B93-4D18-97DB-1B0301FC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Cramming</a:t>
            </a:r>
            <a:b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9E4F-C91A-4064-B463-6B4B201E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1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AAF4-4B7B-4503-897C-B9EB5A98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Multitasking</a:t>
            </a:r>
            <a:b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FB60-9CC6-4277-AEA5-070AFAA1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40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EBD2-CDEC-41F4-9BC8-7F9DCF1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Using social media while studying</a:t>
            </a:r>
            <a:br>
              <a:rPr lang="en-US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DC64-37CE-408E-961C-D5C43715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04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05F1-7BC0-4684-87A6-08ACCE7F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Being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disorganized</a:t>
            </a:r>
            <a:b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7D84-F337-490F-8921-67A5F521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54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106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Open Sans</vt:lpstr>
      <vt:lpstr>Roboto</vt:lpstr>
      <vt:lpstr>Wingdings 3</vt:lpstr>
      <vt:lpstr>Ion</vt:lpstr>
      <vt:lpstr>Ineffective ways of studying</vt:lpstr>
      <vt:lpstr>Rereading </vt:lpstr>
      <vt:lpstr>Highlighting and Underlining</vt:lpstr>
      <vt:lpstr>How to overcome this two famous bad technique </vt:lpstr>
      <vt:lpstr>Summarizing Or Note Taking</vt:lpstr>
      <vt:lpstr>Cramming </vt:lpstr>
      <vt:lpstr>Multitasking </vt:lpstr>
      <vt:lpstr>Using social media while studying </vt:lpstr>
      <vt:lpstr>Being disorganized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Ineffective ways of studying</dc:title>
  <dc:creator>Kabir, Md Tasnim</dc:creator>
  <cp:lastModifiedBy>Kabir, Md Tasnim</cp:lastModifiedBy>
  <cp:revision>1</cp:revision>
  <dcterms:created xsi:type="dcterms:W3CDTF">2021-12-05T19:11:45Z</dcterms:created>
  <dcterms:modified xsi:type="dcterms:W3CDTF">2021-12-05T22:52:27Z</dcterms:modified>
</cp:coreProperties>
</file>