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35276-9A83-8B41-9E9E-0547A1065635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FAC8B-7682-C249-BB0D-CB86AFFA3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4"/>
            <a:ext cx="10590897" cy="2778258"/>
          </a:xfrm>
        </p:spPr>
        <p:txBody>
          <a:bodyPr/>
          <a:lstStyle/>
          <a:p>
            <a:r>
              <a:rPr lang="en-US" i="0" dirty="0">
                <a:latin typeface="Montserrat Black" panose="00000A00000000000000" pitchFamily="2" charset="0"/>
              </a:rPr>
              <a:t>Final Project Progress Report</a:t>
            </a:r>
            <a:br>
              <a:rPr lang="en-US" i="0" dirty="0">
                <a:latin typeface="Montserrat Black" panose="00000A00000000000000" pitchFamily="2" charset="0"/>
              </a:rPr>
            </a:br>
            <a:r>
              <a:rPr lang="en-US" sz="5000" i="0" dirty="0">
                <a:solidFill>
                  <a:srgbClr val="00B050"/>
                </a:solidFill>
                <a:latin typeface="Montserrat Black" panose="00000A00000000000000" pitchFamily="2" charset="0"/>
              </a:rPr>
              <a:t>Team Spoopy</a:t>
            </a:r>
            <a:endParaRPr lang="en-US" i="0" dirty="0">
              <a:solidFill>
                <a:srgbClr val="00B050"/>
              </a:solidFill>
              <a:latin typeface="Montserrat Black" panose="00000A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2" y="6318154"/>
            <a:ext cx="7800563" cy="466949"/>
          </a:xfrm>
        </p:spPr>
        <p:txBody>
          <a:bodyPr>
            <a:normAutofit/>
          </a:bodyPr>
          <a:lstStyle/>
          <a:p>
            <a:r>
              <a:rPr lang="en-US" sz="1600" i="0" dirty="0">
                <a:latin typeface="Arial" panose="020B0604020202020204" pitchFamily="34" charset="0"/>
                <a:cs typeface="Arial" panose="020B0604020202020204" pitchFamily="34" charset="0"/>
              </a:rPr>
              <a:t>Jenna </a:t>
            </a:r>
            <a:r>
              <a:rPr lang="en-US" sz="1600" i="0" dirty="0" err="1">
                <a:latin typeface="Arial" panose="020B0604020202020204" pitchFamily="34" charset="0"/>
                <a:cs typeface="Arial" panose="020B0604020202020204" pitchFamily="34" charset="0"/>
              </a:rPr>
              <a:t>Turcotte</a:t>
            </a:r>
            <a:r>
              <a:rPr lang="en-US" sz="1600" i="0" dirty="0">
                <a:latin typeface="Arial" panose="020B0604020202020204" pitchFamily="34" charset="0"/>
                <a:cs typeface="Arial" panose="020B0604020202020204" pitchFamily="34" charset="0"/>
              </a:rPr>
              <a:t>, Manuela Panuccio, Jake </a:t>
            </a:r>
            <a:r>
              <a:rPr lang="en-US" sz="1600" i="0" dirty="0" err="1">
                <a:latin typeface="Arial" panose="020B0604020202020204" pitchFamily="34" charset="0"/>
                <a:cs typeface="Arial" panose="020B0604020202020204" pitchFamily="34" charset="0"/>
              </a:rPr>
              <a:t>Sinfield</a:t>
            </a:r>
            <a:r>
              <a:rPr lang="en-US" sz="1600" i="0" dirty="0">
                <a:latin typeface="Arial" panose="020B0604020202020204" pitchFamily="34" charset="0"/>
                <a:cs typeface="Arial" panose="020B0604020202020204" pitchFamily="34" charset="0"/>
              </a:rPr>
              <a:t>, Kaye Leigh Morin, Sierra Crowell</a:t>
            </a:r>
          </a:p>
        </p:txBody>
      </p:sp>
    </p:spTree>
    <p:extLst>
      <p:ext uri="{BB962C8B-B14F-4D97-AF65-F5344CB8AC3E}">
        <p14:creationId xmlns:p14="http://schemas.microsoft.com/office/powerpoint/2010/main" val="191264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470635" cy="1193708"/>
          </a:xfrm>
        </p:spPr>
        <p:txBody>
          <a:bodyPr>
            <a:normAutofit fontScale="90000"/>
          </a:bodyPr>
          <a:lstStyle/>
          <a:p>
            <a:pPr algn="l"/>
            <a:r>
              <a:rPr lang="en-US" i="0" dirty="0">
                <a:latin typeface="Montserrat Black" panose="00000A00000000000000" pitchFamily="2" charset="0"/>
              </a:rPr>
              <a:t>Mockups</a:t>
            </a:r>
            <a:br>
              <a:rPr lang="en-US" i="0" dirty="0">
                <a:latin typeface="Montserrat Black" panose="00000A00000000000000" pitchFamily="2" charset="0"/>
              </a:rPr>
            </a:br>
            <a:r>
              <a:rPr lang="en-US" i="0" dirty="0">
                <a:latin typeface="Montserrat Black" panose="00000A00000000000000" pitchFamily="2" charset="0"/>
              </a:rPr>
              <a:t>Added</a:t>
            </a:r>
            <a:br>
              <a:rPr lang="en-US" i="0" dirty="0">
                <a:latin typeface="Montserrat Black" panose="00000A00000000000000" pitchFamily="2" charset="0"/>
              </a:rPr>
            </a:br>
            <a:r>
              <a:rPr lang="en-US" sz="2400" i="0" dirty="0">
                <a:latin typeface="Montserrat Black" panose="00000A00000000000000" pitchFamily="2" charset="0"/>
              </a:rPr>
              <a:t>(Schedule Desktop)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653E6B-5DDD-45BC-BDE7-963D5FC9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172" y="246235"/>
            <a:ext cx="7297848" cy="564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3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470635" cy="1193708"/>
          </a:xfrm>
        </p:spPr>
        <p:txBody>
          <a:bodyPr>
            <a:normAutofit fontScale="90000"/>
          </a:bodyPr>
          <a:lstStyle/>
          <a:p>
            <a:pPr algn="l"/>
            <a:r>
              <a:rPr lang="en-US" i="0" dirty="0">
                <a:latin typeface="Montserrat Black" panose="00000A00000000000000" pitchFamily="2" charset="0"/>
              </a:rPr>
              <a:t>Mockups</a:t>
            </a:r>
            <a:br>
              <a:rPr lang="en-US" i="0" dirty="0">
                <a:latin typeface="Montserrat Black" panose="00000A00000000000000" pitchFamily="2" charset="0"/>
              </a:rPr>
            </a:br>
            <a:r>
              <a:rPr lang="en-US" i="0" dirty="0">
                <a:latin typeface="Montserrat Black" panose="00000A00000000000000" pitchFamily="2" charset="0"/>
              </a:rPr>
              <a:t>Added</a:t>
            </a:r>
            <a:br>
              <a:rPr lang="en-US" i="0" dirty="0">
                <a:latin typeface="Montserrat Black" panose="00000A00000000000000" pitchFamily="2" charset="0"/>
              </a:rPr>
            </a:br>
            <a:r>
              <a:rPr lang="en-US" sz="2400" i="0" dirty="0">
                <a:latin typeface="Montserrat Black" panose="00000A00000000000000" pitchFamily="2" charset="0"/>
              </a:rPr>
              <a:t>(Schedule Mobile)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59FD8-162C-4C87-8560-8A7FEF401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555" y="0"/>
            <a:ext cx="3729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92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401" y="682227"/>
            <a:ext cx="5535105" cy="920330"/>
          </a:xfrm>
        </p:spPr>
        <p:txBody>
          <a:bodyPr>
            <a:normAutofit fontScale="90000"/>
          </a:bodyPr>
          <a:lstStyle/>
          <a:p>
            <a:pPr algn="l"/>
            <a:r>
              <a:rPr lang="en-US" i="0" dirty="0">
                <a:latin typeface="Montserrat Black" panose="00000A00000000000000" pitchFamily="2" charset="0"/>
              </a:rPr>
              <a:t>To Be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02" y="1710336"/>
            <a:ext cx="7816392" cy="38420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Assign a page of the website to each team member to start coding — to be completed by the end of class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 GitHub issues — to be completed by the end of class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Familiarize the rest of my group with bootstrap for those who haven’t used it before — end of class/ by December 24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minor adjustments to the homepage design as I currently have placeholder images on the mockups — by December 27th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the rest of the website (finish homepage, and rest of pages) — by January 5th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Upload website to GitHub repository — January 5th</a:t>
            </a:r>
          </a:p>
        </p:txBody>
      </p:sp>
    </p:spTree>
    <p:extLst>
      <p:ext uri="{BB962C8B-B14F-4D97-AF65-F5344CB8AC3E}">
        <p14:creationId xmlns:p14="http://schemas.microsoft.com/office/powerpoint/2010/main" val="259214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083" y="689180"/>
            <a:ext cx="6883139" cy="807209"/>
          </a:xfrm>
        </p:spPr>
        <p:txBody>
          <a:bodyPr>
            <a:normAutofit fontScale="90000"/>
          </a:bodyPr>
          <a:lstStyle/>
          <a:p>
            <a:pPr algn="l"/>
            <a:r>
              <a:rPr lang="en-US" i="0" dirty="0">
                <a:latin typeface="Montserrat Black" panose="00000A00000000000000" pitchFamily="2" charset="0"/>
              </a:rPr>
              <a:t>Problems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083" y="1690855"/>
            <a:ext cx="6639613" cy="276802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Unsure of everyone’s technical ability to use Bootstrap, as I know at least a couple of them haven’t used it before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Solution: Going over with each team member how to use Bootstrap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Generally none of us are overly confident in the use of Sass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Solution: Going over Sass and working on implementing it into our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2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0" dirty="0">
                <a:latin typeface="Montserrat Black" panose="00000A00000000000000" pitchFamily="2" charset="0"/>
              </a:rPr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074" y="1744394"/>
            <a:ext cx="6248398" cy="258306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Desktop mockups are completed for all pages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Mobile mockups are completed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Bootstrap has been started, and code is starting to be added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Currently only the homepage is being coded</a:t>
            </a:r>
          </a:p>
        </p:txBody>
      </p:sp>
    </p:spTree>
    <p:extLst>
      <p:ext uri="{BB962C8B-B14F-4D97-AF65-F5344CB8AC3E}">
        <p14:creationId xmlns:p14="http://schemas.microsoft.com/office/powerpoint/2010/main" val="22265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9"/>
            <a:ext cx="4648986" cy="1363390"/>
          </a:xfrm>
        </p:spPr>
        <p:txBody>
          <a:bodyPr/>
          <a:lstStyle/>
          <a:p>
            <a:pPr algn="l"/>
            <a:r>
              <a:rPr lang="en-US" i="0" dirty="0">
                <a:latin typeface="Montserrat Black" panose="00000A00000000000000" pitchFamily="2" charset="0"/>
              </a:rPr>
              <a:t>Mockups</a:t>
            </a:r>
            <a:br>
              <a:rPr lang="en-US" i="0" dirty="0">
                <a:latin typeface="Montserrat Black" panose="00000A00000000000000" pitchFamily="2" charset="0"/>
              </a:rPr>
            </a:br>
            <a:r>
              <a:rPr lang="en-US" sz="3200" i="0" dirty="0">
                <a:latin typeface="Montserrat Black" panose="00000A00000000000000" pitchFamily="2" charset="0"/>
              </a:rPr>
              <a:t>(Overview-Mobile)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324A0-B468-41F7-B410-C7AAE975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648" y="0"/>
            <a:ext cx="248895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8EDB68-EAE6-410A-9AC0-38C6BE73B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259" y="0"/>
            <a:ext cx="3276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5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4686694" cy="1316256"/>
          </a:xfrm>
        </p:spPr>
        <p:txBody>
          <a:bodyPr/>
          <a:lstStyle/>
          <a:p>
            <a:pPr algn="l"/>
            <a:r>
              <a:rPr lang="en-US" i="0" dirty="0">
                <a:latin typeface="Montserrat Black" panose="00000A00000000000000" pitchFamily="2" charset="0"/>
              </a:rPr>
              <a:t>Mockups</a:t>
            </a:r>
            <a:br>
              <a:rPr lang="en-US" i="0" dirty="0">
                <a:latin typeface="Montserrat Black" panose="00000A00000000000000" pitchFamily="2" charset="0"/>
              </a:rPr>
            </a:br>
            <a:r>
              <a:rPr lang="en-US" sz="3600" i="0" dirty="0">
                <a:latin typeface="Montserrat Black" panose="00000A00000000000000" pitchFamily="2" charset="0"/>
              </a:rPr>
              <a:t>(Courses-Mobile)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748" y="85600"/>
            <a:ext cx="3725566" cy="663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3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4865802" cy="1485938"/>
          </a:xfrm>
        </p:spPr>
        <p:txBody>
          <a:bodyPr/>
          <a:lstStyle/>
          <a:p>
            <a:pPr algn="l"/>
            <a:r>
              <a:rPr lang="en-US" i="0" dirty="0">
                <a:latin typeface="Montserrat Black" panose="00000A00000000000000" pitchFamily="2" charset="0"/>
              </a:rPr>
              <a:t>Mockups</a:t>
            </a:r>
            <a:br>
              <a:rPr lang="en-US" i="0" dirty="0">
                <a:latin typeface="Montserrat Black" panose="00000A00000000000000" pitchFamily="2" charset="0"/>
              </a:rPr>
            </a:br>
            <a:r>
              <a:rPr lang="en-US" sz="3600" i="0" dirty="0">
                <a:latin typeface="Montserrat Black" panose="00000A00000000000000" pitchFamily="2" charset="0"/>
              </a:rPr>
              <a:t>(Teachers-Mobile)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762" y="185352"/>
            <a:ext cx="3663393" cy="654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5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/>
          <a:lstStyle/>
          <a:p>
            <a:pPr algn="l"/>
            <a:r>
              <a:rPr lang="en-US" i="0" dirty="0">
                <a:latin typeface="Montserrat Black" panose="00000A00000000000000" pitchFamily="2" charset="0"/>
              </a:rPr>
              <a:t>Mockups</a:t>
            </a:r>
            <a:br>
              <a:rPr lang="en-US" i="0" dirty="0">
                <a:latin typeface="Montserrat Black" panose="00000A00000000000000" pitchFamily="2" charset="0"/>
              </a:rPr>
            </a:br>
            <a:r>
              <a:rPr lang="en-US" sz="3200" i="0" dirty="0">
                <a:latin typeface="Montserrat Black" panose="00000A00000000000000" pitchFamily="2" charset="0"/>
              </a:rPr>
              <a:t>(Home-Desktop)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320" y="559678"/>
            <a:ext cx="7016168" cy="533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4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8"/>
            <a:ext cx="3611875" cy="1146574"/>
          </a:xfrm>
        </p:spPr>
        <p:txBody>
          <a:bodyPr/>
          <a:lstStyle/>
          <a:p>
            <a:pPr algn="l"/>
            <a:r>
              <a:rPr lang="en-US" i="0" dirty="0">
                <a:latin typeface="Montserrat Black" panose="00000A00000000000000" pitchFamily="2" charset="0"/>
              </a:rPr>
              <a:t>Mockups</a:t>
            </a:r>
            <a:br>
              <a:rPr lang="en-US" i="0" dirty="0">
                <a:latin typeface="Montserrat Black" panose="00000A00000000000000" pitchFamily="2" charset="0"/>
              </a:rPr>
            </a:br>
            <a:r>
              <a:rPr lang="en-US" sz="2400" i="0" dirty="0">
                <a:latin typeface="Montserrat Black" panose="00000A00000000000000" pitchFamily="2" charset="0"/>
              </a:rPr>
              <a:t>(Overview-Desktop)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74" y="321276"/>
            <a:ext cx="7382119" cy="573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4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456529" cy="1259695"/>
          </a:xfrm>
        </p:spPr>
        <p:txBody>
          <a:bodyPr/>
          <a:lstStyle/>
          <a:p>
            <a:pPr algn="l"/>
            <a:r>
              <a:rPr lang="en-US" i="0" dirty="0">
                <a:latin typeface="Montserrat Black" panose="00000A00000000000000" pitchFamily="2" charset="0"/>
              </a:rPr>
              <a:t>Mockups</a:t>
            </a:r>
            <a:br>
              <a:rPr lang="en-US" i="0" dirty="0">
                <a:latin typeface="Montserrat Black" panose="00000A00000000000000" pitchFamily="2" charset="0"/>
              </a:rPr>
            </a:br>
            <a:r>
              <a:rPr lang="en-US" sz="2400" i="0" dirty="0">
                <a:latin typeface="Montserrat Black" panose="00000A00000000000000" pitchFamily="2" charset="0"/>
              </a:rPr>
              <a:t>(Courses-Desktop)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529" y="234778"/>
            <a:ext cx="7461667" cy="579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6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470635" cy="1193708"/>
          </a:xfrm>
        </p:spPr>
        <p:txBody>
          <a:bodyPr/>
          <a:lstStyle/>
          <a:p>
            <a:pPr algn="l"/>
            <a:r>
              <a:rPr lang="en-US" i="0" dirty="0">
                <a:latin typeface="Montserrat Black" panose="00000A00000000000000" pitchFamily="2" charset="0"/>
              </a:rPr>
              <a:t>Mockups</a:t>
            </a:r>
            <a:br>
              <a:rPr lang="en-US" i="0" dirty="0">
                <a:latin typeface="Montserrat Black" panose="00000A00000000000000" pitchFamily="2" charset="0"/>
              </a:rPr>
            </a:br>
            <a:r>
              <a:rPr lang="en-US" sz="2400" i="0" dirty="0">
                <a:latin typeface="Montserrat Black" panose="00000A00000000000000" pitchFamily="2" charset="0"/>
              </a:rPr>
              <a:t>(Teachers-Desktop)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322" y="279838"/>
            <a:ext cx="7367993" cy="572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8501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76</TotalTime>
  <Words>228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Schoolbook</vt:lpstr>
      <vt:lpstr>Corbel</vt:lpstr>
      <vt:lpstr>Montserrat Black</vt:lpstr>
      <vt:lpstr>Wingdings</vt:lpstr>
      <vt:lpstr>Headlines</vt:lpstr>
      <vt:lpstr>Final Project Progress Report Team Spoopy</vt:lpstr>
      <vt:lpstr>Progress</vt:lpstr>
      <vt:lpstr>Mockups (Overview-Mobile)</vt:lpstr>
      <vt:lpstr>Mockups (Courses-Mobile)</vt:lpstr>
      <vt:lpstr>Mockups (Teachers-Mobile)</vt:lpstr>
      <vt:lpstr>Mockups (Home-Desktop)</vt:lpstr>
      <vt:lpstr>Mockups (Overview-Desktop)</vt:lpstr>
      <vt:lpstr>Mockups (Courses-Desktop)</vt:lpstr>
      <vt:lpstr>Mockups (Teachers-Desktop)</vt:lpstr>
      <vt:lpstr>Mockups Added (Schedule Desktop)</vt:lpstr>
      <vt:lpstr>Mockups Added (Schedule Mobile)</vt:lpstr>
      <vt:lpstr>To Be Completed</vt:lpstr>
      <vt:lpstr>Problems &amp;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Progress Report</dc:title>
  <dc:creator>Manuela Panuccio</dc:creator>
  <cp:lastModifiedBy>Jenna</cp:lastModifiedBy>
  <cp:revision>10</cp:revision>
  <dcterms:created xsi:type="dcterms:W3CDTF">2017-12-21T04:09:12Z</dcterms:created>
  <dcterms:modified xsi:type="dcterms:W3CDTF">2017-12-22T05:12:30Z</dcterms:modified>
</cp:coreProperties>
</file>