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 snapToGrid="0" snapToObjects="1">
      <p:cViewPr>
        <p:scale>
          <a:sx n="84" d="100"/>
          <a:sy n="84" d="100"/>
        </p:scale>
        <p:origin x="110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1E475-F69E-304B-A7FB-C4937DBF3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C326-AA0A-C54D-9C16-9EA43BEF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899760"/>
            <a:ext cx="8045373" cy="8217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IMD Progress report</a:t>
            </a:r>
          </a:p>
          <a:p>
            <a:r>
              <a:rPr lang="en-US" dirty="0" smtClean="0"/>
              <a:t>Josh | Sabrina | Celine | Brianna | Shane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26" y="0"/>
            <a:ext cx="4279064" cy="6864568"/>
          </a:xfrm>
        </p:spPr>
      </p:pic>
      <p:sp>
        <p:nvSpPr>
          <p:cNvPr id="9" name="Rectangle 8"/>
          <p:cNvSpPr/>
          <p:nvPr/>
        </p:nvSpPr>
        <p:spPr>
          <a:xfrm>
            <a:off x="1536490" y="2458387"/>
            <a:ext cx="801977" cy="336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39255" y="1874517"/>
            <a:ext cx="801977" cy="395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42020" y="4167265"/>
            <a:ext cx="801977" cy="1658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51678" y="1505185"/>
            <a:ext cx="571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----------------------------------------------------------------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6490" y="6011056"/>
            <a:ext cx="45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		   Visual 		    Coding</a:t>
            </a:r>
          </a:p>
          <a:p>
            <a:r>
              <a:rPr lang="en-US" dirty="0"/>
              <a:t>	</a:t>
            </a:r>
            <a:r>
              <a:rPr lang="en-US" dirty="0" smtClean="0"/>
              <a:t>		  Design 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51677" y="5825306"/>
            <a:ext cx="48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51677" y="5816163"/>
            <a:ext cx="48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430" y="382385"/>
            <a:ext cx="5359921" cy="1492132"/>
          </a:xfrm>
        </p:spPr>
        <p:txBody>
          <a:bodyPr/>
          <a:lstStyle/>
          <a:p>
            <a:pPr algn="ctr"/>
            <a:r>
              <a:rPr lang="en-US" smtClean="0"/>
              <a:t>Visual Design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1" y="0"/>
            <a:ext cx="5657850" cy="686632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" t="3055" r="81985" b="76099"/>
          <a:stretch/>
        </p:blipFill>
        <p:spPr>
          <a:xfrm>
            <a:off x="1335275" y="4528432"/>
            <a:ext cx="4236604" cy="234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1022" y="1454559"/>
            <a:ext cx="1607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Desktop Size</a:t>
            </a:r>
          </a:p>
          <a:p>
            <a:r>
              <a:rPr lang="en-US" dirty="0" smtClean="0"/>
              <a:t>Logo: 31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: 28</a:t>
            </a:r>
          </a:p>
          <a:p>
            <a:r>
              <a:rPr lang="en-US" dirty="0" smtClean="0"/>
              <a:t>H1: 42</a:t>
            </a:r>
          </a:p>
          <a:p>
            <a:r>
              <a:rPr lang="en-US" dirty="0" smtClean="0"/>
              <a:t>H2: 30</a:t>
            </a:r>
          </a:p>
          <a:p>
            <a:r>
              <a:rPr lang="en-US" dirty="0" smtClean="0"/>
              <a:t>P: 22</a:t>
            </a:r>
          </a:p>
          <a:p>
            <a:r>
              <a:rPr lang="en-US" dirty="0" smtClean="0"/>
              <a:t>Footer: 24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4119" y="1454559"/>
            <a:ext cx="1358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Tablet Size</a:t>
            </a:r>
          </a:p>
          <a:p>
            <a:r>
              <a:rPr lang="en-US" dirty="0" smtClean="0"/>
              <a:t>Logo: 27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: 24</a:t>
            </a:r>
          </a:p>
          <a:p>
            <a:r>
              <a:rPr lang="en-US" dirty="0" smtClean="0"/>
              <a:t>H1: 38</a:t>
            </a:r>
          </a:p>
          <a:p>
            <a:r>
              <a:rPr lang="en-US" dirty="0" smtClean="0"/>
              <a:t>H2: 32</a:t>
            </a:r>
          </a:p>
          <a:p>
            <a:r>
              <a:rPr lang="en-US" dirty="0" smtClean="0"/>
              <a:t>P: 27</a:t>
            </a:r>
          </a:p>
          <a:p>
            <a:r>
              <a:rPr lang="en-US" dirty="0" smtClean="0"/>
              <a:t>Footer: 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6604" y="1454559"/>
            <a:ext cx="149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Mobile Size</a:t>
            </a:r>
          </a:p>
          <a:p>
            <a:r>
              <a:rPr lang="en-US" dirty="0" smtClean="0"/>
              <a:t>Logo: 18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: 16</a:t>
            </a:r>
          </a:p>
          <a:p>
            <a:r>
              <a:rPr lang="en-US" dirty="0" smtClean="0"/>
              <a:t>H1:28</a:t>
            </a:r>
          </a:p>
          <a:p>
            <a:r>
              <a:rPr lang="en-US" dirty="0" smtClean="0"/>
              <a:t>H2: 22</a:t>
            </a:r>
          </a:p>
          <a:p>
            <a:r>
              <a:rPr lang="en-US" dirty="0" smtClean="0"/>
              <a:t>P: 15</a:t>
            </a:r>
          </a:p>
          <a:p>
            <a:r>
              <a:rPr lang="en-US" dirty="0" smtClean="0"/>
              <a:t>Footer: 14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1022" y="3822492"/>
            <a:ext cx="46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Font style: 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AVENIR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2" r="2392" b="5208"/>
          <a:stretch/>
        </p:blipFill>
        <p:spPr>
          <a:xfrm>
            <a:off x="0" y="0"/>
            <a:ext cx="11930063" cy="6858000"/>
          </a:xfrm>
        </p:spPr>
      </p:pic>
    </p:spTree>
    <p:extLst>
      <p:ext uri="{BB962C8B-B14F-4D97-AF65-F5344CB8AC3E}">
        <p14:creationId xmlns:p14="http://schemas.microsoft.com/office/powerpoint/2010/main" val="10997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58" y="472"/>
            <a:ext cx="4955231" cy="3356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58" y="3315115"/>
            <a:ext cx="4944706" cy="3542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2158" cy="4289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170"/>
            <a:ext cx="8282158" cy="32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Design Hand off (to Developer)	Dec 22</a:t>
            </a:r>
          </a:p>
          <a:p>
            <a:endParaRPr lang="en-US" dirty="0" smtClean="0"/>
          </a:p>
          <a:p>
            <a:r>
              <a:rPr lang="en-US" dirty="0" smtClean="0"/>
              <a:t>Framework 				Jan 2</a:t>
            </a:r>
          </a:p>
          <a:p>
            <a:endParaRPr lang="en-US" dirty="0" smtClean="0"/>
          </a:p>
          <a:p>
            <a:r>
              <a:rPr lang="en-US" dirty="0"/>
              <a:t>Content Collection 	</a:t>
            </a:r>
            <a:r>
              <a:rPr lang="en-US" dirty="0" smtClean="0"/>
              <a:t>		Jan 2</a:t>
            </a:r>
          </a:p>
          <a:p>
            <a:endParaRPr lang="en-US" dirty="0" smtClean="0"/>
          </a:p>
          <a:p>
            <a:r>
              <a:rPr lang="en-US" dirty="0" smtClean="0"/>
              <a:t>Sass/Styling				Jan 11</a:t>
            </a:r>
          </a:p>
        </p:txBody>
      </p:sp>
    </p:spTree>
    <p:extLst>
      <p:ext uri="{BB962C8B-B14F-4D97-AF65-F5344CB8AC3E}">
        <p14:creationId xmlns:p14="http://schemas.microsoft.com/office/powerpoint/2010/main" val="11154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Impediments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Problems</a:t>
            </a:r>
          </a:p>
          <a:p>
            <a:endParaRPr lang="en-US" dirty="0" smtClean="0"/>
          </a:p>
          <a:p>
            <a:r>
              <a:rPr lang="en-US" dirty="0" smtClean="0"/>
              <a:t>File Sharing &amp; Submitting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6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899760"/>
            <a:ext cx="8045373" cy="8217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IMD Progress report</a:t>
            </a:r>
          </a:p>
          <a:p>
            <a:r>
              <a:rPr lang="en-US" dirty="0" smtClean="0"/>
              <a:t>Josh | Sabrina | Celine | Brianna | Shane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186</TotalTime>
  <Words>114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 Book</vt:lpstr>
      <vt:lpstr>Calibri</vt:lpstr>
      <vt:lpstr>Gill Sans MT</vt:lpstr>
      <vt:lpstr>Impact</vt:lpstr>
      <vt:lpstr>Arial</vt:lpstr>
      <vt:lpstr>Badge</vt:lpstr>
      <vt:lpstr>Team 17</vt:lpstr>
      <vt:lpstr>Progress</vt:lpstr>
      <vt:lpstr>Visual Design</vt:lpstr>
      <vt:lpstr>PowerPoint Presentation</vt:lpstr>
      <vt:lpstr>PowerPoint Presentation</vt:lpstr>
      <vt:lpstr>To COMPLETE</vt:lpstr>
      <vt:lpstr>Problems &amp; Impediments</vt:lpstr>
      <vt:lpstr>Team 17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17</dc:title>
  <dc:creator>Shane Kirkham</dc:creator>
  <cp:lastModifiedBy>Shane Kirkham</cp:lastModifiedBy>
  <cp:revision>15</cp:revision>
  <dcterms:created xsi:type="dcterms:W3CDTF">2017-12-19T14:52:24Z</dcterms:created>
  <dcterms:modified xsi:type="dcterms:W3CDTF">2017-12-19T17:58:28Z</dcterms:modified>
</cp:coreProperties>
</file>