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038B-3A3E-4CC1-BCFD-B5FB0E4F1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96CFF-2A42-4725-A25E-0D65C279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B9D25-81C3-474E-ACD3-B8E2F924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C02-D760-42C3-8085-BD3EA326EE78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AE3B2-B515-4C7C-98D8-1290046F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B2571-A50C-41FC-8F25-FF49FF4C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8264-7285-4016-B75C-3E0472661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8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DDC9-4AE0-4C89-A324-B0828868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54147-A2D5-4C45-AB38-E82ADDBD1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6ECD1-C240-4B5C-BCFB-8FB3A533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C02-D760-42C3-8085-BD3EA326EE78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B488A-DE59-49ED-B283-FD81E81C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5B573-01FE-4ACA-97D5-B515454C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8264-7285-4016-B75C-3E0472661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0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C6C8E-FFA9-4B18-8269-A8924CF28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C9872-C56A-4BA9-8877-F26C360E9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EB0AA-2370-4DC6-8D09-FDEA9B42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C02-D760-42C3-8085-BD3EA326EE78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09FBC-BC0E-4C83-96EB-F8B9BA23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283B2-1835-44B9-A94C-3CE7341C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8264-7285-4016-B75C-3E0472661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6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ACBD-3A36-4B2E-9A83-DBF688FE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EB41D-129F-4730-8FE8-D86174445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4C036-6F35-453F-8284-817DD0FC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C02-D760-42C3-8085-BD3EA326EE78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AA5C8-B1A6-4053-8D3F-4611D77D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5080-1B19-4049-B87F-F37BB4B2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8264-7285-4016-B75C-3E0472661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4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E6E7-5C9D-4E6F-BDC0-6D3C1BC8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655EB-2DA8-49BF-AD04-3527C727E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0D05B-FAAD-4AE1-9B06-48C5564B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C02-D760-42C3-8085-BD3EA326EE78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45901-A328-4E26-876A-3FE0DB31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08B2C-D8EB-4365-BFB8-C6A1C47A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8264-7285-4016-B75C-3E0472661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4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3C7F-018F-499B-B37C-1754954F4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EAC88-4B5A-4AC4-8079-3816DF47B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8192F-9008-40C4-92F0-B92EB24AB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1FF18-37F5-41FA-AD8B-42B3F5E9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C02-D760-42C3-8085-BD3EA326EE78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5B39D-3345-42B9-866D-03BDF4AB6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CF7FF-C8CC-42B5-AEB7-214943E4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8264-7285-4016-B75C-3E0472661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8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B9A8-82AA-4C0A-AFD1-A9F1A30D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251DD-7179-44DE-B988-14E99E14B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BEE26-0F75-4F1F-B599-F89BEFE15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5F112-9CEF-48F2-A2D4-CC869423C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4E0FA-EFF5-484F-8A3D-4054CC7FD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52234-8259-43CF-BA39-6EA0D6A4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C02-D760-42C3-8085-BD3EA326EE78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D17DC-E501-4541-8589-27B15F8A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85B94-C2D9-40FF-ABE9-34AD6C7A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8264-7285-4016-B75C-3E0472661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7B93-75EA-4345-9E63-F6ACBB50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83539-BCFC-44C5-AD0F-E3F3641A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C02-D760-42C3-8085-BD3EA326EE78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2565F-D11D-400F-9A21-F54860C9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926AD-2CA2-4AF5-A9A1-D12DED0C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8264-7285-4016-B75C-3E0472661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F6CA1-2CFB-435B-B719-D1AE476B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C02-D760-42C3-8085-BD3EA326EE78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B2F83-599D-4AD8-BDD9-B456AE43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7817E-D7DA-4663-A7C3-F15F5C30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8264-7285-4016-B75C-3E0472661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8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D7D9-53C8-4967-8607-E7055034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5B5D0-306F-4939-A752-FD71367A7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5F433-41D1-497A-8A9F-385F73607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70180-FCDC-41BD-B668-6811CE05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C02-D760-42C3-8085-BD3EA326EE78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9D92E-5C84-4114-86A8-DACAC431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4204F-F588-40C5-B9C3-AF85C804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8264-7285-4016-B75C-3E0472661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6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BCEA-9AF1-472B-973C-6C1FF034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05550-6D39-43AE-AE12-4C640E200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262B6-72B2-4AA9-960A-D3CC88515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2AD4C-01F2-4F4F-B9BD-688963A9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C02-D760-42C3-8085-BD3EA326EE78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243F2-F4D7-4E39-924D-FD8A37D7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0857C-5BE4-4166-8D05-EE2039DF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8264-7285-4016-B75C-3E0472661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3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68FBE-789E-4FA0-A2F7-F883FA133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E41C1-68A0-417A-8774-64715742F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26F19-1991-42BB-AEEF-8B3110291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4C02-D760-42C3-8085-BD3EA326EE78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92755-50F7-44D3-A0EA-A61E550B9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BC82F-82E5-4ABF-994E-499E02DDF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E8264-7285-4016-B75C-3E0472661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FB43-355C-446F-9FAE-F102965F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000"/>
          </a:xfrm>
        </p:spPr>
        <p:txBody>
          <a:bodyPr>
            <a:noAutofit/>
          </a:bodyPr>
          <a:lstStyle/>
          <a:p>
            <a:endParaRPr lang="en-US" sz="2400" b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63034-0A82-480B-ACB6-5E7D0D2DBF6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635000"/>
            <a:ext cx="110871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7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C97F-09CD-4EF9-B706-13569875D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000"/>
          </a:xfrm>
        </p:spPr>
        <p:txBody>
          <a:bodyPr>
            <a:noAutofit/>
          </a:bodyPr>
          <a:lstStyle/>
          <a:p>
            <a:r>
              <a:rPr lang="en-US" sz="2400" b="1">
                <a:latin typeface="Arial" panose="020B0604020202020204" pitchFamily="34" charset="0"/>
              </a:rPr>
              <a:t>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2EB02-F34C-4AB4-A88A-57458FA123E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952500"/>
            <a:ext cx="10998200" cy="565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4D692A-1879-4D92-8847-88D0EE424BBE}"/>
              </a:ext>
            </a:extLst>
          </p:cNvPr>
          <p:cNvSpPr txBox="1"/>
          <p:nvPr/>
        </p:nvSpPr>
        <p:spPr>
          <a:xfrm>
            <a:off x="254000" y="635000"/>
            <a:ext cx="11684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US Total Energy Consumption Forecast</a:t>
            </a:r>
          </a:p>
        </p:txBody>
      </p:sp>
    </p:spTree>
    <p:extLst>
      <p:ext uri="{BB962C8B-B14F-4D97-AF65-F5344CB8AC3E}">
        <p14:creationId xmlns:p14="http://schemas.microsoft.com/office/powerpoint/2010/main" val="418109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5803-FE54-4634-929F-700459F8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000"/>
          </a:xfrm>
        </p:spPr>
        <p:txBody>
          <a:bodyPr>
            <a:noAutofit/>
          </a:bodyPr>
          <a:lstStyle/>
          <a:p>
            <a:r>
              <a:rPr lang="en-US" sz="2400" b="1">
                <a:latin typeface="Arial" panose="020B0604020202020204" pitchFamily="34" charset="0"/>
              </a:rPr>
              <a:t>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23673-9C39-4BC7-B697-9F5FA883232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952500"/>
            <a:ext cx="9982200" cy="565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C3E03F-93D0-41CB-B80A-2F2368B1D9EC}"/>
              </a:ext>
            </a:extLst>
          </p:cNvPr>
          <p:cNvSpPr txBox="1"/>
          <p:nvPr/>
        </p:nvSpPr>
        <p:spPr>
          <a:xfrm>
            <a:off x="254000" y="635000"/>
            <a:ext cx="11684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z="1400">
                <a:latin typeface="Arial" panose="020B0604020202020204" pitchFamily="34" charset="0"/>
              </a:rPr>
              <a:t>ProdQuadBTU, ConsumptionQuadBTU per ENERGY_TYPE</a:t>
            </a:r>
            <a:endParaRPr 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00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8504-629C-457F-AA0D-35650A7C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000"/>
          </a:xfrm>
        </p:spPr>
        <p:txBody>
          <a:bodyPr>
            <a:noAutofit/>
          </a:bodyPr>
          <a:lstStyle/>
          <a:p>
            <a:r>
              <a:rPr lang="en-US" sz="2400" b="1">
                <a:latin typeface="Arial" panose="020B0604020202020204" pitchFamily="34" charset="0"/>
              </a:rPr>
              <a:t>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6B273-8DDD-4103-ACCE-3437DCFD25E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952500"/>
            <a:ext cx="9982200" cy="565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AA7004-1000-4A91-8E89-816BC838A707}"/>
              </a:ext>
            </a:extLst>
          </p:cNvPr>
          <p:cNvSpPr txBox="1"/>
          <p:nvPr/>
        </p:nvSpPr>
        <p:spPr>
          <a:xfrm>
            <a:off x="254000" y="635000"/>
            <a:ext cx="11684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Renewable Energy Electric Power Sector  Forecast</a:t>
            </a:r>
          </a:p>
        </p:txBody>
      </p:sp>
    </p:spTree>
    <p:extLst>
      <p:ext uri="{BB962C8B-B14F-4D97-AF65-F5344CB8AC3E}">
        <p14:creationId xmlns:p14="http://schemas.microsoft.com/office/powerpoint/2010/main" val="172282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CDCD-0934-4FC4-A55A-5777A1F6F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000"/>
          </a:xfrm>
        </p:spPr>
        <p:txBody>
          <a:bodyPr>
            <a:noAutofit/>
          </a:bodyPr>
          <a:lstStyle/>
          <a:p>
            <a:r>
              <a:rPr lang="en-US" sz="2400" b="1">
                <a:latin typeface="Arial" panose="020B0604020202020204" pitchFamily="34" charset="0"/>
              </a:rPr>
              <a:t>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EFDA0F-10D2-418D-890D-3168AA805AF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952500"/>
            <a:ext cx="10998200" cy="565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144736-F1AB-4422-9087-00167EBB60E5}"/>
              </a:ext>
            </a:extLst>
          </p:cNvPr>
          <p:cNvSpPr txBox="1"/>
          <p:nvPr/>
        </p:nvSpPr>
        <p:spPr>
          <a:xfrm>
            <a:off x="254000" y="635000"/>
            <a:ext cx="11684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US Total Energy Production Forecast</a:t>
            </a:r>
          </a:p>
        </p:txBody>
      </p:sp>
    </p:spTree>
    <p:extLst>
      <p:ext uri="{BB962C8B-B14F-4D97-AF65-F5344CB8AC3E}">
        <p14:creationId xmlns:p14="http://schemas.microsoft.com/office/powerpoint/2010/main" val="425635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Page</vt:lpstr>
      <vt:lpstr>Page</vt:lpstr>
      <vt:lpstr>Page</vt:lpstr>
      <vt:lpstr>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Hollyer, Ruth A SEPCO-UPU/M/T</dc:creator>
  <cp:lastModifiedBy>Ruth Hollyer</cp:lastModifiedBy>
  <cp:revision>1</cp:revision>
  <dcterms:created xsi:type="dcterms:W3CDTF">2019-03-29T19:42:00Z</dcterms:created>
  <dcterms:modified xsi:type="dcterms:W3CDTF">2019-03-29T19:45:08Z</dcterms:modified>
</cp:coreProperties>
</file>