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469E-211D-49FD-8DAF-3236B8D38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30CA-805B-4902-B19C-111D6F46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B137-E1E4-458D-8E7A-D60FED28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675F-A0C0-47B1-995D-4359D633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BF1D-B4CC-4A7E-A310-A8D87137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A65E-4C81-479C-AB9D-BB640C60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F0D19-3A7C-4459-B9C5-AC6EE4CD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9453-ACA2-48D7-AA74-746ED471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350A-A759-4A5A-8983-519E316D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D21A-DD16-4B30-B273-9E1FF79A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DF5CA-302B-4913-B468-F34FD5C4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72274-9073-4562-A315-11362111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2DCE-A2AA-44E8-9A53-D0848FB8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8E24-2804-47AD-A5F8-79022A22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A406-523B-4C67-B0D3-E742DCA6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0E5F-40CF-46D9-9C79-DD121106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B5CE-43A7-4702-B2D0-F609FE1B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07EB-EA6F-41A6-809B-9417CA69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0415-B741-46E0-86AA-7EF57EC7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D010-BA15-46F8-B9E2-4E1DE0BF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0A63-D71F-4466-9FC3-4B2E660C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8A510-EA92-4965-81BB-25EE48C1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0D44-9E7E-4BAE-80D0-EEC56DEB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B45F-85D4-404C-A6BC-88E6F42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EB36-92A8-4D32-8179-3836D5C4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0043-2B10-4A60-8B55-84B3A505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8407-06F6-4A2F-A662-AB0B10240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FD3FA-C63C-4535-B6F7-7BE857DFD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B8ABE-81DB-43E1-A926-2B25B51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2CD0-A6B0-41BB-80CC-686E9B77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CEF65-C20F-4207-9407-8D9E0EBD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CB54-B0AF-48CB-A6B9-C3BDAD7A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6368-50C0-49DE-B621-E14BB0CB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BDD34-2A03-42FC-990E-67CBA04E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F844D-9EE0-47C6-8EF5-771D62E3F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F4482-B81B-40B9-8AD8-E2EB6921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334C6-F14C-42AA-99BD-EAE9FF12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F820F-BEE9-4BDF-95CD-FCA9F9ED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2F4D0-9E27-490C-9F33-708E0B91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76B7-0364-44E6-B71D-8C7AC3A9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63D33-6B39-4DDF-B6D7-0B5845BA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FB97D-36DB-4FE4-9D5E-0E09AF3D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4C60F-2F58-4DFB-9C4C-BB51F48C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42D8-E572-4C8D-980E-56390DD4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EBDF6-8421-4CC9-B298-BAEB354E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E218-5F59-4C70-B178-181C22BE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89D4-4A18-47DA-9EE0-F01E7DCB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6742-9F35-4BC3-94B0-91AA1FA3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D976-E3B8-4E9B-92F8-B94CED50F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ABC7C-522E-4A7F-BB57-E98B626B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E856C-87E3-4F80-998F-38CB692F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2C976-FAE8-4BB3-9861-1AD144C6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9C46-89E7-4E69-82F9-AB1586F0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0633E-C850-4CB8-97C1-7A080F025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1D92D-ED2E-4857-9334-F6228C5E6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FCF32-2843-4EA6-846C-508497DE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918E-1BC5-4160-9E55-7181D67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E301-8021-48A9-A554-36226142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A6D81-6A98-4242-B792-05D0D04B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EEEE-A756-434E-A0D4-C8BB00FC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CC19-3175-4188-9CD0-EC961A42B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5F13-F5F3-4079-AAEB-E1506951DE3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334B-E05D-4957-86FE-AF9D9435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52F65-63D4-41C4-BCA3-6F052B15D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9ED0-514F-4A6A-9202-36B98615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B51D-94C1-4078-9707-5DF6D7E35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299403"/>
            <a:ext cx="8680704" cy="743013"/>
          </a:xfrm>
        </p:spPr>
        <p:txBody>
          <a:bodyPr>
            <a:normAutofit/>
          </a:bodyPr>
          <a:lstStyle/>
          <a:p>
            <a:r>
              <a:rPr lang="en-US" sz="3600" b="1" dirty="0"/>
              <a:t>Total Energy Forecast by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CF494-5D14-4C43-9FBE-DC96E5E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24" y="1480376"/>
            <a:ext cx="6254411" cy="53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5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B51D-94C1-4078-9707-5DF6D7E35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299403"/>
            <a:ext cx="8680704" cy="74301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Renewable Energy Electric Power Sector Forecast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C5019-B13A-48B4-AC97-8062D4E8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74" y="1042416"/>
            <a:ext cx="9520657" cy="44292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BA84C2-B6E8-4FCA-AFEA-3543286B9378}"/>
              </a:ext>
            </a:extLst>
          </p:cNvPr>
          <p:cNvSpPr/>
          <p:nvPr/>
        </p:nvSpPr>
        <p:spPr>
          <a:xfrm>
            <a:off x="533463" y="5307752"/>
            <a:ext cx="89845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Renewable trend shows overall increase: </a:t>
            </a:r>
          </a:p>
          <a:p>
            <a:r>
              <a:rPr lang="en-US" sz="2000" dirty="0"/>
              <a:t>Solar source crosses Hydro power and then Wind in coming 15 year to lead this trend</a:t>
            </a:r>
          </a:p>
          <a:p>
            <a:r>
              <a:rPr lang="en-US" sz="2000" dirty="0"/>
              <a:t>EIA expects this that this portfolio will lead to more renewables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39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Total Energy Forecast by Type</vt:lpstr>
      <vt:lpstr>Renewable Energy Electric Power Sector Forecast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Energy Forecast by Type</dc:title>
  <dc:creator>Ruth Hollyer</dc:creator>
  <cp:lastModifiedBy>Ruth Hollyer</cp:lastModifiedBy>
  <cp:revision>4</cp:revision>
  <dcterms:created xsi:type="dcterms:W3CDTF">2019-03-29T18:48:16Z</dcterms:created>
  <dcterms:modified xsi:type="dcterms:W3CDTF">2019-03-29T19:45:51Z</dcterms:modified>
</cp:coreProperties>
</file>