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9" r:id="rId5"/>
  </p:sldMasterIdLst>
  <p:notesMasterIdLst>
    <p:notesMasterId r:id="rId30"/>
  </p:notesMasterIdLst>
  <p:sldIdLst>
    <p:sldId id="259" r:id="rId6"/>
    <p:sldId id="273" r:id="rId7"/>
    <p:sldId id="275" r:id="rId8"/>
    <p:sldId id="1663" r:id="rId9"/>
    <p:sldId id="1654" r:id="rId10"/>
    <p:sldId id="1664" r:id="rId11"/>
    <p:sldId id="1666" r:id="rId12"/>
    <p:sldId id="1655" r:id="rId13"/>
    <p:sldId id="1662" r:id="rId14"/>
    <p:sldId id="1671" r:id="rId15"/>
    <p:sldId id="1668" r:id="rId16"/>
    <p:sldId id="1672" r:id="rId17"/>
    <p:sldId id="1656" r:id="rId18"/>
    <p:sldId id="1658" r:id="rId19"/>
    <p:sldId id="494" r:id="rId20"/>
    <p:sldId id="1665" r:id="rId21"/>
    <p:sldId id="276" r:id="rId22"/>
    <p:sldId id="280" r:id="rId23"/>
    <p:sldId id="1669" r:id="rId24"/>
    <p:sldId id="279" r:id="rId25"/>
    <p:sldId id="281" r:id="rId26"/>
    <p:sldId id="1673" r:id="rId27"/>
    <p:sldId id="1670" r:id="rId28"/>
    <p:sldId id="42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7722"/>
    <a:srgbClr val="2DCCD3"/>
    <a:srgbClr val="D2D755"/>
    <a:srgbClr val="002D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79713" autoAdjust="0"/>
  </p:normalViewPr>
  <p:slideViewPr>
    <p:cSldViewPr snapToGrid="0">
      <p:cViewPr varScale="1">
        <p:scale>
          <a:sx n="57" d="100"/>
          <a:sy n="57" d="100"/>
        </p:scale>
        <p:origin x="183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116373099497524E-3"/>
          <c:y val="0"/>
          <c:w val="0.83906234274006153"/>
          <c:h val="0.7296289597796296"/>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rgbClr val="E87722"/>
              </a:solidFill>
              <a:ln>
                <a:noFill/>
              </a:ln>
              <a:effectLst/>
            </c:spPr>
            <c:extLst>
              <c:ext xmlns:c16="http://schemas.microsoft.com/office/drawing/2014/chart" uri="{C3380CC4-5D6E-409C-BE32-E72D297353CC}">
                <c16:uniqueId val="{00000001-285C-47E0-A4BB-6B956C96BAA2}"/>
              </c:ext>
            </c:extLst>
          </c:dPt>
          <c:dPt>
            <c:idx val="1"/>
            <c:invertIfNegative val="0"/>
            <c:bubble3D val="0"/>
            <c:spPr>
              <a:solidFill>
                <a:srgbClr val="2DCCD3"/>
              </a:solidFill>
              <a:ln>
                <a:noFill/>
              </a:ln>
              <a:effectLst/>
            </c:spPr>
            <c:extLst>
              <c:ext xmlns:c16="http://schemas.microsoft.com/office/drawing/2014/chart" uri="{C3380CC4-5D6E-409C-BE32-E72D297353CC}">
                <c16:uniqueId val="{00000001-4A1B-6846-9E54-9D9FEE87B950}"/>
              </c:ext>
            </c:extLst>
          </c:dPt>
          <c:dPt>
            <c:idx val="2"/>
            <c:invertIfNegative val="0"/>
            <c:bubble3D val="0"/>
            <c:spPr>
              <a:solidFill>
                <a:srgbClr val="D2D755"/>
              </a:solidFill>
              <a:ln>
                <a:noFill/>
              </a:ln>
              <a:effectLst/>
            </c:spPr>
            <c:extLst>
              <c:ext xmlns:c16="http://schemas.microsoft.com/office/drawing/2014/chart" uri="{C3380CC4-5D6E-409C-BE32-E72D297353CC}">
                <c16:uniqueId val="{00000003-4A1B-6846-9E54-9D9FEE87B950}"/>
              </c:ext>
            </c:extLst>
          </c:dPt>
          <c:dPt>
            <c:idx val="3"/>
            <c:invertIfNegative val="0"/>
            <c:bubble3D val="0"/>
            <c:spPr>
              <a:solidFill>
                <a:schemeClr val="accent6"/>
              </a:solidFill>
              <a:ln>
                <a:noFill/>
              </a:ln>
              <a:effectLst/>
            </c:spPr>
            <c:extLst>
              <c:ext xmlns:c16="http://schemas.microsoft.com/office/drawing/2014/chart" uri="{C3380CC4-5D6E-409C-BE32-E72D297353CC}">
                <c16:uniqueId val="{00000005-4A1B-6846-9E54-9D9FEE87B950}"/>
              </c:ext>
            </c:extLst>
          </c:dPt>
          <c:dPt>
            <c:idx val="4"/>
            <c:invertIfNegative val="0"/>
            <c:bubble3D val="0"/>
            <c:spPr>
              <a:solidFill>
                <a:srgbClr val="1D376C"/>
              </a:solidFill>
              <a:ln>
                <a:noFill/>
              </a:ln>
              <a:effectLst/>
            </c:spPr>
            <c:extLst>
              <c:ext xmlns:c16="http://schemas.microsoft.com/office/drawing/2014/chart" uri="{C3380CC4-5D6E-409C-BE32-E72D297353CC}">
                <c16:uniqueId val="{00000007-4A1B-6846-9E54-9D9FEE87B950}"/>
              </c:ext>
            </c:extLst>
          </c:dPt>
          <c:cat>
            <c:strRef>
              <c:f>Sheet1!$A$2:$A$6</c:f>
              <c:strCache>
                <c:ptCount val="5"/>
                <c:pt idx="0">
                  <c:v>Category 1</c:v>
                </c:pt>
                <c:pt idx="1">
                  <c:v>Category 2</c:v>
                </c:pt>
                <c:pt idx="2">
                  <c:v>Category 3</c:v>
                </c:pt>
                <c:pt idx="3">
                  <c:v>Category 4</c:v>
                </c:pt>
                <c:pt idx="4">
                  <c:v>Category 5</c:v>
                </c:pt>
              </c:strCache>
            </c:strRef>
          </c:cat>
          <c:val>
            <c:numRef>
              <c:f>Sheet1!$B$2:$B$6</c:f>
              <c:numCache>
                <c:formatCode>General</c:formatCode>
                <c:ptCount val="5"/>
                <c:pt idx="0">
                  <c:v>2</c:v>
                </c:pt>
                <c:pt idx="1">
                  <c:v>3</c:v>
                </c:pt>
                <c:pt idx="2">
                  <c:v>4</c:v>
                </c:pt>
                <c:pt idx="3">
                  <c:v>5</c:v>
                </c:pt>
                <c:pt idx="4">
                  <c:v>6</c:v>
                </c:pt>
              </c:numCache>
            </c:numRef>
          </c:val>
          <c:extLst>
            <c:ext xmlns:c16="http://schemas.microsoft.com/office/drawing/2014/chart" uri="{C3380CC4-5D6E-409C-BE32-E72D297353CC}">
              <c16:uniqueId val="{00000008-4A1B-6846-9E54-9D9FEE87B950}"/>
            </c:ext>
          </c:extLst>
        </c:ser>
        <c:dLbls>
          <c:showLegendKey val="0"/>
          <c:showVal val="0"/>
          <c:showCatName val="0"/>
          <c:showSerName val="0"/>
          <c:showPercent val="0"/>
          <c:showBubbleSize val="0"/>
        </c:dLbls>
        <c:gapWidth val="121"/>
        <c:overlap val="-27"/>
        <c:axId val="214263480"/>
        <c:axId val="214255640"/>
      </c:barChart>
      <c:catAx>
        <c:axId val="214263480"/>
        <c:scaling>
          <c:orientation val="minMax"/>
        </c:scaling>
        <c:delete val="1"/>
        <c:axPos val="b"/>
        <c:numFmt formatCode="General" sourceLinked="1"/>
        <c:majorTickMark val="none"/>
        <c:minorTickMark val="none"/>
        <c:tickLblPos val="nextTo"/>
        <c:crossAx val="214255640"/>
        <c:crosses val="autoZero"/>
        <c:auto val="1"/>
        <c:lblAlgn val="ctr"/>
        <c:lblOffset val="100"/>
        <c:noMultiLvlLbl val="0"/>
      </c:catAx>
      <c:valAx>
        <c:axId val="214255640"/>
        <c:scaling>
          <c:orientation val="minMax"/>
        </c:scaling>
        <c:delete val="1"/>
        <c:axPos val="l"/>
        <c:numFmt formatCode="General" sourceLinked="1"/>
        <c:majorTickMark val="none"/>
        <c:minorTickMark val="none"/>
        <c:tickLblPos val="nextTo"/>
        <c:crossAx val="214263480"/>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Lato" charset="0"/>
          <a:ea typeface="Lato" charset="0"/>
          <a:cs typeface="Lato"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B51EF-E062-436D-88D7-2A026717D8ED}" type="datetimeFigureOut">
              <a:rPr lang="en-US" smtClean="0"/>
              <a:t>11/4/2020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8E332A-8F0A-47E7-B093-AEA748749FDB}" type="slidenum">
              <a:rPr lang="en-US" smtClean="0"/>
              <a:t>‹#›</a:t>
            </a:fld>
            <a:endParaRPr lang="en-US" dirty="0"/>
          </a:p>
        </p:txBody>
      </p:sp>
    </p:spTree>
    <p:extLst>
      <p:ext uri="{BB962C8B-B14F-4D97-AF65-F5344CB8AC3E}">
        <p14:creationId xmlns:p14="http://schemas.microsoft.com/office/powerpoint/2010/main" val="2806734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8E332A-8F0A-47E7-B093-AEA748749FDB}" type="slidenum">
              <a:rPr lang="en-US" smtClean="0"/>
              <a:t>1</a:t>
            </a:fld>
            <a:endParaRPr lang="en-US" dirty="0"/>
          </a:p>
        </p:txBody>
      </p:sp>
    </p:spTree>
    <p:extLst>
      <p:ext uri="{BB962C8B-B14F-4D97-AF65-F5344CB8AC3E}">
        <p14:creationId xmlns:p14="http://schemas.microsoft.com/office/powerpoint/2010/main" val="836766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975D37-C7C0-40C7-8597-E4E2FF9E0C65}" type="slidenum">
              <a:rPr lang="en-US" smtClean="0"/>
              <a:t>17</a:t>
            </a:fld>
            <a:endParaRPr lang="en-US"/>
          </a:p>
        </p:txBody>
      </p:sp>
    </p:spTree>
    <p:extLst>
      <p:ext uri="{BB962C8B-B14F-4D97-AF65-F5344CB8AC3E}">
        <p14:creationId xmlns:p14="http://schemas.microsoft.com/office/powerpoint/2010/main" val="3999891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CollegeforTN.org has been updated with new resources and information to help school counselors as we support students in navigating the college process. The senior milestones toolkit has information to assist students with three important milestones in the college-going process: Completing a Tennessee Promise application, Submitting a college application, and submitting the FAFSA. </a:t>
            </a:r>
          </a:p>
          <a:p>
            <a:r>
              <a:rPr lang="en-US" dirty="0"/>
              <a:t>For the Tennessee Promise application, there are helpful instructional videos to make an account with TSAC and completing the TN Promise application. </a:t>
            </a:r>
          </a:p>
          <a:p>
            <a:r>
              <a:rPr lang="en-US" dirty="0"/>
              <a:t>For college applications, the senior milestones toolkit includes instructional videos on how to complete the college application for many of our Tennessee higher education institutions. This is a great resource to assist students in walking through the application. </a:t>
            </a:r>
          </a:p>
          <a:p>
            <a:r>
              <a:rPr lang="en-US" dirty="0"/>
              <a:t>Lastly, the FAFSA Frenzy Toolkit is available now, and is full of information on creating the FSA ID, Completing the FAFSA, Hosting FAFSA Completion events, and answers to questions about the Student Aid Report and the Verification Process. </a:t>
            </a:r>
          </a:p>
        </p:txBody>
      </p:sp>
      <p:sp>
        <p:nvSpPr>
          <p:cNvPr id="4" name="Slide Number Placeholder 3"/>
          <p:cNvSpPr>
            <a:spLocks noGrp="1"/>
          </p:cNvSpPr>
          <p:nvPr>
            <p:ph type="sldNum" sz="quarter" idx="5"/>
          </p:nvPr>
        </p:nvSpPr>
        <p:spPr/>
        <p:txBody>
          <a:bodyPr/>
          <a:lstStyle/>
          <a:p>
            <a:fld id="{CE8E332A-8F0A-47E7-B093-AEA748749FDB}" type="slidenum">
              <a:rPr lang="en-US" smtClean="0"/>
              <a:t>18</a:t>
            </a:fld>
            <a:endParaRPr lang="en-US" dirty="0"/>
          </a:p>
        </p:txBody>
      </p:sp>
    </p:spTree>
    <p:extLst>
      <p:ext uri="{BB962C8B-B14F-4D97-AF65-F5344CB8AC3E}">
        <p14:creationId xmlns:p14="http://schemas.microsoft.com/office/powerpoint/2010/main" val="4264076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time, our focus is understanding what your needs are, so that we can design professional development experiences that are relevant and helpful to you and your school counseling program. Our goal is to implement regional roundtables with school counselors to hear from you about what you would like to receive training and support on related to college and career advising and mental health. From there, we will begin implementing virtual and hopefully in the spring, some in-person training opportunities. </a:t>
            </a:r>
          </a:p>
        </p:txBody>
      </p:sp>
      <p:sp>
        <p:nvSpPr>
          <p:cNvPr id="4" name="Slide Number Placeholder 3"/>
          <p:cNvSpPr>
            <a:spLocks noGrp="1"/>
          </p:cNvSpPr>
          <p:nvPr>
            <p:ph type="sldNum" sz="quarter" idx="5"/>
          </p:nvPr>
        </p:nvSpPr>
        <p:spPr/>
        <p:txBody>
          <a:bodyPr/>
          <a:lstStyle/>
          <a:p>
            <a:fld id="{96975D37-C7C0-40C7-8597-E4E2FF9E0C65}" type="slidenum">
              <a:rPr lang="en-US" smtClean="0"/>
              <a:t>20</a:t>
            </a:fld>
            <a:endParaRPr lang="en-US"/>
          </a:p>
        </p:txBody>
      </p:sp>
    </p:spTree>
    <p:extLst>
      <p:ext uri="{BB962C8B-B14F-4D97-AF65-F5344CB8AC3E}">
        <p14:creationId xmlns:p14="http://schemas.microsoft.com/office/powerpoint/2010/main" val="4049793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Talking points:</a:t>
            </a:r>
          </a:p>
          <a:p>
            <a:r>
              <a:rPr lang="en-US" sz="1200" kern="1200" dirty="0">
                <a:solidFill>
                  <a:schemeClr val="tx1"/>
                </a:solidFill>
                <a:effectLst/>
                <a:latin typeface="+mn-lt"/>
                <a:ea typeface="+mn-ea"/>
                <a:cs typeface="+mn-cs"/>
              </a:rPr>
              <a:t>•             Academics: ALL TENNESSEE STUDENTS WILL HAVE ACCESS TO A HIGH-QUALITY EDUCATION, NO MATTER WHERE THEY LIVE. This might look different across the state, but we must ensure that every child has access to an excellent education and access to the similar opportunities as their peers. </a:t>
            </a:r>
          </a:p>
          <a:p>
            <a:r>
              <a:rPr lang="en-US" sz="1200" kern="1200" dirty="0">
                <a:solidFill>
                  <a:schemeClr val="tx1"/>
                </a:solidFill>
                <a:effectLst/>
                <a:latin typeface="+mn-lt"/>
                <a:ea typeface="+mn-ea"/>
                <a:cs typeface="+mn-cs"/>
              </a:rPr>
              <a:t>•             Whole Child: TENNESSEE PUBLIC SCHOOLS WILL BE EQUIPPED TO SERVE THE ACADEMIC AND NON-ACADEMIC NEEDS OF ALL KIDS. This has been the #1 piece of feedback that we heard for the strategic plan and we know that the needs of our children have shifted over the last 10 years – we must devote capacity to meeting those needs. </a:t>
            </a:r>
          </a:p>
          <a:p>
            <a:r>
              <a:rPr lang="en-US" sz="1200" kern="1200" dirty="0">
                <a:solidFill>
                  <a:schemeClr val="tx1"/>
                </a:solidFill>
                <a:effectLst/>
                <a:latin typeface="+mn-lt"/>
                <a:ea typeface="+mn-ea"/>
                <a:cs typeface="+mn-cs"/>
              </a:rPr>
              <a:t>•             Educators: TENNESSEE WILL SET A NEW PATH FOR THE EDUCATION PROFESSION AND BE THE TOP STATE TO BECOME AND REMAIN AN EDUCATOR. The single most important factor in a child’s education in our K12 public schools is the teacher, so we must support the profession to ensure our teachers feel supported, and valued.</a:t>
            </a:r>
          </a:p>
          <a:p>
            <a:r>
              <a:rPr lang="en-US" sz="1200" kern="1200" dirty="0">
                <a:solidFill>
                  <a:schemeClr val="tx1"/>
                </a:solidFill>
                <a:effectLst/>
                <a:latin typeface="+mn-lt"/>
                <a:ea typeface="+mn-ea"/>
                <a:cs typeface="+mn-cs"/>
              </a:rPr>
              <a:t> </a:t>
            </a:r>
          </a:p>
          <a:p>
            <a:endParaRPr lang="en-US" dirty="0"/>
          </a:p>
          <a:p>
            <a:endParaRPr lang="en-US" dirty="0"/>
          </a:p>
        </p:txBody>
      </p:sp>
      <p:sp>
        <p:nvSpPr>
          <p:cNvPr id="4" name="Slide Number Placeholder 3"/>
          <p:cNvSpPr>
            <a:spLocks noGrp="1"/>
          </p:cNvSpPr>
          <p:nvPr>
            <p:ph type="sldNum" sz="quarter" idx="10"/>
          </p:nvPr>
        </p:nvSpPr>
        <p:spPr/>
        <p:txBody>
          <a:bodyPr/>
          <a:lstStyle/>
          <a:p>
            <a:fld id="{CE8E332A-8F0A-47E7-B093-AEA748749FDB}" type="slidenum">
              <a:rPr lang="en-US" smtClean="0"/>
              <a:t>24</a:t>
            </a:fld>
            <a:endParaRPr lang="en-US" dirty="0"/>
          </a:p>
        </p:txBody>
      </p:sp>
    </p:spTree>
    <p:extLst>
      <p:ext uri="{BB962C8B-B14F-4D97-AF65-F5344CB8AC3E}">
        <p14:creationId xmlns:p14="http://schemas.microsoft.com/office/powerpoint/2010/main" val="4281742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Talking points:</a:t>
            </a:r>
          </a:p>
          <a:p>
            <a:r>
              <a:rPr lang="en-US" sz="1200" kern="1200" dirty="0">
                <a:solidFill>
                  <a:schemeClr val="tx1"/>
                </a:solidFill>
                <a:effectLst/>
                <a:latin typeface="+mn-lt"/>
                <a:ea typeface="+mn-ea"/>
                <a:cs typeface="+mn-cs"/>
              </a:rPr>
              <a:t>•             Academics: ALL TENNESSEE STUDENTS WILL HAVE ACCESS TO A HIGH-QUALITY EDUCATION, NO MATTER WHERE THEY LIVE. This might look different across the state, but we must ensure that every child has access to an excellent education and access to the similar opportunities as their peers. </a:t>
            </a:r>
          </a:p>
          <a:p>
            <a:r>
              <a:rPr lang="en-US" sz="1200" kern="1200" dirty="0">
                <a:solidFill>
                  <a:schemeClr val="tx1"/>
                </a:solidFill>
                <a:effectLst/>
                <a:latin typeface="+mn-lt"/>
                <a:ea typeface="+mn-ea"/>
                <a:cs typeface="+mn-cs"/>
              </a:rPr>
              <a:t>•             Whole Child: TENNESSEE PUBLIC SCHOOLS WILL BE EQUIPPED TO SERVE THE ACADEMIC AND NON-ACADEMIC NEEDS OF ALL KIDS. This has been the #1 piece of feedback that we heard for the strategic plan and we know that the needs of our children have shifted over the last 10 years – we must devote capacity to meeting those needs. </a:t>
            </a:r>
          </a:p>
          <a:p>
            <a:r>
              <a:rPr lang="en-US" sz="1200" kern="1200" dirty="0">
                <a:solidFill>
                  <a:schemeClr val="tx1"/>
                </a:solidFill>
                <a:effectLst/>
                <a:latin typeface="+mn-lt"/>
                <a:ea typeface="+mn-ea"/>
                <a:cs typeface="+mn-cs"/>
              </a:rPr>
              <a:t>•             Educators: TENNESSEE WILL SET A NEW PATH FOR THE EDUCATION PROFESSION AND BE THE TOP STATE TO BECOME AND REMAIN AN EDUCATOR. The single most important factor in a child’s education in our K12 public schools is the teacher, so we must support the profession to ensure our teachers feel supported, and valued.</a:t>
            </a:r>
          </a:p>
          <a:p>
            <a:r>
              <a:rPr lang="en-US" sz="1200" kern="1200" dirty="0">
                <a:solidFill>
                  <a:schemeClr val="tx1"/>
                </a:solidFill>
                <a:effectLst/>
                <a:latin typeface="+mn-lt"/>
                <a:ea typeface="+mn-ea"/>
                <a:cs typeface="+mn-cs"/>
              </a:rPr>
              <a:t> </a:t>
            </a:r>
          </a:p>
          <a:p>
            <a:endParaRPr lang="en-US" dirty="0"/>
          </a:p>
          <a:p>
            <a:endParaRPr lang="en-US" dirty="0"/>
          </a:p>
        </p:txBody>
      </p:sp>
      <p:sp>
        <p:nvSpPr>
          <p:cNvPr id="4" name="Slide Number Placeholder 3"/>
          <p:cNvSpPr>
            <a:spLocks noGrp="1"/>
          </p:cNvSpPr>
          <p:nvPr>
            <p:ph type="sldNum" sz="quarter" idx="10"/>
          </p:nvPr>
        </p:nvSpPr>
        <p:spPr/>
        <p:txBody>
          <a:bodyPr/>
          <a:lstStyle/>
          <a:p>
            <a:fld id="{CE8E332A-8F0A-47E7-B093-AEA748749FDB}" type="slidenum">
              <a:rPr lang="en-US" smtClean="0"/>
              <a:t>2</a:t>
            </a:fld>
            <a:endParaRPr lang="en-US" dirty="0"/>
          </a:p>
        </p:txBody>
      </p:sp>
    </p:spTree>
    <p:extLst>
      <p:ext uri="{BB962C8B-B14F-4D97-AF65-F5344CB8AC3E}">
        <p14:creationId xmlns:p14="http://schemas.microsoft.com/office/powerpoint/2010/main" val="184036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8E332A-8F0A-47E7-B093-AEA748749FDB}" type="slidenum">
              <a:rPr lang="en-US" smtClean="0"/>
              <a:t>5</a:t>
            </a:fld>
            <a:endParaRPr lang="en-US" dirty="0"/>
          </a:p>
        </p:txBody>
      </p:sp>
    </p:spTree>
    <p:extLst>
      <p:ext uri="{BB962C8B-B14F-4D97-AF65-F5344CB8AC3E}">
        <p14:creationId xmlns:p14="http://schemas.microsoft.com/office/powerpoint/2010/main" val="3920430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Great work is already being done is this area. Where can this work expand and what supports are needed on-going to do this work?</a:t>
            </a:r>
          </a:p>
          <a:p>
            <a:endParaRPr lang="en-US" dirty="0"/>
          </a:p>
          <a:p>
            <a:r>
              <a:rPr lang="en-US" dirty="0"/>
              <a:t>Trauma-informed practices benefit all students</a:t>
            </a:r>
          </a:p>
          <a:p>
            <a:endParaRPr lang="en-US" dirty="0"/>
          </a:p>
          <a:p>
            <a:r>
              <a:rPr lang="en-US" dirty="0"/>
              <a:t>A trauma-informed school is one where all students feel safe, welcomed, and supported</a:t>
            </a:r>
          </a:p>
          <a:p>
            <a:endParaRPr lang="en-US" dirty="0"/>
          </a:p>
        </p:txBody>
      </p:sp>
      <p:sp>
        <p:nvSpPr>
          <p:cNvPr id="4" name="Slide Number Placeholder 3"/>
          <p:cNvSpPr>
            <a:spLocks noGrp="1"/>
          </p:cNvSpPr>
          <p:nvPr>
            <p:ph type="sldNum" sz="quarter" idx="5"/>
          </p:nvPr>
        </p:nvSpPr>
        <p:spPr/>
        <p:txBody>
          <a:bodyPr/>
          <a:lstStyle/>
          <a:p>
            <a:fld id="{CE8E332A-8F0A-47E7-B093-AEA748749FDB}" type="slidenum">
              <a:rPr lang="en-US" smtClean="0"/>
              <a:t>8</a:t>
            </a:fld>
            <a:endParaRPr lang="en-US" dirty="0"/>
          </a:p>
        </p:txBody>
      </p:sp>
    </p:spTree>
    <p:extLst>
      <p:ext uri="{BB962C8B-B14F-4D97-AF65-F5344CB8AC3E}">
        <p14:creationId xmlns:p14="http://schemas.microsoft.com/office/powerpoint/2010/main" val="2722415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8E332A-8F0A-47E7-B093-AEA748749FDB}" type="slidenum">
              <a:rPr lang="en-US" smtClean="0"/>
              <a:t>9</a:t>
            </a:fld>
            <a:endParaRPr lang="en-US" dirty="0"/>
          </a:p>
        </p:txBody>
      </p:sp>
    </p:spTree>
    <p:extLst>
      <p:ext uri="{BB962C8B-B14F-4D97-AF65-F5344CB8AC3E}">
        <p14:creationId xmlns:p14="http://schemas.microsoft.com/office/powerpoint/2010/main" val="3483040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8E332A-8F0A-47E7-B093-AEA748749FDB}" type="slidenum">
              <a:rPr lang="en-US" smtClean="0"/>
              <a:t>10</a:t>
            </a:fld>
            <a:endParaRPr lang="en-US" dirty="0"/>
          </a:p>
        </p:txBody>
      </p:sp>
    </p:spTree>
    <p:extLst>
      <p:ext uri="{BB962C8B-B14F-4D97-AF65-F5344CB8AC3E}">
        <p14:creationId xmlns:p14="http://schemas.microsoft.com/office/powerpoint/2010/main" val="384331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Danesha and I both participate in a monthly citizenship and civics work-group. This group is focused on developing a citizenship and civics toolkit. </a:t>
            </a:r>
          </a:p>
          <a:p>
            <a:r>
              <a:rPr lang="en-US" dirty="0"/>
              <a:t>We would love to hear your thoughts and feedback. </a:t>
            </a:r>
          </a:p>
        </p:txBody>
      </p:sp>
      <p:sp>
        <p:nvSpPr>
          <p:cNvPr id="4" name="Slide Number Placeholder 3"/>
          <p:cNvSpPr>
            <a:spLocks noGrp="1"/>
          </p:cNvSpPr>
          <p:nvPr>
            <p:ph type="sldNum" sz="quarter" idx="5"/>
          </p:nvPr>
        </p:nvSpPr>
        <p:spPr/>
        <p:txBody>
          <a:bodyPr/>
          <a:lstStyle/>
          <a:p>
            <a:fld id="{CE8E332A-8F0A-47E7-B093-AEA748749FDB}" type="slidenum">
              <a:rPr lang="en-US" smtClean="0"/>
              <a:t>13</a:t>
            </a:fld>
            <a:endParaRPr lang="en-US" dirty="0"/>
          </a:p>
        </p:txBody>
      </p:sp>
    </p:spTree>
    <p:extLst>
      <p:ext uri="{BB962C8B-B14F-4D97-AF65-F5344CB8AC3E}">
        <p14:creationId xmlns:p14="http://schemas.microsoft.com/office/powerpoint/2010/main" val="3110882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are the experts on your schools and your needs. What needs do you see currently? </a:t>
            </a:r>
          </a:p>
        </p:txBody>
      </p:sp>
      <p:sp>
        <p:nvSpPr>
          <p:cNvPr id="4" name="Slide Number Placeholder 3"/>
          <p:cNvSpPr>
            <a:spLocks noGrp="1"/>
          </p:cNvSpPr>
          <p:nvPr>
            <p:ph type="sldNum" sz="quarter" idx="5"/>
          </p:nvPr>
        </p:nvSpPr>
        <p:spPr/>
        <p:txBody>
          <a:bodyPr/>
          <a:lstStyle/>
          <a:p>
            <a:fld id="{CE8E332A-8F0A-47E7-B093-AEA748749FDB}" type="slidenum">
              <a:rPr lang="en-US" smtClean="0"/>
              <a:t>14</a:t>
            </a:fld>
            <a:endParaRPr lang="en-US" dirty="0"/>
          </a:p>
        </p:txBody>
      </p:sp>
    </p:spTree>
    <p:extLst>
      <p:ext uri="{BB962C8B-B14F-4D97-AF65-F5344CB8AC3E}">
        <p14:creationId xmlns:p14="http://schemas.microsoft.com/office/powerpoint/2010/main" val="2175421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8E332A-8F0A-47E7-B093-AEA748749FDB}" type="slidenum">
              <a:rPr lang="en-US" smtClean="0"/>
              <a:t>16</a:t>
            </a:fld>
            <a:endParaRPr lang="en-US" dirty="0"/>
          </a:p>
        </p:txBody>
      </p:sp>
    </p:spTree>
    <p:extLst>
      <p:ext uri="{BB962C8B-B14F-4D97-AF65-F5344CB8AC3E}">
        <p14:creationId xmlns:p14="http://schemas.microsoft.com/office/powerpoint/2010/main" val="3844952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Master" Target="../slideMasters/slideMaster1.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jpe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A20AE2-44F6-7046-960C-135BFC71EFF1}"/>
              </a:ext>
            </a:extLst>
          </p:cNvPr>
          <p:cNvSpPr/>
          <p:nvPr userDrawn="1"/>
        </p:nvSpPr>
        <p:spPr>
          <a:xfrm>
            <a:off x="0" y="3"/>
            <a:ext cx="9144000" cy="3848098"/>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2">
                  <a:lumMod val="95000"/>
                </a:schemeClr>
              </a:solidFill>
            </a:endParaRPr>
          </a:p>
        </p:txBody>
      </p:sp>
      <p:sp>
        <p:nvSpPr>
          <p:cNvPr id="9" name="Right Triangle 8">
            <a:extLst>
              <a:ext uri="{FF2B5EF4-FFF2-40B4-BE49-F238E27FC236}">
                <a16:creationId xmlns:a16="http://schemas.microsoft.com/office/drawing/2014/main" id="{7DD05290-EAE5-D44A-AEA4-33AC83930919}"/>
              </a:ext>
            </a:extLst>
          </p:cNvPr>
          <p:cNvSpPr/>
          <p:nvPr userDrawn="1"/>
        </p:nvSpPr>
        <p:spPr>
          <a:xfrm flipV="1">
            <a:off x="0" y="3848101"/>
            <a:ext cx="9144000" cy="1343024"/>
          </a:xfrm>
          <a:prstGeom prst="rtTriangle">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21224" y="480092"/>
            <a:ext cx="5598836" cy="3493773"/>
          </a:xfrm>
          <a:prstGeom prst="rect">
            <a:avLst/>
          </a:prstGeom>
        </p:spPr>
      </p:pic>
      <p:sp>
        <p:nvSpPr>
          <p:cNvPr id="11" name="TextBox 10"/>
          <p:cNvSpPr txBox="1"/>
          <p:nvPr userDrawn="1"/>
        </p:nvSpPr>
        <p:spPr>
          <a:xfrm>
            <a:off x="3168049" y="3062580"/>
            <a:ext cx="4817675" cy="307777"/>
          </a:xfrm>
          <a:prstGeom prst="rect">
            <a:avLst/>
          </a:prstGeom>
          <a:noFill/>
        </p:spPr>
        <p:txBody>
          <a:bodyPr wrap="square" rtlCol="0">
            <a:spAutoFit/>
          </a:bodyPr>
          <a:lstStyle/>
          <a:p>
            <a:r>
              <a:rPr lang="en-US" sz="1400" dirty="0">
                <a:solidFill>
                  <a:srgbClr val="1D376C"/>
                </a:solidFill>
              </a:rPr>
              <a:t>We</a:t>
            </a:r>
            <a:r>
              <a:rPr lang="en-US" sz="1400" baseline="0" dirty="0">
                <a:solidFill>
                  <a:srgbClr val="1D376C"/>
                </a:solidFill>
              </a:rPr>
              <a:t> will set all students on a path to success. </a:t>
            </a:r>
            <a:endParaRPr lang="en-US" sz="1400" dirty="0">
              <a:solidFill>
                <a:srgbClr val="1D376C"/>
              </a:solidFill>
            </a:endParaRPr>
          </a:p>
        </p:txBody>
      </p:sp>
      <p:sp>
        <p:nvSpPr>
          <p:cNvPr id="7" name="Text Placeholder 59"/>
          <p:cNvSpPr>
            <a:spLocks noGrp="1"/>
          </p:cNvSpPr>
          <p:nvPr>
            <p:ph type="body" sz="quarter" idx="10" hasCustomPrompt="1"/>
          </p:nvPr>
        </p:nvSpPr>
        <p:spPr>
          <a:xfrm>
            <a:off x="2095500" y="4929353"/>
            <a:ext cx="6962775" cy="523544"/>
          </a:xfrm>
        </p:spPr>
        <p:txBody>
          <a:bodyPr>
            <a:normAutofit/>
          </a:bodyPr>
          <a:lstStyle>
            <a:lvl1pPr marL="0" indent="0" algn="ctr">
              <a:buNone/>
              <a:defRPr sz="2400" baseline="0"/>
            </a:lvl1pPr>
          </a:lstStyle>
          <a:p>
            <a:pPr lvl="0"/>
            <a:r>
              <a:rPr lang="en-US" dirty="0"/>
              <a:t>Presenter Name | Job Title</a:t>
            </a:r>
          </a:p>
        </p:txBody>
      </p:sp>
      <p:sp>
        <p:nvSpPr>
          <p:cNvPr id="14" name="Text Placeholder 59"/>
          <p:cNvSpPr>
            <a:spLocks noGrp="1"/>
          </p:cNvSpPr>
          <p:nvPr>
            <p:ph type="body" sz="quarter" idx="11" hasCustomPrompt="1"/>
          </p:nvPr>
        </p:nvSpPr>
        <p:spPr>
          <a:xfrm>
            <a:off x="2095500" y="5578661"/>
            <a:ext cx="6962775" cy="523544"/>
          </a:xfrm>
        </p:spPr>
        <p:txBody>
          <a:bodyPr>
            <a:normAutofit/>
          </a:bodyPr>
          <a:lstStyle>
            <a:lvl1pPr marL="0" indent="0" algn="ctr">
              <a:buNone/>
              <a:defRPr sz="2400" baseline="0"/>
            </a:lvl1pPr>
          </a:lstStyle>
          <a:p>
            <a:pPr lvl="0"/>
            <a:r>
              <a:rPr lang="en-US" sz="2400" dirty="0"/>
              <a:t>Team/Office/Division Name | Date</a:t>
            </a:r>
          </a:p>
        </p:txBody>
      </p:sp>
    </p:spTree>
    <p:extLst>
      <p:ext uri="{BB962C8B-B14F-4D97-AF65-F5344CB8AC3E}">
        <p14:creationId xmlns:p14="http://schemas.microsoft.com/office/powerpoint/2010/main" val="287649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dy Slide 6">
    <p:spTree>
      <p:nvGrpSpPr>
        <p:cNvPr id="1" name=""/>
        <p:cNvGrpSpPr/>
        <p:nvPr/>
      </p:nvGrpSpPr>
      <p:grpSpPr>
        <a:xfrm>
          <a:off x="0" y="0"/>
          <a:ext cx="0" cy="0"/>
          <a:chOff x="0" y="0"/>
          <a:chExt cx="0" cy="0"/>
        </a:xfrm>
      </p:grpSpPr>
      <p:sp>
        <p:nvSpPr>
          <p:cNvPr id="7" name="Title 11"/>
          <p:cNvSpPr>
            <a:spLocks noGrp="1"/>
          </p:cNvSpPr>
          <p:nvPr>
            <p:ph type="title"/>
          </p:nvPr>
        </p:nvSpPr>
        <p:spPr>
          <a:xfrm>
            <a:off x="560455" y="397325"/>
            <a:ext cx="6694909" cy="1238294"/>
          </a:xfrm>
        </p:spPr>
        <p:txBody>
          <a:bodyPr>
            <a:normAutofit/>
          </a:bodyPr>
          <a:lstStyle>
            <a:lvl1pPr>
              <a:defRPr sz="3600" b="1">
                <a:solidFill>
                  <a:srgbClr val="002D72"/>
                </a:solidFill>
              </a:defRPr>
            </a:lvl1pPr>
          </a:lstStyle>
          <a:p>
            <a:r>
              <a:rPr lang="en-US"/>
              <a:t>Click to edit Master title style</a:t>
            </a:r>
            <a:endParaRPr lang="en-US" dirty="0"/>
          </a:p>
        </p:txBody>
      </p:sp>
      <p:sp>
        <p:nvSpPr>
          <p:cNvPr id="8" name="Text Placeholder 13"/>
          <p:cNvSpPr>
            <a:spLocks noGrp="1"/>
          </p:cNvSpPr>
          <p:nvPr>
            <p:ph type="body" sz="quarter" idx="10"/>
          </p:nvPr>
        </p:nvSpPr>
        <p:spPr>
          <a:xfrm>
            <a:off x="560454" y="1947371"/>
            <a:ext cx="6694910" cy="4094200"/>
          </a:xfrm>
        </p:spPr>
        <p:txBody>
          <a:bodyPr>
            <a:normAutofit/>
          </a:bodyPr>
          <a:lstStyle>
            <a:lvl1pPr marL="0" indent="0">
              <a:buNone/>
              <a:defRPr sz="2400" baseline="0"/>
            </a:lvl1pPr>
          </a:lstStyle>
          <a:p>
            <a:pPr lvl="0"/>
            <a:r>
              <a:rPr lang="en-US"/>
              <a:t>Click to edit Master text styles</a:t>
            </a:r>
          </a:p>
        </p:txBody>
      </p:sp>
      <p:sp>
        <p:nvSpPr>
          <p:cNvPr id="9" name="Rectangle 8"/>
          <p:cNvSpPr/>
          <p:nvPr userDrawn="1"/>
        </p:nvSpPr>
        <p:spPr>
          <a:xfrm>
            <a:off x="8252750" y="0"/>
            <a:ext cx="445625" cy="6858000"/>
          </a:xfrm>
          <a:prstGeom prst="rect">
            <a:avLst/>
          </a:prstGeom>
          <a:solidFill>
            <a:srgbClr val="2DCCD3"/>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0" name="Rectangle 9"/>
          <p:cNvSpPr/>
          <p:nvPr userDrawn="1"/>
        </p:nvSpPr>
        <p:spPr>
          <a:xfrm>
            <a:off x="8698375" y="0"/>
            <a:ext cx="445625" cy="6858000"/>
          </a:xfrm>
          <a:prstGeom prst="rect">
            <a:avLst/>
          </a:prstGeom>
          <a:solidFill>
            <a:srgbClr val="E87722"/>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solidFill>
                <a:srgbClr val="2DCCD3"/>
              </a:solidFill>
            </a:endParaRPr>
          </a:p>
        </p:txBody>
      </p:sp>
      <p:sp>
        <p:nvSpPr>
          <p:cNvPr id="11" name="Rectangle 10"/>
          <p:cNvSpPr/>
          <p:nvPr userDrawn="1"/>
        </p:nvSpPr>
        <p:spPr>
          <a:xfrm>
            <a:off x="7700989" y="-10431"/>
            <a:ext cx="551761" cy="6858000"/>
          </a:xfrm>
          <a:prstGeom prst="rect">
            <a:avLst/>
          </a:prstGeom>
          <a:solidFill>
            <a:srgbClr val="D2D755"/>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solidFill>
                <a:srgbClr val="E87722"/>
              </a:solidFill>
            </a:endParaRPr>
          </a:p>
        </p:txBody>
      </p:sp>
      <p:sp>
        <p:nvSpPr>
          <p:cNvPr id="12" name="TextBox 11"/>
          <p:cNvSpPr txBox="1"/>
          <p:nvPr userDrawn="1"/>
        </p:nvSpPr>
        <p:spPr>
          <a:xfrm rot="5400000">
            <a:off x="6814917" y="1328444"/>
            <a:ext cx="2323902" cy="461665"/>
          </a:xfrm>
          <a:prstGeom prst="rect">
            <a:avLst/>
          </a:prstGeom>
          <a:noFill/>
        </p:spPr>
        <p:txBody>
          <a:bodyPr wrap="square" rtlCol="0">
            <a:spAutoFit/>
          </a:bodyPr>
          <a:lstStyle/>
          <a:p>
            <a:r>
              <a:rPr lang="en-US" sz="2400" b="0" dirty="0">
                <a:solidFill>
                  <a:schemeClr val="bg1"/>
                </a:solidFill>
                <a:latin typeface="+mj-lt"/>
              </a:rPr>
              <a:t>EDUCATORS</a:t>
            </a:r>
          </a:p>
        </p:txBody>
      </p:sp>
    </p:spTree>
    <p:extLst>
      <p:ext uri="{BB962C8B-B14F-4D97-AF65-F5344CB8AC3E}">
        <p14:creationId xmlns:p14="http://schemas.microsoft.com/office/powerpoint/2010/main" val="380017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ody Slide 7">
    <p:spTree>
      <p:nvGrpSpPr>
        <p:cNvPr id="1" name=""/>
        <p:cNvGrpSpPr/>
        <p:nvPr/>
      </p:nvGrpSpPr>
      <p:grpSpPr>
        <a:xfrm>
          <a:off x="0" y="0"/>
          <a:ext cx="0" cy="0"/>
          <a:chOff x="0" y="0"/>
          <a:chExt cx="0" cy="0"/>
        </a:xfrm>
      </p:grpSpPr>
      <p:sp>
        <p:nvSpPr>
          <p:cNvPr id="3" name="Rectangle 2"/>
          <p:cNvSpPr/>
          <p:nvPr userDrawn="1"/>
        </p:nvSpPr>
        <p:spPr>
          <a:xfrm>
            <a:off x="7807125" y="0"/>
            <a:ext cx="445625" cy="6858000"/>
          </a:xfrm>
          <a:prstGeom prst="rect">
            <a:avLst/>
          </a:prstGeom>
          <a:solidFill>
            <a:srgbClr val="D2D755"/>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4" name="Rectangle 3"/>
          <p:cNvSpPr/>
          <p:nvPr userDrawn="1"/>
        </p:nvSpPr>
        <p:spPr>
          <a:xfrm>
            <a:off x="8252750" y="0"/>
            <a:ext cx="445625" cy="6858000"/>
          </a:xfrm>
          <a:prstGeom prst="rect">
            <a:avLst/>
          </a:prstGeom>
          <a:solidFill>
            <a:srgbClr val="2DCCD3"/>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solidFill>
                <a:srgbClr val="2DCCD3"/>
              </a:solidFill>
            </a:endParaRPr>
          </a:p>
        </p:txBody>
      </p:sp>
      <p:sp>
        <p:nvSpPr>
          <p:cNvPr id="5" name="Rectangle 4"/>
          <p:cNvSpPr/>
          <p:nvPr userDrawn="1"/>
        </p:nvSpPr>
        <p:spPr>
          <a:xfrm>
            <a:off x="8698375" y="0"/>
            <a:ext cx="445625" cy="6858000"/>
          </a:xfrm>
          <a:prstGeom prst="rect">
            <a:avLst/>
          </a:prstGeom>
          <a:solidFill>
            <a:srgbClr val="E87722"/>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solidFill>
                <a:srgbClr val="E87722"/>
              </a:solidFill>
            </a:endParaRPr>
          </a:p>
        </p:txBody>
      </p:sp>
      <p:sp>
        <p:nvSpPr>
          <p:cNvPr id="6" name="Title 11"/>
          <p:cNvSpPr>
            <a:spLocks noGrp="1"/>
          </p:cNvSpPr>
          <p:nvPr>
            <p:ph type="title"/>
          </p:nvPr>
        </p:nvSpPr>
        <p:spPr>
          <a:xfrm>
            <a:off x="668434" y="261291"/>
            <a:ext cx="6693066" cy="1238294"/>
          </a:xfrm>
        </p:spPr>
        <p:txBody>
          <a:bodyPr>
            <a:normAutofit/>
          </a:bodyPr>
          <a:lstStyle>
            <a:lvl1pPr>
              <a:defRPr sz="3600" b="1">
                <a:solidFill>
                  <a:srgbClr val="002D72"/>
                </a:solidFill>
              </a:defRPr>
            </a:lvl1pPr>
          </a:lstStyle>
          <a:p>
            <a:r>
              <a:rPr lang="en-US"/>
              <a:t>Click to edit Master title style</a:t>
            </a:r>
            <a:endParaRPr lang="en-US" dirty="0"/>
          </a:p>
        </p:txBody>
      </p:sp>
      <p:sp>
        <p:nvSpPr>
          <p:cNvPr id="7" name="Text Placeholder 13"/>
          <p:cNvSpPr>
            <a:spLocks noGrp="1"/>
          </p:cNvSpPr>
          <p:nvPr>
            <p:ph type="body" sz="quarter" idx="10"/>
          </p:nvPr>
        </p:nvSpPr>
        <p:spPr>
          <a:xfrm>
            <a:off x="668434" y="1754187"/>
            <a:ext cx="6693066" cy="4311877"/>
          </a:xfrm>
        </p:spPr>
        <p:txBody>
          <a:bodyPr>
            <a:normAutofit/>
          </a:bodyPr>
          <a:lstStyle>
            <a:lvl1pPr marL="0" indent="0">
              <a:buNone/>
              <a:defRPr sz="2400" baseline="0"/>
            </a:lvl1pPr>
          </a:lstStyle>
          <a:p>
            <a:pPr lvl="0"/>
            <a:r>
              <a:rPr lang="en-US"/>
              <a:t>Click to edit Master text styles</a:t>
            </a:r>
          </a:p>
        </p:txBody>
      </p:sp>
    </p:spTree>
    <p:extLst>
      <p:ext uri="{BB962C8B-B14F-4D97-AF65-F5344CB8AC3E}">
        <p14:creationId xmlns:p14="http://schemas.microsoft.com/office/powerpoint/2010/main" val="3199416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ody Slide 8">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D25B73-62CF-2C4F-BB7F-FA0D0A19B177}"/>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b="30356"/>
          <a:stretch/>
        </p:blipFill>
        <p:spPr>
          <a:xfrm>
            <a:off x="7448609" y="3765823"/>
            <a:ext cx="1447990" cy="3092177"/>
          </a:xfrm>
          <a:prstGeom prst="rect">
            <a:avLst/>
          </a:prstGeom>
        </p:spPr>
      </p:pic>
      <p:sp>
        <p:nvSpPr>
          <p:cNvPr id="4" name="Title 11"/>
          <p:cNvSpPr>
            <a:spLocks noGrp="1"/>
          </p:cNvSpPr>
          <p:nvPr>
            <p:ph type="title"/>
          </p:nvPr>
        </p:nvSpPr>
        <p:spPr>
          <a:xfrm>
            <a:off x="560455" y="397325"/>
            <a:ext cx="7327855" cy="1238294"/>
          </a:xfrm>
        </p:spPr>
        <p:txBody>
          <a:bodyPr>
            <a:normAutofit/>
          </a:bodyPr>
          <a:lstStyle>
            <a:lvl1pPr>
              <a:defRPr sz="3600" b="1">
                <a:solidFill>
                  <a:srgbClr val="002D72"/>
                </a:solidFill>
              </a:defRPr>
            </a:lvl1pPr>
          </a:lstStyle>
          <a:p>
            <a:r>
              <a:rPr lang="en-US"/>
              <a:t>Click to edit Master title style</a:t>
            </a:r>
            <a:endParaRPr lang="en-US" dirty="0"/>
          </a:p>
        </p:txBody>
      </p:sp>
      <p:sp>
        <p:nvSpPr>
          <p:cNvPr id="6" name="Content Placeholder 5"/>
          <p:cNvSpPr>
            <a:spLocks noGrp="1"/>
          </p:cNvSpPr>
          <p:nvPr>
            <p:ph sz="quarter" idx="10"/>
          </p:nvPr>
        </p:nvSpPr>
        <p:spPr>
          <a:xfrm>
            <a:off x="560388" y="1951038"/>
            <a:ext cx="6659562" cy="4116387"/>
          </a:xfrm>
        </p:spPr>
        <p:txBody>
          <a:bodyPr>
            <a:normAutofit/>
          </a:bodyPr>
          <a:lstStyle>
            <a:lvl1pPr marL="0" indent="0">
              <a:buNone/>
              <a:defRPr sz="2400" baseline="0"/>
            </a:lvl1pPr>
          </a:lstStyle>
          <a:p>
            <a:pPr lvl="0"/>
            <a:r>
              <a:rPr lang="en-US"/>
              <a:t>Click to edit Master text styles</a:t>
            </a:r>
          </a:p>
        </p:txBody>
      </p:sp>
    </p:spTree>
    <p:extLst>
      <p:ext uri="{BB962C8B-B14F-4D97-AF65-F5344CB8AC3E}">
        <p14:creationId xmlns:p14="http://schemas.microsoft.com/office/powerpoint/2010/main" val="2377360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dy Slide 9">
    <p:spTree>
      <p:nvGrpSpPr>
        <p:cNvPr id="1" name=""/>
        <p:cNvGrpSpPr/>
        <p:nvPr/>
      </p:nvGrpSpPr>
      <p:grpSpPr>
        <a:xfrm>
          <a:off x="0" y="0"/>
          <a:ext cx="0" cy="0"/>
          <a:chOff x="0" y="0"/>
          <a:chExt cx="0" cy="0"/>
        </a:xfrm>
      </p:grpSpPr>
      <p:sp>
        <p:nvSpPr>
          <p:cNvPr id="4" name="Title 11"/>
          <p:cNvSpPr>
            <a:spLocks noGrp="1"/>
          </p:cNvSpPr>
          <p:nvPr>
            <p:ph type="title"/>
          </p:nvPr>
        </p:nvSpPr>
        <p:spPr>
          <a:xfrm>
            <a:off x="514351" y="365127"/>
            <a:ext cx="6768192" cy="1238294"/>
          </a:xfrm>
        </p:spPr>
        <p:txBody>
          <a:bodyPr>
            <a:normAutofit/>
          </a:bodyPr>
          <a:lstStyle>
            <a:lvl1pPr>
              <a:defRPr sz="3600" b="1">
                <a:solidFill>
                  <a:srgbClr val="002D72"/>
                </a:solidFill>
              </a:defRPr>
            </a:lvl1pPr>
          </a:lstStyle>
          <a:p>
            <a:r>
              <a:rPr lang="en-US"/>
              <a:t>Click to edit Master title style</a:t>
            </a:r>
            <a:endParaRPr lang="en-US" dirty="0"/>
          </a:p>
        </p:txBody>
      </p:sp>
      <p:sp>
        <p:nvSpPr>
          <p:cNvPr id="5" name="Text Placeholder 13"/>
          <p:cNvSpPr>
            <a:spLocks noGrp="1"/>
          </p:cNvSpPr>
          <p:nvPr>
            <p:ph type="body" sz="quarter" idx="10"/>
          </p:nvPr>
        </p:nvSpPr>
        <p:spPr>
          <a:xfrm>
            <a:off x="514350" y="1860550"/>
            <a:ext cx="6758344" cy="4115707"/>
          </a:xfrm>
        </p:spPr>
        <p:txBody>
          <a:bodyPr>
            <a:normAutofit/>
          </a:bodyPr>
          <a:lstStyle>
            <a:lvl1pPr marL="0" indent="0">
              <a:buNone/>
              <a:defRPr sz="2400" baseline="0"/>
            </a:lvl1pPr>
          </a:lstStyle>
          <a:p>
            <a:pPr lvl="0"/>
            <a:r>
              <a:rPr lang="en-US"/>
              <a:t>Click to edit Master text styles</a:t>
            </a:r>
          </a:p>
        </p:txBody>
      </p:sp>
      <p:pic>
        <p:nvPicPr>
          <p:cNvPr id="6" name="Picture 5">
            <a:extLst>
              <a:ext uri="{FF2B5EF4-FFF2-40B4-BE49-F238E27FC236}">
                <a16:creationId xmlns:a16="http://schemas.microsoft.com/office/drawing/2014/main" id="{E5D25B73-62CF-2C4F-BB7F-FA0D0A19B177}"/>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584621" y="2691024"/>
            <a:ext cx="1321601" cy="4052423"/>
          </a:xfrm>
          <a:prstGeom prst="rect">
            <a:avLst/>
          </a:prstGeom>
        </p:spPr>
      </p:pic>
    </p:spTree>
    <p:extLst>
      <p:ext uri="{BB962C8B-B14F-4D97-AF65-F5344CB8AC3E}">
        <p14:creationId xmlns:p14="http://schemas.microsoft.com/office/powerpoint/2010/main" val="1479758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dy Slide 10">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5D25B73-62CF-2C4F-BB7F-FA0D0A19B17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9696062">
            <a:off x="395472" y="1159992"/>
            <a:ext cx="953640" cy="2924142"/>
          </a:xfrm>
          <a:prstGeom prst="rect">
            <a:avLst/>
          </a:prstGeom>
        </p:spPr>
      </p:pic>
      <p:sp>
        <p:nvSpPr>
          <p:cNvPr id="7" name="Title 11"/>
          <p:cNvSpPr>
            <a:spLocks noGrp="1"/>
          </p:cNvSpPr>
          <p:nvPr>
            <p:ph type="title"/>
          </p:nvPr>
        </p:nvSpPr>
        <p:spPr>
          <a:xfrm>
            <a:off x="1735562" y="352425"/>
            <a:ext cx="7063467" cy="1212896"/>
          </a:xfrm>
        </p:spPr>
        <p:txBody>
          <a:bodyPr>
            <a:normAutofit/>
          </a:bodyPr>
          <a:lstStyle>
            <a:lvl1pPr>
              <a:defRPr sz="3600" b="1">
                <a:solidFill>
                  <a:srgbClr val="002D72"/>
                </a:solidFill>
              </a:defRPr>
            </a:lvl1pPr>
          </a:lstStyle>
          <a:p>
            <a:r>
              <a:rPr lang="en-US"/>
              <a:t>Click to edit Master title style</a:t>
            </a:r>
            <a:endParaRPr lang="en-US" dirty="0"/>
          </a:p>
        </p:txBody>
      </p:sp>
      <p:sp>
        <p:nvSpPr>
          <p:cNvPr id="8" name="Text Placeholder 13"/>
          <p:cNvSpPr>
            <a:spLocks noGrp="1"/>
          </p:cNvSpPr>
          <p:nvPr>
            <p:ph type="body" sz="quarter" idx="10"/>
          </p:nvPr>
        </p:nvSpPr>
        <p:spPr>
          <a:xfrm>
            <a:off x="1890297" y="1859239"/>
            <a:ext cx="6908731" cy="4341535"/>
          </a:xfrm>
        </p:spPr>
        <p:txBody>
          <a:bodyPr>
            <a:normAutofit/>
          </a:bodyPr>
          <a:lstStyle>
            <a:lvl1pPr marL="0" indent="0">
              <a:buNone/>
              <a:defRPr sz="2400" baseline="0"/>
            </a:lvl1pPr>
          </a:lstStyle>
          <a:p>
            <a:pPr lvl="0"/>
            <a:r>
              <a:rPr lang="en-US"/>
              <a:t>Click to edit Master text styles</a:t>
            </a:r>
          </a:p>
        </p:txBody>
      </p:sp>
    </p:spTree>
    <p:extLst>
      <p:ext uri="{BB962C8B-B14F-4D97-AF65-F5344CB8AC3E}">
        <p14:creationId xmlns:p14="http://schemas.microsoft.com/office/powerpoint/2010/main" val="3247103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 Slide">
    <p:spTree>
      <p:nvGrpSpPr>
        <p:cNvPr id="1" name=""/>
        <p:cNvGrpSpPr/>
        <p:nvPr/>
      </p:nvGrpSpPr>
      <p:grpSpPr>
        <a:xfrm>
          <a:off x="0" y="0"/>
          <a:ext cx="0" cy="0"/>
          <a:chOff x="0" y="0"/>
          <a:chExt cx="0" cy="0"/>
        </a:xfrm>
      </p:grpSpPr>
      <p:sp>
        <p:nvSpPr>
          <p:cNvPr id="4" name="Rectangle 3"/>
          <p:cNvSpPr/>
          <p:nvPr userDrawn="1"/>
        </p:nvSpPr>
        <p:spPr>
          <a:xfrm>
            <a:off x="6407239" y="0"/>
            <a:ext cx="2736761" cy="6858000"/>
          </a:xfrm>
          <a:prstGeom prst="rect">
            <a:avLst/>
          </a:prstGeom>
          <a:solidFill>
            <a:srgbClr val="1D376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5" name="Picture 4">
            <a:extLst>
              <a:ext uri="{FF2B5EF4-FFF2-40B4-BE49-F238E27FC236}">
                <a16:creationId xmlns:a16="http://schemas.microsoft.com/office/drawing/2014/main" id="{E5D25B73-62CF-2C4F-BB7F-FA0D0A19B177}"/>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rot="5400000">
            <a:off x="6781754" y="3539159"/>
            <a:ext cx="1087604" cy="3334918"/>
          </a:xfrm>
          <a:prstGeom prst="rect">
            <a:avLst/>
          </a:prstGeom>
        </p:spPr>
      </p:pic>
      <p:sp>
        <p:nvSpPr>
          <p:cNvPr id="6" name="Title 11"/>
          <p:cNvSpPr>
            <a:spLocks noGrp="1"/>
          </p:cNvSpPr>
          <p:nvPr>
            <p:ph type="title"/>
          </p:nvPr>
        </p:nvSpPr>
        <p:spPr>
          <a:xfrm>
            <a:off x="560455" y="397325"/>
            <a:ext cx="5097641" cy="1695492"/>
          </a:xfrm>
        </p:spPr>
        <p:txBody>
          <a:bodyPr>
            <a:normAutofit/>
          </a:bodyPr>
          <a:lstStyle>
            <a:lvl1pPr>
              <a:defRPr sz="3600" b="1">
                <a:solidFill>
                  <a:srgbClr val="002D72"/>
                </a:solidFill>
              </a:defRPr>
            </a:lvl1pPr>
          </a:lstStyle>
          <a:p>
            <a:r>
              <a:rPr lang="en-US"/>
              <a:t>Click to edit Master title style</a:t>
            </a:r>
            <a:endParaRPr lang="en-US" dirty="0"/>
          </a:p>
        </p:txBody>
      </p:sp>
    </p:spTree>
    <p:extLst>
      <p:ext uri="{BB962C8B-B14F-4D97-AF65-F5344CB8AC3E}">
        <p14:creationId xmlns:p14="http://schemas.microsoft.com/office/powerpoint/2010/main" val="50153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ition Slide 2">
    <p:spTree>
      <p:nvGrpSpPr>
        <p:cNvPr id="1" name=""/>
        <p:cNvGrpSpPr/>
        <p:nvPr/>
      </p:nvGrpSpPr>
      <p:grpSpPr>
        <a:xfrm>
          <a:off x="0" y="0"/>
          <a:ext cx="0" cy="0"/>
          <a:chOff x="0" y="0"/>
          <a:chExt cx="0" cy="0"/>
        </a:xfrm>
      </p:grpSpPr>
      <p:pic>
        <p:nvPicPr>
          <p:cNvPr id="11" name="Picture Placeholder 5">
            <a:extLst>
              <a:ext uri="{FF2B5EF4-FFF2-40B4-BE49-F238E27FC236}">
                <a16:creationId xmlns:a16="http://schemas.microsoft.com/office/drawing/2014/main" id="{EEB543B9-ACE5-5044-ACA8-2AE54DED0530}"/>
              </a:ext>
            </a:extLst>
          </p:cNvPr>
          <p:cNvPicPr>
            <a:picLocks noChangeAspect="1"/>
          </p:cNvPicPr>
          <p:nvPr userDrawn="1"/>
        </p:nvPicPr>
        <p:blipFill>
          <a:blip r:embed="rId2" cstate="print">
            <a:clrChange>
              <a:clrFrom>
                <a:srgbClr val="000000">
                  <a:alpha val="0"/>
                </a:srgbClr>
              </a:clrFrom>
              <a:clrTo>
                <a:srgbClr val="000000">
                  <a:alpha val="0"/>
                </a:srgbClr>
              </a:clrTo>
            </a:clrChange>
            <a:graysc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6875" b="6875"/>
          <a:stretch>
            <a:fillRect/>
          </a:stretch>
        </p:blipFill>
        <p:spPr>
          <a:xfrm>
            <a:off x="0" y="1993846"/>
            <a:ext cx="3472288" cy="2661010"/>
          </a:xfrm>
          <a:prstGeom prst="rect">
            <a:avLst/>
          </a:prstGeom>
          <a:gradFill>
            <a:gsLst>
              <a:gs pos="0">
                <a:schemeClr val="accent1">
                  <a:lumMod val="5000"/>
                  <a:lumOff val="95000"/>
                </a:schemeClr>
              </a:gs>
              <a:gs pos="74000">
                <a:schemeClr val="accent1">
                  <a:lumMod val="45000"/>
                  <a:lumOff val="55000"/>
                </a:schemeClr>
              </a:gs>
              <a:gs pos="32000">
                <a:schemeClr val="accent1">
                  <a:lumMod val="45000"/>
                  <a:lumOff val="55000"/>
                </a:schemeClr>
              </a:gs>
              <a:gs pos="100000">
                <a:schemeClr val="accent1">
                  <a:lumMod val="30000"/>
                  <a:lumOff val="70000"/>
                </a:schemeClr>
              </a:gs>
            </a:gsLst>
            <a:lin ang="5400000" scaled="1"/>
          </a:gradFill>
        </p:spPr>
      </p:pic>
      <p:pic>
        <p:nvPicPr>
          <p:cNvPr id="26" name="Picture Placeholder 8">
            <a:extLst>
              <a:ext uri="{FF2B5EF4-FFF2-40B4-BE49-F238E27FC236}">
                <a16:creationId xmlns:a16="http://schemas.microsoft.com/office/drawing/2014/main" id="{EC3D9FEC-35B5-2A48-9240-C98F6A36B02C}"/>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26236" t="491" r="41582" b="27109"/>
          <a:stretch/>
        </p:blipFill>
        <p:spPr>
          <a:xfrm>
            <a:off x="3472289" y="1990803"/>
            <a:ext cx="1888911" cy="2667805"/>
          </a:xfrm>
          <a:prstGeom prst="rect">
            <a:avLst/>
          </a:prstGeom>
        </p:spPr>
      </p:pic>
      <p:pic>
        <p:nvPicPr>
          <p:cNvPr id="27" name="Picture Placeholder 10">
            <a:extLst>
              <a:ext uri="{FF2B5EF4-FFF2-40B4-BE49-F238E27FC236}">
                <a16:creationId xmlns:a16="http://schemas.microsoft.com/office/drawing/2014/main" id="{4BF81C8E-7B92-4E4A-94BC-EB8183E7F6C8}"/>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40596" t="19332" r="23971" b="3996"/>
          <a:stretch/>
        </p:blipFill>
        <p:spPr>
          <a:xfrm>
            <a:off x="5352272" y="1994554"/>
            <a:ext cx="1896167" cy="2667807"/>
          </a:xfrm>
          <a:prstGeom prst="rect">
            <a:avLst/>
          </a:prstGeom>
        </p:spPr>
      </p:pic>
      <p:pic>
        <p:nvPicPr>
          <p:cNvPr id="28" name="Picture Placeholder 12">
            <a:extLst>
              <a:ext uri="{FF2B5EF4-FFF2-40B4-BE49-F238E27FC236}">
                <a16:creationId xmlns:a16="http://schemas.microsoft.com/office/drawing/2014/main" id="{D736E1AF-4E8A-7448-A968-D040E42C9667}"/>
              </a:ext>
            </a:extLst>
          </p:cNvPr>
          <p:cNvPicPr>
            <a:picLocks noChangeAspect="1"/>
          </p:cNvPicPr>
          <p:nvPr userDrawn="1"/>
        </p:nvPicPr>
        <p:blipFill>
          <a:blip r:embed="rId6" cstate="print">
            <a:extLst>
              <a:ext uri="{28A0092B-C50C-407E-A947-70E740481C1C}">
                <a14:useLocalDpi xmlns:a14="http://schemas.microsoft.com/office/drawing/2010/main" val="0"/>
              </a:ext>
            </a:extLst>
          </a:blip>
          <a:srcRect l="27150" r="27150"/>
          <a:stretch>
            <a:fillRect/>
          </a:stretch>
        </p:blipFill>
        <p:spPr>
          <a:xfrm>
            <a:off x="7229480" y="1990800"/>
            <a:ext cx="1914520" cy="2667807"/>
          </a:xfrm>
          <a:prstGeom prst="rect">
            <a:avLst/>
          </a:prstGeom>
        </p:spPr>
      </p:pic>
      <p:sp>
        <p:nvSpPr>
          <p:cNvPr id="5" name="Rectangle 4"/>
          <p:cNvSpPr/>
          <p:nvPr userDrawn="1"/>
        </p:nvSpPr>
        <p:spPr>
          <a:xfrm>
            <a:off x="7226703" y="1994553"/>
            <a:ext cx="1932538" cy="2667807"/>
          </a:xfrm>
          <a:prstGeom prst="rect">
            <a:avLst/>
          </a:prstGeom>
          <a:solidFill>
            <a:srgbClr val="D2D75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FFFFF"/>
              </a:solidFill>
            </a:endParaRPr>
          </a:p>
        </p:txBody>
      </p:sp>
      <p:sp>
        <p:nvSpPr>
          <p:cNvPr id="4" name="Rectangle 3"/>
          <p:cNvSpPr/>
          <p:nvPr userDrawn="1"/>
        </p:nvSpPr>
        <p:spPr>
          <a:xfrm>
            <a:off x="5349496" y="1998308"/>
            <a:ext cx="1879983" cy="2664049"/>
          </a:xfrm>
          <a:prstGeom prst="rect">
            <a:avLst/>
          </a:prstGeom>
          <a:solidFill>
            <a:srgbClr val="2DCCD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FFFFF"/>
              </a:solidFill>
            </a:endParaRPr>
          </a:p>
        </p:txBody>
      </p:sp>
      <p:sp>
        <p:nvSpPr>
          <p:cNvPr id="6" name="Rectangle 5"/>
          <p:cNvSpPr/>
          <p:nvPr userDrawn="1"/>
        </p:nvSpPr>
        <p:spPr>
          <a:xfrm>
            <a:off x="-7790" y="1990800"/>
            <a:ext cx="3480079" cy="2667806"/>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FFFFF"/>
              </a:solidFill>
            </a:endParaRPr>
          </a:p>
        </p:txBody>
      </p:sp>
      <p:sp>
        <p:nvSpPr>
          <p:cNvPr id="3" name="Rectangle 2"/>
          <p:cNvSpPr/>
          <p:nvPr userDrawn="1"/>
        </p:nvSpPr>
        <p:spPr>
          <a:xfrm>
            <a:off x="3472290" y="1990795"/>
            <a:ext cx="1877206" cy="2671561"/>
          </a:xfrm>
          <a:prstGeom prst="rect">
            <a:avLst/>
          </a:prstGeom>
          <a:solidFill>
            <a:srgbClr val="E8772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FFFFF"/>
              </a:solidFill>
            </a:endParaRPr>
          </a:p>
        </p:txBody>
      </p:sp>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43760" y="2285716"/>
            <a:ext cx="2976978" cy="1857687"/>
          </a:xfrm>
          <a:prstGeom prst="rect">
            <a:avLst/>
          </a:prstGeom>
        </p:spPr>
      </p:pic>
      <p:sp>
        <p:nvSpPr>
          <p:cNvPr id="39" name="Title 11"/>
          <p:cNvSpPr>
            <a:spLocks noGrp="1"/>
          </p:cNvSpPr>
          <p:nvPr>
            <p:ph type="title"/>
          </p:nvPr>
        </p:nvSpPr>
        <p:spPr>
          <a:xfrm>
            <a:off x="881121" y="88381"/>
            <a:ext cx="7501504" cy="1695492"/>
          </a:xfrm>
        </p:spPr>
        <p:txBody>
          <a:bodyPr>
            <a:normAutofit/>
          </a:bodyPr>
          <a:lstStyle>
            <a:lvl1pPr>
              <a:defRPr sz="3600" b="1">
                <a:solidFill>
                  <a:srgbClr val="002D72"/>
                </a:solidFill>
              </a:defRPr>
            </a:lvl1pPr>
          </a:lstStyle>
          <a:p>
            <a:r>
              <a:rPr lang="en-US"/>
              <a:t>Click to edit Master title style</a:t>
            </a:r>
            <a:endParaRPr lang="en-US" dirty="0"/>
          </a:p>
        </p:txBody>
      </p:sp>
    </p:spTree>
    <p:extLst>
      <p:ext uri="{BB962C8B-B14F-4D97-AF65-F5344CB8AC3E}">
        <p14:creationId xmlns:p14="http://schemas.microsoft.com/office/powerpoint/2010/main" val="3228556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phic Slide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43296"/>
            <a:ext cx="5545667" cy="5571618"/>
          </a:xfrm>
          <a:prstGeom prst="rect">
            <a:avLst/>
          </a:prstGeom>
        </p:spPr>
      </p:pic>
      <p:sp>
        <p:nvSpPr>
          <p:cNvPr id="5" name="Text Placeholder 10"/>
          <p:cNvSpPr>
            <a:spLocks noGrp="1"/>
          </p:cNvSpPr>
          <p:nvPr>
            <p:ph type="body" sz="quarter" idx="15"/>
          </p:nvPr>
        </p:nvSpPr>
        <p:spPr>
          <a:xfrm>
            <a:off x="1681735" y="1271672"/>
            <a:ext cx="2222628" cy="701061"/>
          </a:xfrm>
        </p:spPr>
        <p:txBody>
          <a:bodyPr>
            <a:noAutofit/>
          </a:bodyPr>
          <a:lstStyle>
            <a:lvl1pPr marL="0" indent="0" algn="ctr">
              <a:buNone/>
              <a:defRPr sz="1800" baseline="0">
                <a:solidFill>
                  <a:schemeClr val="bg1"/>
                </a:solidFill>
              </a:defRPr>
            </a:lvl1pPr>
          </a:lstStyle>
          <a:p>
            <a:pPr lvl="0"/>
            <a:r>
              <a:rPr lang="en-US"/>
              <a:t>Click to edit Master text styles</a:t>
            </a:r>
          </a:p>
        </p:txBody>
      </p:sp>
      <p:sp>
        <p:nvSpPr>
          <p:cNvPr id="8" name="Text Placeholder 10"/>
          <p:cNvSpPr>
            <a:spLocks noGrp="1"/>
          </p:cNvSpPr>
          <p:nvPr>
            <p:ph type="body" sz="quarter" idx="16"/>
          </p:nvPr>
        </p:nvSpPr>
        <p:spPr>
          <a:xfrm>
            <a:off x="1661519" y="5132472"/>
            <a:ext cx="2222628" cy="701061"/>
          </a:xfrm>
        </p:spPr>
        <p:txBody>
          <a:bodyPr>
            <a:noAutofit/>
          </a:bodyPr>
          <a:lstStyle>
            <a:lvl1pPr marL="0" indent="0" algn="ctr">
              <a:buNone/>
              <a:defRPr sz="1800" baseline="0">
                <a:solidFill>
                  <a:schemeClr val="bg1"/>
                </a:solidFill>
              </a:defRPr>
            </a:lvl1pPr>
          </a:lstStyle>
          <a:p>
            <a:pPr lvl="0"/>
            <a:r>
              <a:rPr lang="en-US"/>
              <a:t>Click to edit Master text styles</a:t>
            </a:r>
          </a:p>
        </p:txBody>
      </p:sp>
      <p:sp>
        <p:nvSpPr>
          <p:cNvPr id="9" name="Text Placeholder 10"/>
          <p:cNvSpPr>
            <a:spLocks noGrp="1"/>
          </p:cNvSpPr>
          <p:nvPr>
            <p:ph type="body" sz="quarter" idx="17"/>
          </p:nvPr>
        </p:nvSpPr>
        <p:spPr>
          <a:xfrm rot="16200000">
            <a:off x="-180933" y="3178574"/>
            <a:ext cx="2222628" cy="701061"/>
          </a:xfrm>
        </p:spPr>
        <p:txBody>
          <a:bodyPr>
            <a:noAutofit/>
          </a:bodyPr>
          <a:lstStyle>
            <a:lvl1pPr marL="0" indent="0" algn="ctr">
              <a:buNone/>
              <a:defRPr sz="1800" baseline="0">
                <a:solidFill>
                  <a:schemeClr val="bg1"/>
                </a:solidFill>
              </a:defRPr>
            </a:lvl1pPr>
          </a:lstStyle>
          <a:p>
            <a:pPr lvl="0"/>
            <a:r>
              <a:rPr lang="en-US"/>
              <a:t>Click to edit Master text styles</a:t>
            </a:r>
          </a:p>
        </p:txBody>
      </p:sp>
      <p:sp>
        <p:nvSpPr>
          <p:cNvPr id="10" name="Text Placeholder 10"/>
          <p:cNvSpPr>
            <a:spLocks noGrp="1"/>
          </p:cNvSpPr>
          <p:nvPr>
            <p:ph type="body" sz="quarter" idx="18"/>
          </p:nvPr>
        </p:nvSpPr>
        <p:spPr>
          <a:xfrm rot="5400000">
            <a:off x="3535937" y="3178575"/>
            <a:ext cx="2222628" cy="701061"/>
          </a:xfrm>
        </p:spPr>
        <p:txBody>
          <a:bodyPr>
            <a:noAutofit/>
          </a:bodyPr>
          <a:lstStyle>
            <a:lvl1pPr marL="0" indent="0" algn="ctr">
              <a:buNone/>
              <a:defRPr sz="1800" baseline="0">
                <a:solidFill>
                  <a:schemeClr val="bg1"/>
                </a:solidFill>
              </a:defRPr>
            </a:lvl1pPr>
          </a:lstStyle>
          <a:p>
            <a:pPr lvl="0"/>
            <a:r>
              <a:rPr lang="en-US"/>
              <a:t>Click to edit Master text styles</a:t>
            </a:r>
          </a:p>
        </p:txBody>
      </p:sp>
      <p:sp>
        <p:nvSpPr>
          <p:cNvPr id="11" name="Title 11"/>
          <p:cNvSpPr>
            <a:spLocks noGrp="1"/>
          </p:cNvSpPr>
          <p:nvPr>
            <p:ph type="title"/>
          </p:nvPr>
        </p:nvSpPr>
        <p:spPr>
          <a:xfrm>
            <a:off x="4800601" y="124148"/>
            <a:ext cx="4330586" cy="1650309"/>
          </a:xfrm>
        </p:spPr>
        <p:txBody>
          <a:bodyPr>
            <a:normAutofit/>
          </a:bodyPr>
          <a:lstStyle>
            <a:lvl1pPr>
              <a:defRPr sz="3600" b="1">
                <a:solidFill>
                  <a:srgbClr val="002D72"/>
                </a:solidFill>
              </a:defRPr>
            </a:lvl1pPr>
          </a:lstStyle>
          <a:p>
            <a:r>
              <a:rPr lang="en-US"/>
              <a:t>Click to edit Master title style</a:t>
            </a:r>
            <a:endParaRPr lang="en-US" dirty="0"/>
          </a:p>
        </p:txBody>
      </p:sp>
      <p:sp>
        <p:nvSpPr>
          <p:cNvPr id="12" name="Text Placeholder 13"/>
          <p:cNvSpPr>
            <a:spLocks noGrp="1"/>
          </p:cNvSpPr>
          <p:nvPr>
            <p:ph type="body" sz="quarter" idx="10"/>
          </p:nvPr>
        </p:nvSpPr>
        <p:spPr>
          <a:xfrm>
            <a:off x="5450084" y="1972733"/>
            <a:ext cx="3514203" cy="4464138"/>
          </a:xfrm>
        </p:spPr>
        <p:txBody>
          <a:bodyPr>
            <a:normAutofit/>
          </a:bodyPr>
          <a:lstStyle>
            <a:lvl1pPr marL="0" indent="0">
              <a:buNone/>
              <a:defRPr sz="2400" baseline="0"/>
            </a:lvl1pPr>
          </a:lstStyle>
          <a:p>
            <a:pPr lvl="0"/>
            <a:r>
              <a:rPr lang="en-US"/>
              <a:t>Click to edit Master text styles</a:t>
            </a:r>
          </a:p>
        </p:txBody>
      </p:sp>
    </p:spTree>
    <p:extLst>
      <p:ext uri="{BB962C8B-B14F-4D97-AF65-F5344CB8AC3E}">
        <p14:creationId xmlns:p14="http://schemas.microsoft.com/office/powerpoint/2010/main" val="3015401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Slid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09910" y="441420"/>
            <a:ext cx="4996997" cy="6027114"/>
          </a:xfrm>
          <a:prstGeom prst="rect">
            <a:avLst/>
          </a:prstGeom>
        </p:spPr>
      </p:pic>
      <p:sp>
        <p:nvSpPr>
          <p:cNvPr id="4" name="Title 11"/>
          <p:cNvSpPr>
            <a:spLocks noGrp="1"/>
          </p:cNvSpPr>
          <p:nvPr>
            <p:ph type="title"/>
          </p:nvPr>
        </p:nvSpPr>
        <p:spPr>
          <a:xfrm>
            <a:off x="93133" y="107214"/>
            <a:ext cx="4648199" cy="1650309"/>
          </a:xfrm>
        </p:spPr>
        <p:txBody>
          <a:bodyPr>
            <a:normAutofit/>
          </a:bodyPr>
          <a:lstStyle>
            <a:lvl1pPr>
              <a:defRPr sz="3600" b="1">
                <a:solidFill>
                  <a:srgbClr val="002D72"/>
                </a:solidFill>
              </a:defRPr>
            </a:lvl1pPr>
          </a:lstStyle>
          <a:p>
            <a:r>
              <a:rPr lang="en-US"/>
              <a:t>Click to edit Master title style</a:t>
            </a:r>
            <a:endParaRPr lang="en-US" dirty="0"/>
          </a:p>
        </p:txBody>
      </p:sp>
      <p:sp>
        <p:nvSpPr>
          <p:cNvPr id="5" name="Text Placeholder 13"/>
          <p:cNvSpPr>
            <a:spLocks noGrp="1"/>
          </p:cNvSpPr>
          <p:nvPr>
            <p:ph type="body" sz="quarter" idx="10"/>
          </p:nvPr>
        </p:nvSpPr>
        <p:spPr>
          <a:xfrm>
            <a:off x="93133" y="1897892"/>
            <a:ext cx="3771941" cy="4198108"/>
          </a:xfrm>
        </p:spPr>
        <p:txBody>
          <a:bodyPr>
            <a:normAutofit/>
          </a:bodyPr>
          <a:lstStyle>
            <a:lvl1pPr marL="0" indent="0">
              <a:buNone/>
              <a:defRPr sz="2400" baseline="0"/>
            </a:lvl1pPr>
          </a:lstStyle>
          <a:p>
            <a:pPr lvl="0"/>
            <a:r>
              <a:rPr lang="en-US"/>
              <a:t>Click to edit Master text styles</a:t>
            </a:r>
          </a:p>
        </p:txBody>
      </p:sp>
      <p:sp>
        <p:nvSpPr>
          <p:cNvPr id="7" name="Content Placeholder 6"/>
          <p:cNvSpPr>
            <a:spLocks noGrp="1"/>
          </p:cNvSpPr>
          <p:nvPr>
            <p:ph sz="quarter" idx="11"/>
          </p:nvPr>
        </p:nvSpPr>
        <p:spPr>
          <a:xfrm>
            <a:off x="5935663" y="2887663"/>
            <a:ext cx="1031875" cy="965200"/>
          </a:xfrm>
        </p:spPr>
        <p:txBody>
          <a:bodyPr>
            <a:noAutofit/>
          </a:bodyPr>
          <a:lstStyle>
            <a:lvl1pPr marL="0" indent="0" algn="ctr">
              <a:buNone/>
              <a:defRPr sz="2400" baseline="0"/>
            </a:lvl1pPr>
          </a:lstStyle>
          <a:p>
            <a:pPr lvl="0"/>
            <a:r>
              <a:rPr lang="en-US"/>
              <a:t>Click to edit Master text styles</a:t>
            </a:r>
          </a:p>
        </p:txBody>
      </p:sp>
    </p:spTree>
    <p:extLst>
      <p:ext uri="{BB962C8B-B14F-4D97-AF65-F5344CB8AC3E}">
        <p14:creationId xmlns:p14="http://schemas.microsoft.com/office/powerpoint/2010/main" val="15749795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aphic Slide 3">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l="-761" t="11039" r="761" b="6731"/>
          <a:stretch/>
        </p:blipFill>
        <p:spPr>
          <a:xfrm>
            <a:off x="4538135" y="-74279"/>
            <a:ext cx="4418618" cy="6932279"/>
          </a:xfrm>
          <a:prstGeom prst="rect">
            <a:avLst/>
          </a:prstGeom>
        </p:spPr>
      </p:pic>
      <p:sp>
        <p:nvSpPr>
          <p:cNvPr id="3" name="Text Placeholder 11"/>
          <p:cNvSpPr>
            <a:spLocks noGrp="1"/>
          </p:cNvSpPr>
          <p:nvPr>
            <p:ph type="body" sz="quarter" idx="11"/>
          </p:nvPr>
        </p:nvSpPr>
        <p:spPr>
          <a:xfrm>
            <a:off x="5173885" y="808372"/>
            <a:ext cx="3147118" cy="564164"/>
          </a:xfrm>
        </p:spPr>
        <p:txBody>
          <a:bodyPr>
            <a:normAutofit/>
          </a:bodyPr>
          <a:lstStyle>
            <a:lvl1pPr marL="0" indent="0">
              <a:buNone/>
              <a:defRPr sz="2400">
                <a:solidFill>
                  <a:schemeClr val="bg1"/>
                </a:solidFill>
              </a:defRPr>
            </a:lvl1pPr>
          </a:lstStyle>
          <a:p>
            <a:pPr lvl="0"/>
            <a:r>
              <a:rPr lang="en-US"/>
              <a:t>Click to edit Master text styles</a:t>
            </a:r>
          </a:p>
        </p:txBody>
      </p:sp>
      <p:sp>
        <p:nvSpPr>
          <p:cNvPr id="5" name="Text Placeholder 11"/>
          <p:cNvSpPr>
            <a:spLocks noGrp="1"/>
          </p:cNvSpPr>
          <p:nvPr>
            <p:ph type="body" sz="quarter" idx="12"/>
          </p:nvPr>
        </p:nvSpPr>
        <p:spPr>
          <a:xfrm>
            <a:off x="5360152" y="2315438"/>
            <a:ext cx="3147118" cy="564164"/>
          </a:xfrm>
        </p:spPr>
        <p:txBody>
          <a:bodyPr>
            <a:normAutofit/>
          </a:bodyPr>
          <a:lstStyle>
            <a:lvl1pPr marL="0" indent="0">
              <a:buNone/>
              <a:defRPr sz="2400">
                <a:solidFill>
                  <a:schemeClr val="bg1"/>
                </a:solidFill>
              </a:defRPr>
            </a:lvl1pPr>
          </a:lstStyle>
          <a:p>
            <a:pPr lvl="0"/>
            <a:r>
              <a:rPr lang="en-US"/>
              <a:t>Click to edit Master text styles</a:t>
            </a:r>
          </a:p>
        </p:txBody>
      </p:sp>
      <p:sp>
        <p:nvSpPr>
          <p:cNvPr id="6" name="Text Placeholder 11"/>
          <p:cNvSpPr>
            <a:spLocks noGrp="1"/>
          </p:cNvSpPr>
          <p:nvPr>
            <p:ph type="body" sz="quarter" idx="13"/>
          </p:nvPr>
        </p:nvSpPr>
        <p:spPr>
          <a:xfrm>
            <a:off x="5360152" y="3822504"/>
            <a:ext cx="3147118" cy="564164"/>
          </a:xfrm>
        </p:spPr>
        <p:txBody>
          <a:bodyPr>
            <a:normAutofit/>
          </a:bodyPr>
          <a:lstStyle>
            <a:lvl1pPr marL="0" indent="0">
              <a:buNone/>
              <a:defRPr sz="2400">
                <a:solidFill>
                  <a:schemeClr val="bg1"/>
                </a:solidFill>
              </a:defRPr>
            </a:lvl1pPr>
          </a:lstStyle>
          <a:p>
            <a:pPr lvl="0"/>
            <a:r>
              <a:rPr lang="en-US"/>
              <a:t>Click to edit Master text styles</a:t>
            </a:r>
          </a:p>
        </p:txBody>
      </p:sp>
      <p:sp>
        <p:nvSpPr>
          <p:cNvPr id="7" name="Text Placeholder 11"/>
          <p:cNvSpPr>
            <a:spLocks noGrp="1"/>
          </p:cNvSpPr>
          <p:nvPr>
            <p:ph type="body" sz="quarter" idx="14"/>
          </p:nvPr>
        </p:nvSpPr>
        <p:spPr>
          <a:xfrm>
            <a:off x="5360152" y="5329570"/>
            <a:ext cx="3147118" cy="564164"/>
          </a:xfrm>
        </p:spPr>
        <p:txBody>
          <a:bodyPr>
            <a:normAutofit/>
          </a:bodyPr>
          <a:lstStyle>
            <a:lvl1pPr marL="0" indent="0">
              <a:buNone/>
              <a:defRPr sz="2400">
                <a:solidFill>
                  <a:schemeClr val="bg1"/>
                </a:solidFill>
              </a:defRPr>
            </a:lvl1pPr>
          </a:lstStyle>
          <a:p>
            <a:pPr lvl="0"/>
            <a:r>
              <a:rPr lang="en-US"/>
              <a:t>Click to edit Master text styles</a:t>
            </a:r>
          </a:p>
        </p:txBody>
      </p:sp>
      <p:sp>
        <p:nvSpPr>
          <p:cNvPr id="8" name="Title 11"/>
          <p:cNvSpPr>
            <a:spLocks noGrp="1"/>
          </p:cNvSpPr>
          <p:nvPr>
            <p:ph type="title"/>
          </p:nvPr>
        </p:nvSpPr>
        <p:spPr>
          <a:xfrm>
            <a:off x="296319" y="124148"/>
            <a:ext cx="4330586" cy="1650309"/>
          </a:xfrm>
        </p:spPr>
        <p:txBody>
          <a:bodyPr>
            <a:normAutofit/>
          </a:bodyPr>
          <a:lstStyle>
            <a:lvl1pPr>
              <a:defRPr sz="3600" b="1">
                <a:solidFill>
                  <a:srgbClr val="002D72"/>
                </a:solidFill>
              </a:defRPr>
            </a:lvl1pPr>
          </a:lstStyle>
          <a:p>
            <a:r>
              <a:rPr lang="en-US"/>
              <a:t>Click to edit Master title style</a:t>
            </a:r>
            <a:endParaRPr lang="en-US" dirty="0"/>
          </a:p>
        </p:txBody>
      </p:sp>
      <p:sp>
        <p:nvSpPr>
          <p:cNvPr id="9" name="Text Placeholder 13"/>
          <p:cNvSpPr>
            <a:spLocks noGrp="1"/>
          </p:cNvSpPr>
          <p:nvPr>
            <p:ph type="body" sz="quarter" idx="10"/>
          </p:nvPr>
        </p:nvSpPr>
        <p:spPr>
          <a:xfrm>
            <a:off x="319254" y="1872517"/>
            <a:ext cx="4108813" cy="4021217"/>
          </a:xfrm>
        </p:spPr>
        <p:txBody>
          <a:bodyPr>
            <a:normAutofit/>
          </a:bodyPr>
          <a:lstStyle>
            <a:lvl1pPr marL="0" indent="0">
              <a:buNone/>
              <a:defRPr sz="2400" baseline="0"/>
            </a:lvl1pPr>
          </a:lstStyle>
          <a:p>
            <a:pPr lvl="0"/>
            <a:r>
              <a:rPr lang="en-US"/>
              <a:t>Click to edit Master text styles</a:t>
            </a:r>
          </a:p>
        </p:txBody>
      </p:sp>
    </p:spTree>
    <p:extLst>
      <p:ext uri="{BB962C8B-B14F-4D97-AF65-F5344CB8AC3E}">
        <p14:creationId xmlns:p14="http://schemas.microsoft.com/office/powerpoint/2010/main" val="21738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quired">
    <p:spTree>
      <p:nvGrpSpPr>
        <p:cNvPr id="1" name=""/>
        <p:cNvGrpSpPr/>
        <p:nvPr/>
      </p:nvGrpSpPr>
      <p:grpSpPr>
        <a:xfrm>
          <a:off x="0" y="0"/>
          <a:ext cx="0" cy="0"/>
          <a:chOff x="0" y="0"/>
          <a:chExt cx="0" cy="0"/>
        </a:xfrm>
      </p:grpSpPr>
      <p:sp>
        <p:nvSpPr>
          <p:cNvPr id="7" name="Rectangle 6"/>
          <p:cNvSpPr/>
          <p:nvPr userDrawn="1"/>
        </p:nvSpPr>
        <p:spPr>
          <a:xfrm>
            <a:off x="0" y="0"/>
            <a:ext cx="4489702" cy="3483864"/>
          </a:xfrm>
          <a:prstGeom prst="rect">
            <a:avLst/>
          </a:prstGeom>
          <a:solidFill>
            <a:srgbClr val="002D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1D1A9CA8-AE56-EB4D-B73C-C0C092315B3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4447" y="575901"/>
            <a:ext cx="3623672" cy="2249595"/>
          </a:xfrm>
          <a:prstGeom prst="rect">
            <a:avLst/>
          </a:prstGeom>
        </p:spPr>
      </p:pic>
      <p:pic>
        <p:nvPicPr>
          <p:cNvPr id="9" name="Picture Placeholder 4">
            <a:extLst>
              <a:ext uri="{FF2B5EF4-FFF2-40B4-BE49-F238E27FC236}">
                <a16:creationId xmlns:a16="http://schemas.microsoft.com/office/drawing/2014/main" id="{D623053C-DC25-D947-9E33-5F6F307A23F6}"/>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t="6816" b="6816"/>
          <a:stretch>
            <a:fillRect/>
          </a:stretch>
        </p:blipFill>
        <p:spPr>
          <a:xfrm>
            <a:off x="4489702" y="0"/>
            <a:ext cx="4654299" cy="3483864"/>
          </a:xfrm>
          <a:prstGeom prst="rect">
            <a:avLst/>
          </a:prstGeom>
        </p:spPr>
      </p:pic>
      <p:pic>
        <p:nvPicPr>
          <p:cNvPr id="10" name="Picture Placeholder 7">
            <a:extLst>
              <a:ext uri="{FF2B5EF4-FFF2-40B4-BE49-F238E27FC236}">
                <a16:creationId xmlns:a16="http://schemas.microsoft.com/office/drawing/2014/main" id="{F003C5C3-AE68-4C4A-8A73-439437B08EF5}"/>
              </a:ext>
            </a:extLst>
          </p:cNvPr>
          <p:cNvPicPr>
            <a:picLocks noChangeAspect="1"/>
          </p:cNvPicPr>
          <p:nvPr userDrawn="1"/>
        </p:nvPicPr>
        <p:blipFill>
          <a:blip r:embed="rId4" cstate="email">
            <a:extLst>
              <a:ext uri="{28A0092B-C50C-407E-A947-70E740481C1C}">
                <a14:useLocalDpi xmlns:a14="http://schemas.microsoft.com/office/drawing/2010/main" val="0"/>
              </a:ext>
            </a:extLst>
          </a:blip>
          <a:srcRect t="8407" b="8407"/>
          <a:stretch>
            <a:fillRect/>
          </a:stretch>
        </p:blipFill>
        <p:spPr>
          <a:xfrm>
            <a:off x="1" y="3470289"/>
            <a:ext cx="4489698" cy="3387711"/>
          </a:xfrm>
          <a:prstGeom prst="rect">
            <a:avLst/>
          </a:prstGeom>
        </p:spPr>
      </p:pic>
      <p:pic>
        <p:nvPicPr>
          <p:cNvPr id="11" name="Picture Placeholder 15">
            <a:extLst>
              <a:ext uri="{FF2B5EF4-FFF2-40B4-BE49-F238E27FC236}">
                <a16:creationId xmlns:a16="http://schemas.microsoft.com/office/drawing/2014/main" id="{462C34F0-184A-C846-A121-6E1738DAD94B}"/>
              </a:ext>
            </a:extLst>
          </p:cNvPr>
          <p:cNvPicPr>
            <a:picLocks noChangeAspect="1"/>
          </p:cNvPicPr>
          <p:nvPr userDrawn="1"/>
        </p:nvPicPr>
        <p:blipFill>
          <a:blip r:embed="rId5" cstate="email">
            <a:extLst>
              <a:ext uri="{28A0092B-C50C-407E-A947-70E740481C1C}">
                <a14:useLocalDpi xmlns:a14="http://schemas.microsoft.com/office/drawing/2010/main" val="0"/>
              </a:ext>
            </a:extLst>
          </a:blip>
          <a:srcRect t="7678" b="7678"/>
          <a:stretch>
            <a:fillRect/>
          </a:stretch>
        </p:blipFill>
        <p:spPr>
          <a:xfrm>
            <a:off x="4489698" y="3493008"/>
            <a:ext cx="4654301" cy="3364992"/>
          </a:xfrm>
          <a:prstGeom prst="rect">
            <a:avLst/>
          </a:prstGeom>
        </p:spPr>
      </p:pic>
      <p:sp>
        <p:nvSpPr>
          <p:cNvPr id="12" name="Rectangle 11"/>
          <p:cNvSpPr/>
          <p:nvPr userDrawn="1"/>
        </p:nvSpPr>
        <p:spPr>
          <a:xfrm>
            <a:off x="4489700" y="0"/>
            <a:ext cx="4654300" cy="3493008"/>
          </a:xfrm>
          <a:prstGeom prst="rect">
            <a:avLst/>
          </a:prstGeom>
          <a:solidFill>
            <a:srgbClr val="E87722">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E87722"/>
              </a:solidFill>
            </a:endParaRPr>
          </a:p>
        </p:txBody>
      </p:sp>
      <p:sp>
        <p:nvSpPr>
          <p:cNvPr id="13" name="Rectangle 12"/>
          <p:cNvSpPr/>
          <p:nvPr userDrawn="1"/>
        </p:nvSpPr>
        <p:spPr>
          <a:xfrm>
            <a:off x="0" y="3470289"/>
            <a:ext cx="4489699" cy="3392718"/>
          </a:xfrm>
          <a:prstGeom prst="rect">
            <a:avLst/>
          </a:prstGeom>
          <a:solidFill>
            <a:srgbClr val="2DCCD3">
              <a:alpha val="8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E87722"/>
              </a:solidFill>
            </a:endParaRPr>
          </a:p>
        </p:txBody>
      </p:sp>
      <p:sp>
        <p:nvSpPr>
          <p:cNvPr id="14" name="Rectangle 13"/>
          <p:cNvSpPr/>
          <p:nvPr userDrawn="1"/>
        </p:nvSpPr>
        <p:spPr>
          <a:xfrm>
            <a:off x="4489694" y="3475296"/>
            <a:ext cx="4654297" cy="3382704"/>
          </a:xfrm>
          <a:prstGeom prst="rect">
            <a:avLst/>
          </a:prstGeom>
          <a:solidFill>
            <a:srgbClr val="D2D755">
              <a:alpha val="8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E87722"/>
              </a:solidFill>
            </a:endParaRPr>
          </a:p>
        </p:txBody>
      </p:sp>
      <p:cxnSp>
        <p:nvCxnSpPr>
          <p:cNvPr id="15" name="Straight Connector 14"/>
          <p:cNvCxnSpPr/>
          <p:nvPr userDrawn="1"/>
        </p:nvCxnSpPr>
        <p:spPr>
          <a:xfrm>
            <a:off x="2001960" y="4562441"/>
            <a:ext cx="59101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a:spLocks/>
          </p:cNvSpPr>
          <p:nvPr userDrawn="1"/>
        </p:nvSpPr>
        <p:spPr bwMode="auto">
          <a:xfrm>
            <a:off x="5316366" y="314181"/>
            <a:ext cx="2992037" cy="9489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2000">
              <a:lnSpc>
                <a:spcPts val="7400"/>
              </a:lnSpc>
            </a:pPr>
            <a:r>
              <a:rPr lang="en-US" sz="2800" b="1" spc="80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ebas Neue" charset="0"/>
              </a:rPr>
              <a:t>ACADEMICS</a:t>
            </a:r>
          </a:p>
        </p:txBody>
      </p:sp>
      <p:sp>
        <p:nvSpPr>
          <p:cNvPr id="17" name="TextBox 16"/>
          <p:cNvSpPr txBox="1"/>
          <p:nvPr userDrawn="1"/>
        </p:nvSpPr>
        <p:spPr>
          <a:xfrm>
            <a:off x="4489695" y="1377348"/>
            <a:ext cx="4654306" cy="1323439"/>
          </a:xfrm>
          <a:prstGeom prst="rect">
            <a:avLst/>
          </a:prstGeom>
          <a:noFill/>
        </p:spPr>
        <p:txBody>
          <a:bodyPr wrap="square" rtlCol="0" anchor="t" anchorCtr="1">
            <a:spAutoFit/>
          </a:bodyPr>
          <a:lstStyle/>
          <a:p>
            <a:pPr algn="ctr"/>
            <a:r>
              <a:rPr lang="en-US"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ALL TENNESSEE STUDENTS WILL HAVE ACCESS TO A HIGH-QUALITY EDUCATION, NO MATTER WHERE THEY LIVE</a:t>
            </a:r>
          </a:p>
        </p:txBody>
      </p:sp>
      <p:cxnSp>
        <p:nvCxnSpPr>
          <p:cNvPr id="18" name="Straight Connector 17"/>
          <p:cNvCxnSpPr/>
          <p:nvPr userDrawn="1"/>
        </p:nvCxnSpPr>
        <p:spPr>
          <a:xfrm>
            <a:off x="6563657" y="1255170"/>
            <a:ext cx="59101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18"/>
          <p:cNvSpPr>
            <a:spLocks/>
          </p:cNvSpPr>
          <p:nvPr userDrawn="1"/>
        </p:nvSpPr>
        <p:spPr bwMode="auto">
          <a:xfrm>
            <a:off x="5342018" y="3436508"/>
            <a:ext cx="3034292" cy="9489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2000">
              <a:lnSpc>
                <a:spcPts val="7400"/>
              </a:lnSpc>
            </a:pPr>
            <a:r>
              <a:rPr lang="en-US" sz="2800" b="1" spc="80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ebas Neue" charset="0"/>
              </a:rPr>
              <a:t>EDUCATORS</a:t>
            </a:r>
          </a:p>
        </p:txBody>
      </p:sp>
      <p:cxnSp>
        <p:nvCxnSpPr>
          <p:cNvPr id="20" name="Straight Connector 19"/>
          <p:cNvCxnSpPr/>
          <p:nvPr userDrawn="1"/>
        </p:nvCxnSpPr>
        <p:spPr>
          <a:xfrm>
            <a:off x="6563657" y="4562441"/>
            <a:ext cx="59101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9413" y="6317762"/>
            <a:ext cx="1162104" cy="459650"/>
          </a:xfrm>
          <a:prstGeom prst="rect">
            <a:avLst/>
          </a:prstGeom>
        </p:spPr>
      </p:pic>
      <p:sp>
        <p:nvSpPr>
          <p:cNvPr id="22" name="Rectangle 21"/>
          <p:cNvSpPr>
            <a:spLocks/>
          </p:cNvSpPr>
          <p:nvPr userDrawn="1"/>
        </p:nvSpPr>
        <p:spPr bwMode="auto">
          <a:xfrm>
            <a:off x="-230814" y="3508771"/>
            <a:ext cx="5003940" cy="8044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square" lIns="0" tIns="0" rIns="0" bIns="0" anchor="ctr" anchorCtr="0">
            <a:spAutoFit/>
          </a:bodyPr>
          <a:lstStyle/>
          <a:p>
            <a:pPr algn="ctr" defTabSz="4572000">
              <a:lnSpc>
                <a:spcPts val="7400"/>
              </a:lnSpc>
            </a:pPr>
            <a:r>
              <a:rPr lang="en-US" sz="2800" b="1" spc="80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ebas Neue" charset="0"/>
              </a:rPr>
              <a:t>WHOLE CHILD</a:t>
            </a:r>
          </a:p>
        </p:txBody>
      </p:sp>
      <p:sp>
        <p:nvSpPr>
          <p:cNvPr id="23" name="TextBox 22"/>
          <p:cNvSpPr txBox="1"/>
          <p:nvPr userDrawn="1"/>
        </p:nvSpPr>
        <p:spPr>
          <a:xfrm>
            <a:off x="52618" y="4795897"/>
            <a:ext cx="4489698" cy="2062103"/>
          </a:xfrm>
          <a:prstGeom prst="rect">
            <a:avLst/>
          </a:prstGeom>
          <a:noFill/>
        </p:spPr>
        <p:txBody>
          <a:bodyPr wrap="square" rtlCol="0" anchor="t" anchorCtr="1">
            <a:spAutoFit/>
          </a:bodyPr>
          <a:lstStyle/>
          <a:p>
            <a:pPr algn="ctr"/>
            <a:r>
              <a:rPr lang="en-US"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TENNESSEE PUBLIC SCHOOLS WILL BE EQUIPPED TO SERVE THE ACADEMIC AND NON-ACADEMIC NEEDS OF ALL STUDENTS</a:t>
            </a:r>
          </a:p>
          <a:p>
            <a:pPr algn="ctr"/>
            <a:br>
              <a:rPr lang="en-US"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br>
            <a:endParaRPr lang="en-US" sz="2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TextBox 23"/>
          <p:cNvSpPr txBox="1"/>
          <p:nvPr userDrawn="1"/>
        </p:nvSpPr>
        <p:spPr>
          <a:xfrm>
            <a:off x="4532365" y="4795897"/>
            <a:ext cx="4560038" cy="2616101"/>
          </a:xfrm>
          <a:prstGeom prst="rect">
            <a:avLst/>
          </a:prstGeom>
          <a:noFill/>
        </p:spPr>
        <p:txBody>
          <a:bodyPr wrap="square" rtlCol="0" anchor="t" anchorCtr="1">
            <a:spAutoFit/>
          </a:bodyPr>
          <a:lstStyle/>
          <a:p>
            <a:pPr algn="ctr"/>
            <a:r>
              <a:rPr lang="en-US"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TENNESSEE WILL SET A NEW PATH FOR THE EDUCATION PROFESSION AND BE THE TOP STATE TO BECOME AND REMAIN A TEACHER AND LEADER</a:t>
            </a:r>
          </a:p>
          <a:p>
            <a:pPr algn="ctr"/>
            <a:b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b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24"/>
          <p:cNvSpPr txBox="1"/>
          <p:nvPr userDrawn="1"/>
        </p:nvSpPr>
        <p:spPr>
          <a:xfrm>
            <a:off x="1601893" y="2195847"/>
            <a:ext cx="2595093" cy="230832"/>
          </a:xfrm>
          <a:prstGeom prst="rect">
            <a:avLst/>
          </a:prstGeom>
          <a:noFill/>
        </p:spPr>
        <p:txBody>
          <a:bodyPr wrap="square" rtlCol="0">
            <a:spAutoFit/>
          </a:bodyPr>
          <a:lstStyle/>
          <a:p>
            <a:r>
              <a:rPr lang="en-US" sz="900" dirty="0">
                <a:solidFill>
                  <a:schemeClr val="bg1"/>
                </a:solidFill>
              </a:rPr>
              <a:t>We will set all students on</a:t>
            </a:r>
            <a:r>
              <a:rPr lang="en-US" sz="900" baseline="0" dirty="0">
                <a:solidFill>
                  <a:schemeClr val="bg1"/>
                </a:solidFill>
              </a:rPr>
              <a:t> a path to success.</a:t>
            </a:r>
            <a:endParaRPr lang="en-US" sz="900" dirty="0">
              <a:solidFill>
                <a:schemeClr val="bg1"/>
              </a:solidFill>
            </a:endParaRPr>
          </a:p>
        </p:txBody>
      </p:sp>
    </p:spTree>
    <p:extLst>
      <p:ext uri="{BB962C8B-B14F-4D97-AF65-F5344CB8AC3E}">
        <p14:creationId xmlns:p14="http://schemas.microsoft.com/office/powerpoint/2010/main" val="6214637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aphic Slide 4">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2506404" y="-465618"/>
            <a:ext cx="4131189" cy="8100371"/>
          </a:xfrm>
          <a:prstGeom prst="rect">
            <a:avLst/>
          </a:prstGeom>
        </p:spPr>
      </p:pic>
      <p:sp>
        <p:nvSpPr>
          <p:cNvPr id="4" name="Title 11"/>
          <p:cNvSpPr>
            <a:spLocks noGrp="1"/>
          </p:cNvSpPr>
          <p:nvPr>
            <p:ph type="title"/>
          </p:nvPr>
        </p:nvSpPr>
        <p:spPr>
          <a:xfrm>
            <a:off x="512232" y="152400"/>
            <a:ext cx="8119534" cy="944723"/>
          </a:xfrm>
        </p:spPr>
        <p:txBody>
          <a:bodyPr>
            <a:normAutofit/>
          </a:bodyPr>
          <a:lstStyle>
            <a:lvl1pPr algn="ctr">
              <a:defRPr sz="3600" b="1">
                <a:solidFill>
                  <a:srgbClr val="002D72"/>
                </a:solidFill>
              </a:defRPr>
            </a:lvl1pPr>
          </a:lstStyle>
          <a:p>
            <a:r>
              <a:rPr lang="en-US"/>
              <a:t>Click to edit Master title style</a:t>
            </a:r>
            <a:endParaRPr lang="en-US" dirty="0"/>
          </a:p>
        </p:txBody>
      </p:sp>
      <p:sp>
        <p:nvSpPr>
          <p:cNvPr id="5" name="Text Placeholder 7"/>
          <p:cNvSpPr>
            <a:spLocks noGrp="1"/>
          </p:cNvSpPr>
          <p:nvPr>
            <p:ph type="body" sz="quarter" idx="10"/>
          </p:nvPr>
        </p:nvSpPr>
        <p:spPr>
          <a:xfrm>
            <a:off x="1337092" y="1248767"/>
            <a:ext cx="3234906" cy="540409"/>
          </a:xfrm>
        </p:spPr>
        <p:txBody>
          <a:bodyPr>
            <a:noAutofit/>
          </a:bodyPr>
          <a:lstStyle>
            <a:lvl1pPr marL="0" indent="0" algn="ctr">
              <a:buNone/>
              <a:defRPr sz="2400"/>
            </a:lvl1pPr>
          </a:lstStyle>
          <a:p>
            <a:pPr lvl="0"/>
            <a:r>
              <a:rPr lang="en-US"/>
              <a:t>Click to edit Master text styles</a:t>
            </a:r>
          </a:p>
        </p:txBody>
      </p:sp>
      <p:sp>
        <p:nvSpPr>
          <p:cNvPr id="6" name="Text Placeholder 7"/>
          <p:cNvSpPr>
            <a:spLocks noGrp="1"/>
          </p:cNvSpPr>
          <p:nvPr>
            <p:ph type="body" sz="quarter" idx="11"/>
          </p:nvPr>
        </p:nvSpPr>
        <p:spPr>
          <a:xfrm>
            <a:off x="2843042" y="5531603"/>
            <a:ext cx="3234906" cy="540409"/>
          </a:xfrm>
        </p:spPr>
        <p:txBody>
          <a:bodyPr>
            <a:noAutofit/>
          </a:bodyPr>
          <a:lstStyle>
            <a:lvl1pPr marL="0" indent="0" algn="ctr">
              <a:buNone/>
              <a:defRPr sz="2400"/>
            </a:lvl1pPr>
          </a:lstStyle>
          <a:p>
            <a:pPr lvl="0"/>
            <a:r>
              <a:rPr lang="en-US"/>
              <a:t>Click to edit Master text styles</a:t>
            </a:r>
          </a:p>
        </p:txBody>
      </p:sp>
    </p:spTree>
    <p:extLst>
      <p:ext uri="{BB962C8B-B14F-4D97-AF65-F5344CB8AC3E}">
        <p14:creationId xmlns:p14="http://schemas.microsoft.com/office/powerpoint/2010/main" val="28364250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ic Slide 5">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l="10821" b="3811"/>
          <a:stretch/>
        </p:blipFill>
        <p:spPr>
          <a:xfrm>
            <a:off x="0" y="406399"/>
            <a:ext cx="7958667" cy="5884334"/>
          </a:xfrm>
          <a:prstGeom prst="rect">
            <a:avLst/>
          </a:prstGeom>
        </p:spPr>
      </p:pic>
      <p:sp>
        <p:nvSpPr>
          <p:cNvPr id="4" name="Text Placeholder 6"/>
          <p:cNvSpPr>
            <a:spLocks noGrp="1"/>
          </p:cNvSpPr>
          <p:nvPr>
            <p:ph type="body" sz="quarter" idx="10" hasCustomPrompt="1"/>
          </p:nvPr>
        </p:nvSpPr>
        <p:spPr>
          <a:xfrm>
            <a:off x="0" y="685800"/>
            <a:ext cx="1535500" cy="800100"/>
          </a:xfrm>
        </p:spPr>
        <p:txBody>
          <a:bodyPr>
            <a:noAutofit/>
          </a:bodyPr>
          <a:lstStyle>
            <a:lvl1pPr marL="0" indent="0">
              <a:buNone/>
              <a:defRPr sz="2000">
                <a:solidFill>
                  <a:schemeClr val="bg1"/>
                </a:solidFill>
              </a:defRPr>
            </a:lvl1pPr>
          </a:lstStyle>
          <a:p>
            <a:pPr lvl="0"/>
            <a:r>
              <a:rPr lang="en-US" dirty="0"/>
              <a:t>Click to edit or add graphic</a:t>
            </a:r>
          </a:p>
        </p:txBody>
      </p:sp>
      <p:sp>
        <p:nvSpPr>
          <p:cNvPr id="5" name="Text Placeholder 6"/>
          <p:cNvSpPr>
            <a:spLocks noGrp="1"/>
          </p:cNvSpPr>
          <p:nvPr>
            <p:ph type="body" sz="quarter" idx="11" hasCustomPrompt="1"/>
          </p:nvPr>
        </p:nvSpPr>
        <p:spPr>
          <a:xfrm>
            <a:off x="0" y="1765301"/>
            <a:ext cx="1535500" cy="800100"/>
          </a:xfrm>
        </p:spPr>
        <p:txBody>
          <a:bodyPr>
            <a:noAutofit/>
          </a:bodyPr>
          <a:lstStyle>
            <a:lvl1pPr marL="0" indent="0">
              <a:buNone/>
              <a:defRPr sz="2000">
                <a:solidFill>
                  <a:schemeClr val="bg1"/>
                </a:solidFill>
              </a:defRPr>
            </a:lvl1pPr>
          </a:lstStyle>
          <a:p>
            <a:pPr lvl="0"/>
            <a:r>
              <a:rPr lang="en-US" dirty="0"/>
              <a:t>Click to edit or add graphic</a:t>
            </a:r>
          </a:p>
        </p:txBody>
      </p:sp>
      <p:sp>
        <p:nvSpPr>
          <p:cNvPr id="6" name="Text Placeholder 6"/>
          <p:cNvSpPr>
            <a:spLocks noGrp="1"/>
          </p:cNvSpPr>
          <p:nvPr>
            <p:ph type="body" sz="quarter" idx="12" hasCustomPrompt="1"/>
          </p:nvPr>
        </p:nvSpPr>
        <p:spPr>
          <a:xfrm>
            <a:off x="0" y="2844802"/>
            <a:ext cx="1535500" cy="800100"/>
          </a:xfrm>
        </p:spPr>
        <p:txBody>
          <a:bodyPr>
            <a:noAutofit/>
          </a:bodyPr>
          <a:lstStyle>
            <a:lvl1pPr marL="0" indent="0">
              <a:buNone/>
              <a:defRPr sz="2000">
                <a:solidFill>
                  <a:schemeClr val="bg1"/>
                </a:solidFill>
              </a:defRPr>
            </a:lvl1pPr>
          </a:lstStyle>
          <a:p>
            <a:pPr lvl="0"/>
            <a:r>
              <a:rPr lang="en-US" dirty="0"/>
              <a:t>Click to edit or add graphic</a:t>
            </a:r>
          </a:p>
        </p:txBody>
      </p:sp>
      <p:sp>
        <p:nvSpPr>
          <p:cNvPr id="7" name="Text Placeholder 6"/>
          <p:cNvSpPr>
            <a:spLocks noGrp="1"/>
          </p:cNvSpPr>
          <p:nvPr>
            <p:ph type="body" sz="quarter" idx="13" hasCustomPrompt="1"/>
          </p:nvPr>
        </p:nvSpPr>
        <p:spPr>
          <a:xfrm>
            <a:off x="0" y="3924303"/>
            <a:ext cx="1535500" cy="800100"/>
          </a:xfrm>
        </p:spPr>
        <p:txBody>
          <a:bodyPr>
            <a:noAutofit/>
          </a:bodyPr>
          <a:lstStyle>
            <a:lvl1pPr marL="0" indent="0">
              <a:buNone/>
              <a:defRPr sz="2000">
                <a:solidFill>
                  <a:schemeClr val="bg1"/>
                </a:solidFill>
              </a:defRPr>
            </a:lvl1pPr>
          </a:lstStyle>
          <a:p>
            <a:pPr lvl="0"/>
            <a:r>
              <a:rPr lang="en-US" dirty="0"/>
              <a:t>Click to edit or add graphic</a:t>
            </a:r>
          </a:p>
        </p:txBody>
      </p:sp>
      <p:sp>
        <p:nvSpPr>
          <p:cNvPr id="8" name="Text Placeholder 6"/>
          <p:cNvSpPr>
            <a:spLocks noGrp="1"/>
          </p:cNvSpPr>
          <p:nvPr>
            <p:ph type="body" sz="quarter" idx="14" hasCustomPrompt="1"/>
          </p:nvPr>
        </p:nvSpPr>
        <p:spPr>
          <a:xfrm>
            <a:off x="0" y="5003804"/>
            <a:ext cx="1535500" cy="800100"/>
          </a:xfrm>
        </p:spPr>
        <p:txBody>
          <a:bodyPr>
            <a:noAutofit/>
          </a:bodyPr>
          <a:lstStyle>
            <a:lvl1pPr marL="0" indent="0">
              <a:buNone/>
              <a:defRPr sz="2000">
                <a:solidFill>
                  <a:schemeClr val="bg1"/>
                </a:solidFill>
              </a:defRPr>
            </a:lvl1pPr>
          </a:lstStyle>
          <a:p>
            <a:pPr lvl="0"/>
            <a:r>
              <a:rPr lang="en-US" dirty="0"/>
              <a:t>Click to edit or add graphic</a:t>
            </a:r>
          </a:p>
        </p:txBody>
      </p:sp>
      <p:sp>
        <p:nvSpPr>
          <p:cNvPr id="9" name="Text Placeholder 6"/>
          <p:cNvSpPr>
            <a:spLocks noGrp="1"/>
          </p:cNvSpPr>
          <p:nvPr>
            <p:ph type="body" sz="quarter" idx="15"/>
          </p:nvPr>
        </p:nvSpPr>
        <p:spPr>
          <a:xfrm>
            <a:off x="2460766" y="1545167"/>
            <a:ext cx="4295634" cy="681566"/>
          </a:xfrm>
        </p:spPr>
        <p:txBody>
          <a:bodyPr>
            <a:noAutofit/>
          </a:bodyPr>
          <a:lstStyle>
            <a:lvl1pPr marL="0" indent="0">
              <a:buNone/>
              <a:defRPr sz="2000">
                <a:solidFill>
                  <a:schemeClr val="bg1"/>
                </a:solidFill>
              </a:defRPr>
            </a:lvl1pPr>
          </a:lstStyle>
          <a:p>
            <a:pPr lvl="0"/>
            <a:r>
              <a:rPr lang="en-US"/>
              <a:t>Click to edit Master text styles</a:t>
            </a:r>
          </a:p>
        </p:txBody>
      </p:sp>
      <p:sp>
        <p:nvSpPr>
          <p:cNvPr id="10" name="Text Placeholder 6"/>
          <p:cNvSpPr>
            <a:spLocks noGrp="1"/>
          </p:cNvSpPr>
          <p:nvPr>
            <p:ph type="body" sz="quarter" idx="16"/>
          </p:nvPr>
        </p:nvSpPr>
        <p:spPr>
          <a:xfrm>
            <a:off x="2460766" y="2315634"/>
            <a:ext cx="4295634" cy="681566"/>
          </a:xfrm>
        </p:spPr>
        <p:txBody>
          <a:bodyPr>
            <a:noAutofit/>
          </a:bodyPr>
          <a:lstStyle>
            <a:lvl1pPr marL="0" indent="0">
              <a:buNone/>
              <a:defRPr sz="2000">
                <a:solidFill>
                  <a:schemeClr val="bg1"/>
                </a:solidFill>
              </a:defRPr>
            </a:lvl1pPr>
          </a:lstStyle>
          <a:p>
            <a:pPr lvl="0"/>
            <a:r>
              <a:rPr lang="en-US"/>
              <a:t>Click to edit Master text styles</a:t>
            </a:r>
          </a:p>
        </p:txBody>
      </p:sp>
      <p:sp>
        <p:nvSpPr>
          <p:cNvPr id="11" name="Text Placeholder 6"/>
          <p:cNvSpPr>
            <a:spLocks noGrp="1"/>
          </p:cNvSpPr>
          <p:nvPr>
            <p:ph type="body" sz="quarter" idx="17"/>
          </p:nvPr>
        </p:nvSpPr>
        <p:spPr>
          <a:xfrm>
            <a:off x="2460766" y="3086101"/>
            <a:ext cx="4295634" cy="681566"/>
          </a:xfrm>
        </p:spPr>
        <p:txBody>
          <a:bodyPr>
            <a:noAutofit/>
          </a:bodyPr>
          <a:lstStyle>
            <a:lvl1pPr marL="0" indent="0">
              <a:buNone/>
              <a:defRPr sz="2000">
                <a:solidFill>
                  <a:schemeClr val="bg1"/>
                </a:solidFill>
              </a:defRPr>
            </a:lvl1pPr>
          </a:lstStyle>
          <a:p>
            <a:pPr lvl="0"/>
            <a:r>
              <a:rPr lang="en-US"/>
              <a:t>Click to edit Master text styles</a:t>
            </a:r>
          </a:p>
        </p:txBody>
      </p:sp>
      <p:sp>
        <p:nvSpPr>
          <p:cNvPr id="12" name="Text Placeholder 6"/>
          <p:cNvSpPr>
            <a:spLocks noGrp="1"/>
          </p:cNvSpPr>
          <p:nvPr>
            <p:ph type="body" sz="quarter" idx="18"/>
          </p:nvPr>
        </p:nvSpPr>
        <p:spPr>
          <a:xfrm>
            <a:off x="2460766" y="3924303"/>
            <a:ext cx="4295634" cy="681566"/>
          </a:xfrm>
        </p:spPr>
        <p:txBody>
          <a:bodyPr>
            <a:noAutofit/>
          </a:bodyPr>
          <a:lstStyle>
            <a:lvl1pPr marL="0" indent="0">
              <a:buNone/>
              <a:defRPr sz="2000">
                <a:solidFill>
                  <a:schemeClr val="bg1"/>
                </a:solidFill>
              </a:defRPr>
            </a:lvl1pPr>
          </a:lstStyle>
          <a:p>
            <a:pPr lvl="0"/>
            <a:r>
              <a:rPr lang="en-US"/>
              <a:t>Click to edit Master text styles</a:t>
            </a:r>
          </a:p>
        </p:txBody>
      </p:sp>
      <p:sp>
        <p:nvSpPr>
          <p:cNvPr id="13" name="Text Placeholder 6"/>
          <p:cNvSpPr>
            <a:spLocks noGrp="1"/>
          </p:cNvSpPr>
          <p:nvPr>
            <p:ph type="body" sz="quarter" idx="19"/>
          </p:nvPr>
        </p:nvSpPr>
        <p:spPr>
          <a:xfrm>
            <a:off x="2460766" y="4722288"/>
            <a:ext cx="4295634" cy="681566"/>
          </a:xfrm>
        </p:spPr>
        <p:txBody>
          <a:bodyPr>
            <a:noAutofit/>
          </a:bodyPr>
          <a:lstStyle>
            <a:lvl1pPr marL="0" indent="0">
              <a:buNone/>
              <a:defRPr sz="2000">
                <a:solidFill>
                  <a:schemeClr val="bg1"/>
                </a:solidFill>
              </a:defRPr>
            </a:lvl1pPr>
          </a:lstStyle>
          <a:p>
            <a:pPr lvl="0"/>
            <a:r>
              <a:rPr lang="en-US"/>
              <a:t>Click to edit Master text styles</a:t>
            </a:r>
          </a:p>
        </p:txBody>
      </p:sp>
      <p:sp>
        <p:nvSpPr>
          <p:cNvPr id="15" name="Title 11"/>
          <p:cNvSpPr>
            <a:spLocks noGrp="1"/>
          </p:cNvSpPr>
          <p:nvPr>
            <p:ph type="title"/>
          </p:nvPr>
        </p:nvSpPr>
        <p:spPr>
          <a:xfrm>
            <a:off x="3039532" y="152400"/>
            <a:ext cx="5592233" cy="944723"/>
          </a:xfrm>
        </p:spPr>
        <p:txBody>
          <a:bodyPr>
            <a:normAutofit/>
          </a:bodyPr>
          <a:lstStyle>
            <a:lvl1pPr algn="ctr">
              <a:defRPr sz="3600" b="1">
                <a:solidFill>
                  <a:srgbClr val="002D72"/>
                </a:solidFill>
              </a:defRPr>
            </a:lvl1pPr>
          </a:lstStyle>
          <a:p>
            <a:r>
              <a:rPr lang="en-US"/>
              <a:t>Click to edit Master title style</a:t>
            </a:r>
            <a:endParaRPr lang="en-US" dirty="0"/>
          </a:p>
        </p:txBody>
      </p:sp>
    </p:spTree>
    <p:extLst>
      <p:ext uri="{BB962C8B-B14F-4D97-AF65-F5344CB8AC3E}">
        <p14:creationId xmlns:p14="http://schemas.microsoft.com/office/powerpoint/2010/main" val="3299507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aphic Slide 6">
    <p:spTree>
      <p:nvGrpSpPr>
        <p:cNvPr id="1" name=""/>
        <p:cNvGrpSpPr/>
        <p:nvPr/>
      </p:nvGrpSpPr>
      <p:grpSpPr>
        <a:xfrm>
          <a:off x="0" y="0"/>
          <a:ext cx="0" cy="0"/>
          <a:chOff x="0" y="0"/>
          <a:chExt cx="0" cy="0"/>
        </a:xfrm>
      </p:grpSpPr>
      <p:grpSp>
        <p:nvGrpSpPr>
          <p:cNvPr id="3" name="Group 98"/>
          <p:cNvGrpSpPr>
            <a:grpSpLocks/>
          </p:cNvGrpSpPr>
          <p:nvPr userDrawn="1"/>
        </p:nvGrpSpPr>
        <p:grpSpPr bwMode="auto">
          <a:xfrm>
            <a:off x="2111930" y="3133521"/>
            <a:ext cx="4586420" cy="3724479"/>
            <a:chOff x="4971" y="461"/>
            <a:chExt cx="1883" cy="1749"/>
          </a:xfrm>
          <a:solidFill>
            <a:schemeClr val="bg1">
              <a:lumMod val="95000"/>
            </a:schemeClr>
          </a:solidFill>
        </p:grpSpPr>
        <p:sp>
          <p:nvSpPr>
            <p:cNvPr id="4" name="Freeform 99"/>
            <p:cNvSpPr>
              <a:spLocks noChangeArrowheads="1"/>
            </p:cNvSpPr>
            <p:nvPr/>
          </p:nvSpPr>
          <p:spPr bwMode="auto">
            <a:xfrm>
              <a:off x="5794" y="686"/>
              <a:ext cx="504" cy="324"/>
            </a:xfrm>
            <a:custGeom>
              <a:avLst/>
              <a:gdLst>
                <a:gd name="T0" fmla="*/ 1145 w 2227"/>
                <a:gd name="T1" fmla="*/ 1357 h 1432"/>
                <a:gd name="T2" fmla="*/ 1145 w 2227"/>
                <a:gd name="T3" fmla="*/ 1357 h 1432"/>
                <a:gd name="T4" fmla="*/ 987 w 2227"/>
                <a:gd name="T5" fmla="*/ 1199 h 1432"/>
                <a:gd name="T6" fmla="*/ 1145 w 2227"/>
                <a:gd name="T7" fmla="*/ 1041 h 1432"/>
                <a:gd name="T8" fmla="*/ 1304 w 2227"/>
                <a:gd name="T9" fmla="*/ 1199 h 1432"/>
                <a:gd name="T10" fmla="*/ 1145 w 2227"/>
                <a:gd name="T11" fmla="*/ 1357 h 1432"/>
                <a:gd name="T12" fmla="*/ 882 w 2227"/>
                <a:gd name="T13" fmla="*/ 1109 h 1432"/>
                <a:gd name="T14" fmla="*/ 882 w 2227"/>
                <a:gd name="T15" fmla="*/ 1109 h 1432"/>
                <a:gd name="T16" fmla="*/ 738 w 2227"/>
                <a:gd name="T17" fmla="*/ 961 h 1432"/>
                <a:gd name="T18" fmla="*/ 882 w 2227"/>
                <a:gd name="T19" fmla="*/ 812 h 1432"/>
                <a:gd name="T20" fmla="*/ 1029 w 2227"/>
                <a:gd name="T21" fmla="*/ 961 h 1432"/>
                <a:gd name="T22" fmla="*/ 882 w 2227"/>
                <a:gd name="T23" fmla="*/ 1109 h 1432"/>
                <a:gd name="T24" fmla="*/ 792 w 2227"/>
                <a:gd name="T25" fmla="*/ 772 h 1432"/>
                <a:gd name="T26" fmla="*/ 792 w 2227"/>
                <a:gd name="T27" fmla="*/ 772 h 1432"/>
                <a:gd name="T28" fmla="*/ 665 w 2227"/>
                <a:gd name="T29" fmla="*/ 642 h 1432"/>
                <a:gd name="T30" fmla="*/ 792 w 2227"/>
                <a:gd name="T31" fmla="*/ 515 h 1432"/>
                <a:gd name="T32" fmla="*/ 922 w 2227"/>
                <a:gd name="T33" fmla="*/ 642 h 1432"/>
                <a:gd name="T34" fmla="*/ 792 w 2227"/>
                <a:gd name="T35" fmla="*/ 772 h 1432"/>
                <a:gd name="T36" fmla="*/ 888 w 2227"/>
                <a:gd name="T37" fmla="*/ 453 h 1432"/>
                <a:gd name="T38" fmla="*/ 888 w 2227"/>
                <a:gd name="T39" fmla="*/ 453 h 1432"/>
                <a:gd name="T40" fmla="*/ 792 w 2227"/>
                <a:gd name="T41" fmla="*/ 356 h 1432"/>
                <a:gd name="T42" fmla="*/ 888 w 2227"/>
                <a:gd name="T43" fmla="*/ 258 h 1432"/>
                <a:gd name="T44" fmla="*/ 984 w 2227"/>
                <a:gd name="T45" fmla="*/ 356 h 1432"/>
                <a:gd name="T46" fmla="*/ 888 w 2227"/>
                <a:gd name="T47" fmla="*/ 453 h 1432"/>
                <a:gd name="T48" fmla="*/ 1793 w 2227"/>
                <a:gd name="T49" fmla="*/ 622 h 1432"/>
                <a:gd name="T50" fmla="*/ 1793 w 2227"/>
                <a:gd name="T51" fmla="*/ 622 h 1432"/>
                <a:gd name="T52" fmla="*/ 1603 w 2227"/>
                <a:gd name="T53" fmla="*/ 430 h 1432"/>
                <a:gd name="T54" fmla="*/ 1793 w 2227"/>
                <a:gd name="T55" fmla="*/ 238 h 1432"/>
                <a:gd name="T56" fmla="*/ 1985 w 2227"/>
                <a:gd name="T57" fmla="*/ 430 h 1432"/>
                <a:gd name="T58" fmla="*/ 1793 w 2227"/>
                <a:gd name="T59" fmla="*/ 622 h 1432"/>
                <a:gd name="T60" fmla="*/ 1652 w 2227"/>
                <a:gd name="T61" fmla="*/ 0 h 1432"/>
                <a:gd name="T62" fmla="*/ 1652 w 2227"/>
                <a:gd name="T63" fmla="*/ 0 h 1432"/>
                <a:gd name="T64" fmla="*/ 1080 w 2227"/>
                <a:gd name="T65" fmla="*/ 1431 h 1432"/>
                <a:gd name="T66" fmla="*/ 1117 w 2227"/>
                <a:gd name="T67" fmla="*/ 1431 h 1432"/>
                <a:gd name="T68" fmla="*/ 1713 w 2227"/>
                <a:gd name="T69" fmla="*/ 846 h 1432"/>
                <a:gd name="T70" fmla="*/ 2121 w 2227"/>
                <a:gd name="T71" fmla="*/ 323 h 1432"/>
                <a:gd name="T72" fmla="*/ 1652 w 2227"/>
                <a:gd name="T73" fmla="*/ 0 h 1432"/>
                <a:gd name="T74" fmla="*/ 1145 w 2227"/>
                <a:gd name="T75" fmla="*/ 1357 h 1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27" h="1432">
                  <a:moveTo>
                    <a:pt x="1145" y="1357"/>
                  </a:moveTo>
                  <a:lnTo>
                    <a:pt x="1145" y="1357"/>
                  </a:lnTo>
                  <a:cubicBezTo>
                    <a:pt x="1058" y="1357"/>
                    <a:pt x="987" y="1287"/>
                    <a:pt x="987" y="1199"/>
                  </a:cubicBezTo>
                  <a:cubicBezTo>
                    <a:pt x="987" y="1112"/>
                    <a:pt x="1058" y="1041"/>
                    <a:pt x="1145" y="1041"/>
                  </a:cubicBezTo>
                  <a:cubicBezTo>
                    <a:pt x="1233" y="1041"/>
                    <a:pt x="1304" y="1112"/>
                    <a:pt x="1304" y="1199"/>
                  </a:cubicBezTo>
                  <a:cubicBezTo>
                    <a:pt x="1304" y="1287"/>
                    <a:pt x="1233" y="1357"/>
                    <a:pt x="1145" y="1357"/>
                  </a:cubicBezTo>
                  <a:lnTo>
                    <a:pt x="882" y="1109"/>
                  </a:lnTo>
                  <a:lnTo>
                    <a:pt x="882" y="1109"/>
                  </a:lnTo>
                  <a:cubicBezTo>
                    <a:pt x="803" y="1109"/>
                    <a:pt x="738" y="1041"/>
                    <a:pt x="738" y="961"/>
                  </a:cubicBezTo>
                  <a:cubicBezTo>
                    <a:pt x="738" y="880"/>
                    <a:pt x="803" y="812"/>
                    <a:pt x="882" y="812"/>
                  </a:cubicBezTo>
                  <a:cubicBezTo>
                    <a:pt x="964" y="812"/>
                    <a:pt x="1029" y="880"/>
                    <a:pt x="1029" y="961"/>
                  </a:cubicBezTo>
                  <a:cubicBezTo>
                    <a:pt x="1029" y="1041"/>
                    <a:pt x="964" y="1109"/>
                    <a:pt x="882" y="1109"/>
                  </a:cubicBezTo>
                  <a:lnTo>
                    <a:pt x="792" y="772"/>
                  </a:lnTo>
                  <a:lnTo>
                    <a:pt x="792" y="772"/>
                  </a:lnTo>
                  <a:cubicBezTo>
                    <a:pt x="721" y="772"/>
                    <a:pt x="665" y="716"/>
                    <a:pt x="665" y="642"/>
                  </a:cubicBezTo>
                  <a:cubicBezTo>
                    <a:pt x="665" y="571"/>
                    <a:pt x="721" y="515"/>
                    <a:pt x="792" y="515"/>
                  </a:cubicBezTo>
                  <a:cubicBezTo>
                    <a:pt x="865" y="515"/>
                    <a:pt x="922" y="571"/>
                    <a:pt x="922" y="642"/>
                  </a:cubicBezTo>
                  <a:cubicBezTo>
                    <a:pt x="922" y="716"/>
                    <a:pt x="865" y="772"/>
                    <a:pt x="792" y="772"/>
                  </a:cubicBezTo>
                  <a:lnTo>
                    <a:pt x="888" y="453"/>
                  </a:lnTo>
                  <a:lnTo>
                    <a:pt x="888" y="453"/>
                  </a:lnTo>
                  <a:cubicBezTo>
                    <a:pt x="837" y="453"/>
                    <a:pt x="792" y="410"/>
                    <a:pt x="792" y="356"/>
                  </a:cubicBezTo>
                  <a:cubicBezTo>
                    <a:pt x="792" y="303"/>
                    <a:pt x="837" y="258"/>
                    <a:pt x="888" y="258"/>
                  </a:cubicBezTo>
                  <a:cubicBezTo>
                    <a:pt x="941" y="258"/>
                    <a:pt x="984" y="303"/>
                    <a:pt x="984" y="356"/>
                  </a:cubicBezTo>
                  <a:cubicBezTo>
                    <a:pt x="984" y="410"/>
                    <a:pt x="941" y="453"/>
                    <a:pt x="888" y="453"/>
                  </a:cubicBezTo>
                  <a:lnTo>
                    <a:pt x="1793" y="622"/>
                  </a:lnTo>
                  <a:lnTo>
                    <a:pt x="1793" y="622"/>
                  </a:lnTo>
                  <a:cubicBezTo>
                    <a:pt x="1688" y="622"/>
                    <a:pt x="1603" y="535"/>
                    <a:pt x="1603" y="430"/>
                  </a:cubicBezTo>
                  <a:cubicBezTo>
                    <a:pt x="1603" y="326"/>
                    <a:pt x="1688" y="238"/>
                    <a:pt x="1793" y="238"/>
                  </a:cubicBezTo>
                  <a:cubicBezTo>
                    <a:pt x="1900" y="238"/>
                    <a:pt x="1985" y="326"/>
                    <a:pt x="1985" y="430"/>
                  </a:cubicBezTo>
                  <a:cubicBezTo>
                    <a:pt x="1985" y="535"/>
                    <a:pt x="1900" y="622"/>
                    <a:pt x="1793" y="622"/>
                  </a:cubicBezTo>
                  <a:lnTo>
                    <a:pt x="1652" y="0"/>
                  </a:lnTo>
                  <a:lnTo>
                    <a:pt x="1652" y="0"/>
                  </a:lnTo>
                  <a:cubicBezTo>
                    <a:pt x="0" y="23"/>
                    <a:pt x="653" y="1400"/>
                    <a:pt x="1080" y="1431"/>
                  </a:cubicBezTo>
                  <a:cubicBezTo>
                    <a:pt x="1092" y="1431"/>
                    <a:pt x="1106" y="1431"/>
                    <a:pt x="1117" y="1431"/>
                  </a:cubicBezTo>
                  <a:cubicBezTo>
                    <a:pt x="1504" y="1431"/>
                    <a:pt x="1451" y="950"/>
                    <a:pt x="1713" y="846"/>
                  </a:cubicBezTo>
                  <a:cubicBezTo>
                    <a:pt x="1985" y="738"/>
                    <a:pt x="2226" y="608"/>
                    <a:pt x="2121" y="323"/>
                  </a:cubicBezTo>
                  <a:cubicBezTo>
                    <a:pt x="2016" y="34"/>
                    <a:pt x="1652" y="0"/>
                    <a:pt x="1652" y="0"/>
                  </a:cubicBezTo>
                  <a:lnTo>
                    <a:pt x="1145" y="135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5" name="Freeform 100"/>
            <p:cNvSpPr>
              <a:spLocks noChangeArrowheads="1"/>
            </p:cNvSpPr>
            <p:nvPr/>
          </p:nvSpPr>
          <p:spPr bwMode="auto">
            <a:xfrm>
              <a:off x="5763" y="461"/>
              <a:ext cx="225" cy="101"/>
            </a:xfrm>
            <a:custGeom>
              <a:avLst/>
              <a:gdLst>
                <a:gd name="T0" fmla="*/ 986 w 996"/>
                <a:gd name="T1" fmla="*/ 215 h 448"/>
                <a:gd name="T2" fmla="*/ 986 w 996"/>
                <a:gd name="T3" fmla="*/ 223 h 448"/>
                <a:gd name="T4" fmla="*/ 995 w 996"/>
                <a:gd name="T5" fmla="*/ 218 h 448"/>
                <a:gd name="T6" fmla="*/ 986 w 996"/>
                <a:gd name="T7" fmla="*/ 215 h 448"/>
                <a:gd name="T8" fmla="*/ 505 w 996"/>
                <a:gd name="T9" fmla="*/ 0 h 448"/>
                <a:gd name="T10" fmla="*/ 0 w 996"/>
                <a:gd name="T11" fmla="*/ 223 h 448"/>
                <a:gd name="T12" fmla="*/ 491 w 996"/>
                <a:gd name="T13" fmla="*/ 447 h 448"/>
                <a:gd name="T14" fmla="*/ 952 w 996"/>
                <a:gd name="T15" fmla="*/ 237 h 448"/>
                <a:gd name="T16" fmla="*/ 952 w 996"/>
                <a:gd name="T17" fmla="*/ 212 h 448"/>
                <a:gd name="T18" fmla="*/ 978 w 996"/>
                <a:gd name="T19" fmla="*/ 212 h 448"/>
                <a:gd name="T20" fmla="*/ 505 w 996"/>
                <a:gd name="T21"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6" h="448">
                  <a:moveTo>
                    <a:pt x="986" y="215"/>
                  </a:moveTo>
                  <a:lnTo>
                    <a:pt x="986" y="223"/>
                  </a:lnTo>
                  <a:lnTo>
                    <a:pt x="995" y="218"/>
                  </a:lnTo>
                  <a:lnTo>
                    <a:pt x="986" y="215"/>
                  </a:lnTo>
                  <a:close/>
                  <a:moveTo>
                    <a:pt x="505" y="0"/>
                  </a:moveTo>
                  <a:lnTo>
                    <a:pt x="0" y="223"/>
                  </a:lnTo>
                  <a:lnTo>
                    <a:pt x="491" y="447"/>
                  </a:lnTo>
                  <a:lnTo>
                    <a:pt x="952" y="237"/>
                  </a:lnTo>
                  <a:lnTo>
                    <a:pt x="952" y="212"/>
                  </a:lnTo>
                  <a:lnTo>
                    <a:pt x="978" y="212"/>
                  </a:lnTo>
                  <a:lnTo>
                    <a:pt x="505"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6" name="Freeform 101"/>
            <p:cNvSpPr>
              <a:spLocks noChangeArrowheads="1"/>
            </p:cNvSpPr>
            <p:nvPr/>
          </p:nvSpPr>
          <p:spPr bwMode="auto">
            <a:xfrm>
              <a:off x="5987" y="510"/>
              <a:ext cx="1" cy="1"/>
            </a:xfrm>
            <a:custGeom>
              <a:avLst/>
              <a:gdLst>
                <a:gd name="T0" fmla="*/ 0 w 10"/>
                <a:gd name="T1" fmla="*/ 0 h 9"/>
                <a:gd name="T2" fmla="*/ 0 w 10"/>
                <a:gd name="T3" fmla="*/ 8 h 9"/>
                <a:gd name="T4" fmla="*/ 9 w 10"/>
                <a:gd name="T5" fmla="*/ 3 h 9"/>
                <a:gd name="T6" fmla="*/ 0 w 10"/>
                <a:gd name="T7" fmla="*/ 0 h 9"/>
              </a:gdLst>
              <a:ahLst/>
              <a:cxnLst>
                <a:cxn ang="0">
                  <a:pos x="T0" y="T1"/>
                </a:cxn>
                <a:cxn ang="0">
                  <a:pos x="T2" y="T3"/>
                </a:cxn>
                <a:cxn ang="0">
                  <a:pos x="T4" y="T5"/>
                </a:cxn>
                <a:cxn ang="0">
                  <a:pos x="T6" y="T7"/>
                </a:cxn>
              </a:cxnLst>
              <a:rect l="0" t="0" r="r" b="b"/>
              <a:pathLst>
                <a:path w="10" h="9">
                  <a:moveTo>
                    <a:pt x="0" y="0"/>
                  </a:moveTo>
                  <a:lnTo>
                    <a:pt x="0" y="8"/>
                  </a:lnTo>
                  <a:lnTo>
                    <a:pt x="9" y="3"/>
                  </a:ln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7" name="Freeform 102"/>
            <p:cNvSpPr>
              <a:spLocks noChangeArrowheads="1"/>
            </p:cNvSpPr>
            <p:nvPr/>
          </p:nvSpPr>
          <p:spPr bwMode="auto">
            <a:xfrm>
              <a:off x="5763" y="461"/>
              <a:ext cx="221" cy="101"/>
            </a:xfrm>
            <a:custGeom>
              <a:avLst/>
              <a:gdLst>
                <a:gd name="T0" fmla="*/ 505 w 979"/>
                <a:gd name="T1" fmla="*/ 0 h 448"/>
                <a:gd name="T2" fmla="*/ 0 w 979"/>
                <a:gd name="T3" fmla="*/ 223 h 448"/>
                <a:gd name="T4" fmla="*/ 491 w 979"/>
                <a:gd name="T5" fmla="*/ 447 h 448"/>
                <a:gd name="T6" fmla="*/ 952 w 979"/>
                <a:gd name="T7" fmla="*/ 237 h 448"/>
                <a:gd name="T8" fmla="*/ 952 w 979"/>
                <a:gd name="T9" fmla="*/ 212 h 448"/>
                <a:gd name="T10" fmla="*/ 978 w 979"/>
                <a:gd name="T11" fmla="*/ 212 h 448"/>
                <a:gd name="T12" fmla="*/ 505 w 979"/>
                <a:gd name="T13" fmla="*/ 0 h 448"/>
              </a:gdLst>
              <a:ahLst/>
              <a:cxnLst>
                <a:cxn ang="0">
                  <a:pos x="T0" y="T1"/>
                </a:cxn>
                <a:cxn ang="0">
                  <a:pos x="T2" y="T3"/>
                </a:cxn>
                <a:cxn ang="0">
                  <a:pos x="T4" y="T5"/>
                </a:cxn>
                <a:cxn ang="0">
                  <a:pos x="T6" y="T7"/>
                </a:cxn>
                <a:cxn ang="0">
                  <a:pos x="T8" y="T9"/>
                </a:cxn>
                <a:cxn ang="0">
                  <a:pos x="T10" y="T11"/>
                </a:cxn>
                <a:cxn ang="0">
                  <a:pos x="T12" y="T13"/>
                </a:cxn>
              </a:cxnLst>
              <a:rect l="0" t="0" r="r" b="b"/>
              <a:pathLst>
                <a:path w="979" h="448">
                  <a:moveTo>
                    <a:pt x="505" y="0"/>
                  </a:moveTo>
                  <a:lnTo>
                    <a:pt x="0" y="223"/>
                  </a:lnTo>
                  <a:lnTo>
                    <a:pt x="491" y="447"/>
                  </a:lnTo>
                  <a:lnTo>
                    <a:pt x="952" y="237"/>
                  </a:lnTo>
                  <a:lnTo>
                    <a:pt x="952" y="212"/>
                  </a:lnTo>
                  <a:lnTo>
                    <a:pt x="978" y="212"/>
                  </a:lnTo>
                  <a:lnTo>
                    <a:pt x="505"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8" name="Freeform 103"/>
            <p:cNvSpPr>
              <a:spLocks noChangeArrowheads="1"/>
            </p:cNvSpPr>
            <p:nvPr/>
          </p:nvSpPr>
          <p:spPr bwMode="auto">
            <a:xfrm>
              <a:off x="5979" y="509"/>
              <a:ext cx="7" cy="65"/>
            </a:xfrm>
            <a:custGeom>
              <a:avLst/>
              <a:gdLst>
                <a:gd name="T0" fmla="*/ 34 w 35"/>
                <a:gd name="T1" fmla="*/ 0 h 292"/>
                <a:gd name="T2" fmla="*/ 34 w 35"/>
                <a:gd name="T3" fmla="*/ 0 h 292"/>
                <a:gd name="T4" fmla="*/ 26 w 35"/>
                <a:gd name="T5" fmla="*/ 0 h 292"/>
                <a:gd name="T6" fmla="*/ 0 w 35"/>
                <a:gd name="T7" fmla="*/ 0 h 292"/>
                <a:gd name="T8" fmla="*/ 0 w 35"/>
                <a:gd name="T9" fmla="*/ 25 h 292"/>
                <a:gd name="T10" fmla="*/ 0 w 35"/>
                <a:gd name="T11" fmla="*/ 291 h 292"/>
                <a:gd name="T12" fmla="*/ 17 w 35"/>
                <a:gd name="T13" fmla="*/ 288 h 292"/>
                <a:gd name="T14" fmla="*/ 34 w 35"/>
                <a:gd name="T15" fmla="*/ 291 h 292"/>
                <a:gd name="T16" fmla="*/ 34 w 35"/>
                <a:gd name="T17" fmla="*/ 11 h 292"/>
                <a:gd name="T18" fmla="*/ 34 w 35"/>
                <a:gd name="T19" fmla="*/ 3 h 292"/>
                <a:gd name="T20" fmla="*/ 34 w 35"/>
                <a:gd name="T2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292">
                  <a:moveTo>
                    <a:pt x="34" y="0"/>
                  </a:moveTo>
                  <a:lnTo>
                    <a:pt x="34" y="0"/>
                  </a:lnTo>
                  <a:cubicBezTo>
                    <a:pt x="26" y="0"/>
                    <a:pt x="26" y="0"/>
                    <a:pt x="26" y="0"/>
                  </a:cubicBezTo>
                  <a:cubicBezTo>
                    <a:pt x="0" y="0"/>
                    <a:pt x="0" y="0"/>
                    <a:pt x="0" y="0"/>
                  </a:cubicBezTo>
                  <a:cubicBezTo>
                    <a:pt x="0" y="25"/>
                    <a:pt x="0" y="25"/>
                    <a:pt x="0" y="25"/>
                  </a:cubicBezTo>
                  <a:cubicBezTo>
                    <a:pt x="0" y="291"/>
                    <a:pt x="0" y="291"/>
                    <a:pt x="0" y="291"/>
                  </a:cubicBezTo>
                  <a:cubicBezTo>
                    <a:pt x="6" y="291"/>
                    <a:pt x="12" y="288"/>
                    <a:pt x="17" y="288"/>
                  </a:cubicBezTo>
                  <a:cubicBezTo>
                    <a:pt x="23" y="288"/>
                    <a:pt x="29" y="291"/>
                    <a:pt x="34" y="291"/>
                  </a:cubicBezTo>
                  <a:cubicBezTo>
                    <a:pt x="34" y="11"/>
                    <a:pt x="34" y="11"/>
                    <a:pt x="34" y="11"/>
                  </a:cubicBezTo>
                  <a:cubicBezTo>
                    <a:pt x="34" y="3"/>
                    <a:pt x="34" y="3"/>
                    <a:pt x="34" y="3"/>
                  </a:cubicBezTo>
                  <a:cubicBezTo>
                    <a:pt x="34" y="0"/>
                    <a:pt x="34" y="0"/>
                    <a:pt x="3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9" name="Freeform 104"/>
            <p:cNvSpPr>
              <a:spLocks noChangeArrowheads="1"/>
            </p:cNvSpPr>
            <p:nvPr/>
          </p:nvSpPr>
          <p:spPr bwMode="auto">
            <a:xfrm>
              <a:off x="5972" y="574"/>
              <a:ext cx="21" cy="19"/>
            </a:xfrm>
            <a:custGeom>
              <a:avLst/>
              <a:gdLst>
                <a:gd name="T0" fmla="*/ 48 w 98"/>
                <a:gd name="T1" fmla="*/ 0 h 89"/>
                <a:gd name="T2" fmla="*/ 48 w 98"/>
                <a:gd name="T3" fmla="*/ 0 h 89"/>
                <a:gd name="T4" fmla="*/ 31 w 98"/>
                <a:gd name="T5" fmla="*/ 3 h 89"/>
                <a:gd name="T6" fmla="*/ 0 w 98"/>
                <a:gd name="T7" fmla="*/ 52 h 89"/>
                <a:gd name="T8" fmla="*/ 17 w 98"/>
                <a:gd name="T9" fmla="*/ 88 h 89"/>
                <a:gd name="T10" fmla="*/ 26 w 98"/>
                <a:gd name="T11" fmla="*/ 66 h 89"/>
                <a:gd name="T12" fmla="*/ 29 w 98"/>
                <a:gd name="T13" fmla="*/ 68 h 89"/>
                <a:gd name="T14" fmla="*/ 43 w 98"/>
                <a:gd name="T15" fmla="*/ 63 h 89"/>
                <a:gd name="T16" fmla="*/ 43 w 98"/>
                <a:gd name="T17" fmla="*/ 54 h 89"/>
                <a:gd name="T18" fmla="*/ 51 w 98"/>
                <a:gd name="T19" fmla="*/ 60 h 89"/>
                <a:gd name="T20" fmla="*/ 60 w 98"/>
                <a:gd name="T21" fmla="*/ 54 h 89"/>
                <a:gd name="T22" fmla="*/ 60 w 98"/>
                <a:gd name="T23" fmla="*/ 63 h 89"/>
                <a:gd name="T24" fmla="*/ 74 w 98"/>
                <a:gd name="T25" fmla="*/ 68 h 89"/>
                <a:gd name="T26" fmla="*/ 77 w 98"/>
                <a:gd name="T27" fmla="*/ 66 h 89"/>
                <a:gd name="T28" fmla="*/ 82 w 98"/>
                <a:gd name="T29" fmla="*/ 85 h 89"/>
                <a:gd name="T30" fmla="*/ 97 w 98"/>
                <a:gd name="T31" fmla="*/ 52 h 89"/>
                <a:gd name="T32" fmla="*/ 65 w 98"/>
                <a:gd name="T33" fmla="*/ 3 h 89"/>
                <a:gd name="T34" fmla="*/ 48 w 98"/>
                <a:gd name="T3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89">
                  <a:moveTo>
                    <a:pt x="48" y="0"/>
                  </a:moveTo>
                  <a:lnTo>
                    <a:pt x="48" y="0"/>
                  </a:lnTo>
                  <a:cubicBezTo>
                    <a:pt x="43" y="0"/>
                    <a:pt x="37" y="3"/>
                    <a:pt x="31" y="3"/>
                  </a:cubicBezTo>
                  <a:cubicBezTo>
                    <a:pt x="14" y="9"/>
                    <a:pt x="0" y="29"/>
                    <a:pt x="0" y="52"/>
                  </a:cubicBezTo>
                  <a:cubicBezTo>
                    <a:pt x="0" y="66"/>
                    <a:pt x="6" y="80"/>
                    <a:pt x="17" y="88"/>
                  </a:cubicBezTo>
                  <a:cubicBezTo>
                    <a:pt x="23" y="74"/>
                    <a:pt x="26" y="66"/>
                    <a:pt x="26" y="66"/>
                  </a:cubicBezTo>
                  <a:cubicBezTo>
                    <a:pt x="26" y="68"/>
                    <a:pt x="26" y="68"/>
                    <a:pt x="29" y="68"/>
                  </a:cubicBezTo>
                  <a:cubicBezTo>
                    <a:pt x="31" y="68"/>
                    <a:pt x="37" y="66"/>
                    <a:pt x="43" y="63"/>
                  </a:cubicBezTo>
                  <a:cubicBezTo>
                    <a:pt x="43" y="54"/>
                    <a:pt x="43" y="54"/>
                    <a:pt x="43" y="54"/>
                  </a:cubicBezTo>
                  <a:cubicBezTo>
                    <a:pt x="43" y="54"/>
                    <a:pt x="46" y="57"/>
                    <a:pt x="51" y="60"/>
                  </a:cubicBezTo>
                  <a:cubicBezTo>
                    <a:pt x="54" y="57"/>
                    <a:pt x="60" y="54"/>
                    <a:pt x="60" y="54"/>
                  </a:cubicBezTo>
                  <a:cubicBezTo>
                    <a:pt x="60" y="63"/>
                    <a:pt x="60" y="63"/>
                    <a:pt x="60" y="63"/>
                  </a:cubicBezTo>
                  <a:cubicBezTo>
                    <a:pt x="65" y="66"/>
                    <a:pt x="71" y="68"/>
                    <a:pt x="74" y="68"/>
                  </a:cubicBezTo>
                  <a:cubicBezTo>
                    <a:pt x="74" y="68"/>
                    <a:pt x="77" y="68"/>
                    <a:pt x="77" y="66"/>
                  </a:cubicBezTo>
                  <a:cubicBezTo>
                    <a:pt x="77" y="66"/>
                    <a:pt x="80" y="74"/>
                    <a:pt x="82" y="85"/>
                  </a:cubicBezTo>
                  <a:cubicBezTo>
                    <a:pt x="91" y="77"/>
                    <a:pt x="97" y="66"/>
                    <a:pt x="97" y="52"/>
                  </a:cubicBezTo>
                  <a:cubicBezTo>
                    <a:pt x="97" y="29"/>
                    <a:pt x="82" y="9"/>
                    <a:pt x="65" y="3"/>
                  </a:cubicBezTo>
                  <a:cubicBezTo>
                    <a:pt x="60" y="3"/>
                    <a:pt x="54" y="0"/>
                    <a:pt x="4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10" name="Freeform 105"/>
            <p:cNvSpPr>
              <a:spLocks noChangeArrowheads="1"/>
            </p:cNvSpPr>
            <p:nvPr/>
          </p:nvSpPr>
          <p:spPr bwMode="auto">
            <a:xfrm>
              <a:off x="5970" y="586"/>
              <a:ext cx="15" cy="49"/>
            </a:xfrm>
            <a:custGeom>
              <a:avLst/>
              <a:gdLst>
                <a:gd name="T0" fmla="*/ 51 w 69"/>
                <a:gd name="T1" fmla="*/ 9 h 219"/>
                <a:gd name="T2" fmla="*/ 51 w 69"/>
                <a:gd name="T3" fmla="*/ 9 h 219"/>
                <a:gd name="T4" fmla="*/ 37 w 69"/>
                <a:gd name="T5" fmla="*/ 14 h 219"/>
                <a:gd name="T6" fmla="*/ 34 w 69"/>
                <a:gd name="T7" fmla="*/ 12 h 219"/>
                <a:gd name="T8" fmla="*/ 25 w 69"/>
                <a:gd name="T9" fmla="*/ 34 h 219"/>
                <a:gd name="T10" fmla="*/ 11 w 69"/>
                <a:gd name="T11" fmla="*/ 218 h 219"/>
                <a:gd name="T12" fmla="*/ 68 w 69"/>
                <a:gd name="T13" fmla="*/ 218 h 219"/>
                <a:gd name="T14" fmla="*/ 51 w 69"/>
                <a:gd name="T15" fmla="*/ 218 h 219"/>
                <a:gd name="T16" fmla="*/ 51 w 69"/>
                <a:gd name="T17" fmla="*/ 9 h 219"/>
                <a:gd name="T18" fmla="*/ 68 w 69"/>
                <a:gd name="T19" fmla="*/ 0 h 219"/>
                <a:gd name="T20" fmla="*/ 68 w 69"/>
                <a:gd name="T21" fmla="*/ 0 h 219"/>
                <a:gd name="T22" fmla="*/ 59 w 69"/>
                <a:gd name="T23" fmla="*/ 6 h 219"/>
                <a:gd name="T24" fmla="*/ 68 w 69"/>
                <a:gd name="T25" fmla="*/ 9 h 219"/>
                <a:gd name="T26" fmla="*/ 68 w 69"/>
                <a:gd name="T27" fmla="*/ 0 h 219"/>
                <a:gd name="T28" fmla="*/ 51 w 69"/>
                <a:gd name="T29" fmla="*/ 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219">
                  <a:moveTo>
                    <a:pt x="51" y="9"/>
                  </a:moveTo>
                  <a:lnTo>
                    <a:pt x="51" y="9"/>
                  </a:lnTo>
                  <a:cubicBezTo>
                    <a:pt x="45" y="12"/>
                    <a:pt x="39" y="14"/>
                    <a:pt x="37" y="14"/>
                  </a:cubicBezTo>
                  <a:cubicBezTo>
                    <a:pt x="34" y="14"/>
                    <a:pt x="34" y="14"/>
                    <a:pt x="34" y="12"/>
                  </a:cubicBezTo>
                  <a:cubicBezTo>
                    <a:pt x="34" y="12"/>
                    <a:pt x="31" y="20"/>
                    <a:pt x="25" y="34"/>
                  </a:cubicBezTo>
                  <a:cubicBezTo>
                    <a:pt x="14" y="68"/>
                    <a:pt x="0" y="133"/>
                    <a:pt x="11" y="218"/>
                  </a:cubicBezTo>
                  <a:cubicBezTo>
                    <a:pt x="68" y="218"/>
                    <a:pt x="68" y="218"/>
                    <a:pt x="68" y="218"/>
                  </a:cubicBezTo>
                  <a:cubicBezTo>
                    <a:pt x="51" y="218"/>
                    <a:pt x="51" y="218"/>
                    <a:pt x="51" y="218"/>
                  </a:cubicBezTo>
                  <a:cubicBezTo>
                    <a:pt x="51" y="9"/>
                    <a:pt x="51" y="9"/>
                    <a:pt x="51" y="9"/>
                  </a:cubicBezTo>
                  <a:lnTo>
                    <a:pt x="68" y="0"/>
                  </a:lnTo>
                  <a:lnTo>
                    <a:pt x="68" y="0"/>
                  </a:lnTo>
                  <a:cubicBezTo>
                    <a:pt x="68" y="0"/>
                    <a:pt x="62" y="3"/>
                    <a:pt x="59" y="6"/>
                  </a:cubicBezTo>
                  <a:cubicBezTo>
                    <a:pt x="62" y="6"/>
                    <a:pt x="65" y="6"/>
                    <a:pt x="68" y="9"/>
                  </a:cubicBezTo>
                  <a:cubicBezTo>
                    <a:pt x="68" y="0"/>
                    <a:pt x="68" y="0"/>
                    <a:pt x="68" y="0"/>
                  </a:cubicBezTo>
                  <a:lnTo>
                    <a:pt x="51" y="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11" name="Freeform 106"/>
            <p:cNvSpPr>
              <a:spLocks noChangeArrowheads="1"/>
            </p:cNvSpPr>
            <p:nvPr/>
          </p:nvSpPr>
          <p:spPr bwMode="auto">
            <a:xfrm>
              <a:off x="5982" y="586"/>
              <a:ext cx="15" cy="49"/>
            </a:xfrm>
            <a:custGeom>
              <a:avLst/>
              <a:gdLst>
                <a:gd name="T0" fmla="*/ 0 w 69"/>
                <a:gd name="T1" fmla="*/ 0 h 219"/>
                <a:gd name="T2" fmla="*/ 0 w 69"/>
                <a:gd name="T3" fmla="*/ 0 h 219"/>
                <a:gd name="T4" fmla="*/ 0 w 69"/>
                <a:gd name="T5" fmla="*/ 9 h 219"/>
                <a:gd name="T6" fmla="*/ 0 w 69"/>
                <a:gd name="T7" fmla="*/ 218 h 219"/>
                <a:gd name="T8" fmla="*/ 17 w 69"/>
                <a:gd name="T9" fmla="*/ 218 h 219"/>
                <a:gd name="T10" fmla="*/ 56 w 69"/>
                <a:gd name="T11" fmla="*/ 218 h 219"/>
                <a:gd name="T12" fmla="*/ 39 w 69"/>
                <a:gd name="T13" fmla="*/ 31 h 219"/>
                <a:gd name="T14" fmla="*/ 34 w 69"/>
                <a:gd name="T15" fmla="*/ 12 h 219"/>
                <a:gd name="T16" fmla="*/ 31 w 69"/>
                <a:gd name="T17" fmla="*/ 14 h 219"/>
                <a:gd name="T18" fmla="*/ 17 w 69"/>
                <a:gd name="T19" fmla="*/ 9 h 219"/>
                <a:gd name="T20" fmla="*/ 8 w 69"/>
                <a:gd name="T21" fmla="*/ 6 h 219"/>
                <a:gd name="T22" fmla="*/ 0 w 69"/>
                <a:gd name="T23"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19">
                  <a:moveTo>
                    <a:pt x="0" y="0"/>
                  </a:moveTo>
                  <a:lnTo>
                    <a:pt x="0" y="0"/>
                  </a:lnTo>
                  <a:cubicBezTo>
                    <a:pt x="0" y="9"/>
                    <a:pt x="0" y="9"/>
                    <a:pt x="0" y="9"/>
                  </a:cubicBezTo>
                  <a:cubicBezTo>
                    <a:pt x="0" y="218"/>
                    <a:pt x="0" y="218"/>
                    <a:pt x="0" y="218"/>
                  </a:cubicBezTo>
                  <a:cubicBezTo>
                    <a:pt x="17" y="218"/>
                    <a:pt x="17" y="218"/>
                    <a:pt x="17" y="218"/>
                  </a:cubicBezTo>
                  <a:cubicBezTo>
                    <a:pt x="56" y="218"/>
                    <a:pt x="56" y="218"/>
                    <a:pt x="56" y="218"/>
                  </a:cubicBezTo>
                  <a:cubicBezTo>
                    <a:pt x="68" y="130"/>
                    <a:pt x="51" y="62"/>
                    <a:pt x="39" y="31"/>
                  </a:cubicBezTo>
                  <a:cubicBezTo>
                    <a:pt x="37" y="20"/>
                    <a:pt x="34" y="12"/>
                    <a:pt x="34" y="12"/>
                  </a:cubicBezTo>
                  <a:cubicBezTo>
                    <a:pt x="34" y="14"/>
                    <a:pt x="31" y="14"/>
                    <a:pt x="31" y="14"/>
                  </a:cubicBezTo>
                  <a:cubicBezTo>
                    <a:pt x="28" y="14"/>
                    <a:pt x="22" y="12"/>
                    <a:pt x="17" y="9"/>
                  </a:cubicBezTo>
                  <a:cubicBezTo>
                    <a:pt x="14" y="6"/>
                    <a:pt x="11" y="6"/>
                    <a:pt x="8" y="6"/>
                  </a:cubicBezTo>
                  <a:cubicBezTo>
                    <a:pt x="3" y="3"/>
                    <a:pt x="0" y="0"/>
                    <a:pt x="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12" name="Freeform 107"/>
            <p:cNvSpPr>
              <a:spLocks noChangeArrowheads="1"/>
            </p:cNvSpPr>
            <p:nvPr/>
          </p:nvSpPr>
          <p:spPr bwMode="auto">
            <a:xfrm>
              <a:off x="5807" y="542"/>
              <a:ext cx="131" cy="97"/>
            </a:xfrm>
            <a:custGeom>
              <a:avLst/>
              <a:gdLst>
                <a:gd name="T0" fmla="*/ 579 w 580"/>
                <a:gd name="T1" fmla="*/ 0 h 434"/>
                <a:gd name="T2" fmla="*/ 579 w 580"/>
                <a:gd name="T3" fmla="*/ 0 h 434"/>
                <a:gd name="T4" fmla="*/ 291 w 580"/>
                <a:gd name="T5" fmla="*/ 139 h 434"/>
                <a:gd name="T6" fmla="*/ 0 w 580"/>
                <a:gd name="T7" fmla="*/ 0 h 434"/>
                <a:gd name="T8" fmla="*/ 0 w 580"/>
                <a:gd name="T9" fmla="*/ 334 h 434"/>
                <a:gd name="T10" fmla="*/ 282 w 580"/>
                <a:gd name="T11" fmla="*/ 433 h 434"/>
                <a:gd name="T12" fmla="*/ 282 w 580"/>
                <a:gd name="T13" fmla="*/ 433 h 434"/>
                <a:gd name="T14" fmla="*/ 291 w 580"/>
                <a:gd name="T15" fmla="*/ 433 h 434"/>
                <a:gd name="T16" fmla="*/ 296 w 580"/>
                <a:gd name="T17" fmla="*/ 433 h 434"/>
                <a:gd name="T18" fmla="*/ 296 w 580"/>
                <a:gd name="T19" fmla="*/ 433 h 434"/>
                <a:gd name="T20" fmla="*/ 579 w 580"/>
                <a:gd name="T21" fmla="*/ 334 h 434"/>
                <a:gd name="T22" fmla="*/ 579 w 580"/>
                <a:gd name="T23"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0" h="434">
                  <a:moveTo>
                    <a:pt x="579" y="0"/>
                  </a:moveTo>
                  <a:lnTo>
                    <a:pt x="579" y="0"/>
                  </a:lnTo>
                  <a:cubicBezTo>
                    <a:pt x="579" y="3"/>
                    <a:pt x="336" y="116"/>
                    <a:pt x="291" y="139"/>
                  </a:cubicBezTo>
                  <a:cubicBezTo>
                    <a:pt x="243" y="116"/>
                    <a:pt x="0" y="3"/>
                    <a:pt x="0" y="0"/>
                  </a:cubicBezTo>
                  <a:cubicBezTo>
                    <a:pt x="0" y="334"/>
                    <a:pt x="0" y="334"/>
                    <a:pt x="0" y="334"/>
                  </a:cubicBezTo>
                  <a:cubicBezTo>
                    <a:pt x="79" y="416"/>
                    <a:pt x="232" y="430"/>
                    <a:pt x="282" y="433"/>
                  </a:cubicBezTo>
                  <a:lnTo>
                    <a:pt x="282" y="433"/>
                  </a:lnTo>
                  <a:cubicBezTo>
                    <a:pt x="282" y="433"/>
                    <a:pt x="285" y="433"/>
                    <a:pt x="291" y="433"/>
                  </a:cubicBezTo>
                  <a:cubicBezTo>
                    <a:pt x="294" y="433"/>
                    <a:pt x="296" y="433"/>
                    <a:pt x="296" y="433"/>
                  </a:cubicBezTo>
                  <a:lnTo>
                    <a:pt x="296" y="433"/>
                  </a:lnTo>
                  <a:cubicBezTo>
                    <a:pt x="347" y="430"/>
                    <a:pt x="500" y="416"/>
                    <a:pt x="579" y="334"/>
                  </a:cubicBezTo>
                  <a:cubicBezTo>
                    <a:pt x="579" y="0"/>
                    <a:pt x="579" y="0"/>
                    <a:pt x="579"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13" name="Freeform 108"/>
            <p:cNvSpPr>
              <a:spLocks noChangeArrowheads="1"/>
            </p:cNvSpPr>
            <p:nvPr/>
          </p:nvSpPr>
          <p:spPr bwMode="auto">
            <a:xfrm>
              <a:off x="5363" y="912"/>
              <a:ext cx="225" cy="101"/>
            </a:xfrm>
            <a:custGeom>
              <a:avLst/>
              <a:gdLst>
                <a:gd name="T0" fmla="*/ 987 w 996"/>
                <a:gd name="T1" fmla="*/ 215 h 450"/>
                <a:gd name="T2" fmla="*/ 987 w 996"/>
                <a:gd name="T3" fmla="*/ 223 h 450"/>
                <a:gd name="T4" fmla="*/ 995 w 996"/>
                <a:gd name="T5" fmla="*/ 220 h 450"/>
                <a:gd name="T6" fmla="*/ 987 w 996"/>
                <a:gd name="T7" fmla="*/ 215 h 450"/>
                <a:gd name="T8" fmla="*/ 506 w 996"/>
                <a:gd name="T9" fmla="*/ 0 h 450"/>
                <a:gd name="T10" fmla="*/ 0 w 996"/>
                <a:gd name="T11" fmla="*/ 226 h 450"/>
                <a:gd name="T12" fmla="*/ 495 w 996"/>
                <a:gd name="T13" fmla="*/ 449 h 450"/>
                <a:gd name="T14" fmla="*/ 956 w 996"/>
                <a:gd name="T15" fmla="*/ 237 h 450"/>
                <a:gd name="T16" fmla="*/ 956 w 996"/>
                <a:gd name="T17" fmla="*/ 212 h 450"/>
                <a:gd name="T18" fmla="*/ 978 w 996"/>
                <a:gd name="T19" fmla="*/ 212 h 450"/>
                <a:gd name="T20" fmla="*/ 506 w 996"/>
                <a:gd name="T21"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6" h="450">
                  <a:moveTo>
                    <a:pt x="987" y="215"/>
                  </a:moveTo>
                  <a:lnTo>
                    <a:pt x="987" y="223"/>
                  </a:lnTo>
                  <a:lnTo>
                    <a:pt x="995" y="220"/>
                  </a:lnTo>
                  <a:lnTo>
                    <a:pt x="987" y="215"/>
                  </a:lnTo>
                  <a:close/>
                  <a:moveTo>
                    <a:pt x="506" y="0"/>
                  </a:moveTo>
                  <a:lnTo>
                    <a:pt x="0" y="226"/>
                  </a:lnTo>
                  <a:lnTo>
                    <a:pt x="495" y="449"/>
                  </a:lnTo>
                  <a:lnTo>
                    <a:pt x="956" y="237"/>
                  </a:lnTo>
                  <a:lnTo>
                    <a:pt x="956" y="212"/>
                  </a:lnTo>
                  <a:lnTo>
                    <a:pt x="978" y="212"/>
                  </a:lnTo>
                  <a:lnTo>
                    <a:pt x="506"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14" name="Freeform 109"/>
            <p:cNvSpPr>
              <a:spLocks noChangeArrowheads="1"/>
            </p:cNvSpPr>
            <p:nvPr/>
          </p:nvSpPr>
          <p:spPr bwMode="auto">
            <a:xfrm>
              <a:off x="5587" y="960"/>
              <a:ext cx="1" cy="1"/>
            </a:xfrm>
            <a:custGeom>
              <a:avLst/>
              <a:gdLst>
                <a:gd name="T0" fmla="*/ 0 w 9"/>
                <a:gd name="T1" fmla="*/ 0 h 9"/>
                <a:gd name="T2" fmla="*/ 0 w 9"/>
                <a:gd name="T3" fmla="*/ 8 h 9"/>
                <a:gd name="T4" fmla="*/ 8 w 9"/>
                <a:gd name="T5" fmla="*/ 5 h 9"/>
                <a:gd name="T6" fmla="*/ 0 w 9"/>
                <a:gd name="T7" fmla="*/ 0 h 9"/>
              </a:gdLst>
              <a:ahLst/>
              <a:cxnLst>
                <a:cxn ang="0">
                  <a:pos x="T0" y="T1"/>
                </a:cxn>
                <a:cxn ang="0">
                  <a:pos x="T2" y="T3"/>
                </a:cxn>
                <a:cxn ang="0">
                  <a:pos x="T4" y="T5"/>
                </a:cxn>
                <a:cxn ang="0">
                  <a:pos x="T6" y="T7"/>
                </a:cxn>
              </a:cxnLst>
              <a:rect l="0" t="0" r="r" b="b"/>
              <a:pathLst>
                <a:path w="9" h="9">
                  <a:moveTo>
                    <a:pt x="0" y="0"/>
                  </a:moveTo>
                  <a:lnTo>
                    <a:pt x="0" y="8"/>
                  </a:lnTo>
                  <a:lnTo>
                    <a:pt x="8" y="5"/>
                  </a:ln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15" name="Freeform 110"/>
            <p:cNvSpPr>
              <a:spLocks noChangeArrowheads="1"/>
            </p:cNvSpPr>
            <p:nvPr/>
          </p:nvSpPr>
          <p:spPr bwMode="auto">
            <a:xfrm>
              <a:off x="5363" y="912"/>
              <a:ext cx="221" cy="101"/>
            </a:xfrm>
            <a:custGeom>
              <a:avLst/>
              <a:gdLst>
                <a:gd name="T0" fmla="*/ 506 w 979"/>
                <a:gd name="T1" fmla="*/ 0 h 450"/>
                <a:gd name="T2" fmla="*/ 0 w 979"/>
                <a:gd name="T3" fmla="*/ 226 h 450"/>
                <a:gd name="T4" fmla="*/ 495 w 979"/>
                <a:gd name="T5" fmla="*/ 449 h 450"/>
                <a:gd name="T6" fmla="*/ 956 w 979"/>
                <a:gd name="T7" fmla="*/ 237 h 450"/>
                <a:gd name="T8" fmla="*/ 956 w 979"/>
                <a:gd name="T9" fmla="*/ 212 h 450"/>
                <a:gd name="T10" fmla="*/ 978 w 979"/>
                <a:gd name="T11" fmla="*/ 212 h 450"/>
                <a:gd name="T12" fmla="*/ 506 w 979"/>
                <a:gd name="T13" fmla="*/ 0 h 450"/>
              </a:gdLst>
              <a:ahLst/>
              <a:cxnLst>
                <a:cxn ang="0">
                  <a:pos x="T0" y="T1"/>
                </a:cxn>
                <a:cxn ang="0">
                  <a:pos x="T2" y="T3"/>
                </a:cxn>
                <a:cxn ang="0">
                  <a:pos x="T4" y="T5"/>
                </a:cxn>
                <a:cxn ang="0">
                  <a:pos x="T6" y="T7"/>
                </a:cxn>
                <a:cxn ang="0">
                  <a:pos x="T8" y="T9"/>
                </a:cxn>
                <a:cxn ang="0">
                  <a:pos x="T10" y="T11"/>
                </a:cxn>
                <a:cxn ang="0">
                  <a:pos x="T12" y="T13"/>
                </a:cxn>
              </a:cxnLst>
              <a:rect l="0" t="0" r="r" b="b"/>
              <a:pathLst>
                <a:path w="979" h="450">
                  <a:moveTo>
                    <a:pt x="506" y="0"/>
                  </a:moveTo>
                  <a:lnTo>
                    <a:pt x="0" y="226"/>
                  </a:lnTo>
                  <a:lnTo>
                    <a:pt x="495" y="449"/>
                  </a:lnTo>
                  <a:lnTo>
                    <a:pt x="956" y="237"/>
                  </a:lnTo>
                  <a:lnTo>
                    <a:pt x="956" y="212"/>
                  </a:lnTo>
                  <a:lnTo>
                    <a:pt x="978" y="212"/>
                  </a:lnTo>
                  <a:lnTo>
                    <a:pt x="506"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16" name="Freeform 111"/>
            <p:cNvSpPr>
              <a:spLocks noChangeArrowheads="1"/>
            </p:cNvSpPr>
            <p:nvPr/>
          </p:nvSpPr>
          <p:spPr bwMode="auto">
            <a:xfrm>
              <a:off x="5579" y="960"/>
              <a:ext cx="6" cy="65"/>
            </a:xfrm>
            <a:custGeom>
              <a:avLst/>
              <a:gdLst>
                <a:gd name="T0" fmla="*/ 31 w 32"/>
                <a:gd name="T1" fmla="*/ 0 h 292"/>
                <a:gd name="T2" fmla="*/ 31 w 32"/>
                <a:gd name="T3" fmla="*/ 0 h 292"/>
                <a:gd name="T4" fmla="*/ 22 w 32"/>
                <a:gd name="T5" fmla="*/ 0 h 292"/>
                <a:gd name="T6" fmla="*/ 0 w 32"/>
                <a:gd name="T7" fmla="*/ 0 h 292"/>
                <a:gd name="T8" fmla="*/ 0 w 32"/>
                <a:gd name="T9" fmla="*/ 25 h 292"/>
                <a:gd name="T10" fmla="*/ 0 w 32"/>
                <a:gd name="T11" fmla="*/ 291 h 292"/>
                <a:gd name="T12" fmla="*/ 14 w 32"/>
                <a:gd name="T13" fmla="*/ 291 h 292"/>
                <a:gd name="T14" fmla="*/ 31 w 32"/>
                <a:gd name="T15" fmla="*/ 291 h 292"/>
                <a:gd name="T16" fmla="*/ 31 w 32"/>
                <a:gd name="T17" fmla="*/ 11 h 292"/>
                <a:gd name="T18" fmla="*/ 31 w 32"/>
                <a:gd name="T19" fmla="*/ 3 h 292"/>
                <a:gd name="T20" fmla="*/ 31 w 32"/>
                <a:gd name="T2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92">
                  <a:moveTo>
                    <a:pt x="31" y="0"/>
                  </a:moveTo>
                  <a:lnTo>
                    <a:pt x="31" y="0"/>
                  </a:lnTo>
                  <a:cubicBezTo>
                    <a:pt x="22" y="0"/>
                    <a:pt x="22" y="0"/>
                    <a:pt x="22" y="0"/>
                  </a:cubicBezTo>
                  <a:cubicBezTo>
                    <a:pt x="0" y="0"/>
                    <a:pt x="0" y="0"/>
                    <a:pt x="0" y="0"/>
                  </a:cubicBezTo>
                  <a:cubicBezTo>
                    <a:pt x="0" y="25"/>
                    <a:pt x="0" y="25"/>
                    <a:pt x="0" y="25"/>
                  </a:cubicBezTo>
                  <a:cubicBezTo>
                    <a:pt x="0" y="291"/>
                    <a:pt x="0" y="291"/>
                    <a:pt x="0" y="291"/>
                  </a:cubicBezTo>
                  <a:cubicBezTo>
                    <a:pt x="2" y="291"/>
                    <a:pt x="8" y="291"/>
                    <a:pt x="14" y="291"/>
                  </a:cubicBezTo>
                  <a:cubicBezTo>
                    <a:pt x="20" y="291"/>
                    <a:pt x="25" y="291"/>
                    <a:pt x="31" y="291"/>
                  </a:cubicBezTo>
                  <a:cubicBezTo>
                    <a:pt x="31" y="11"/>
                    <a:pt x="31" y="11"/>
                    <a:pt x="31" y="11"/>
                  </a:cubicBezTo>
                  <a:cubicBezTo>
                    <a:pt x="31" y="3"/>
                    <a:pt x="31" y="3"/>
                    <a:pt x="31" y="3"/>
                  </a:cubicBezTo>
                  <a:cubicBezTo>
                    <a:pt x="31" y="0"/>
                    <a:pt x="31" y="0"/>
                    <a:pt x="3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17" name="Freeform 112"/>
            <p:cNvSpPr>
              <a:spLocks noChangeArrowheads="1"/>
            </p:cNvSpPr>
            <p:nvPr/>
          </p:nvSpPr>
          <p:spPr bwMode="auto">
            <a:xfrm>
              <a:off x="5572" y="1026"/>
              <a:ext cx="22" cy="19"/>
            </a:xfrm>
            <a:custGeom>
              <a:avLst/>
              <a:gdLst>
                <a:gd name="T0" fmla="*/ 48 w 100"/>
                <a:gd name="T1" fmla="*/ 0 h 89"/>
                <a:gd name="T2" fmla="*/ 48 w 100"/>
                <a:gd name="T3" fmla="*/ 0 h 89"/>
                <a:gd name="T4" fmla="*/ 34 w 100"/>
                <a:gd name="T5" fmla="*/ 0 h 89"/>
                <a:gd name="T6" fmla="*/ 0 w 100"/>
                <a:gd name="T7" fmla="*/ 48 h 89"/>
                <a:gd name="T8" fmla="*/ 17 w 100"/>
                <a:gd name="T9" fmla="*/ 88 h 89"/>
                <a:gd name="T10" fmla="*/ 25 w 100"/>
                <a:gd name="T11" fmla="*/ 65 h 89"/>
                <a:gd name="T12" fmla="*/ 28 w 100"/>
                <a:gd name="T13" fmla="*/ 65 h 89"/>
                <a:gd name="T14" fmla="*/ 42 w 100"/>
                <a:gd name="T15" fmla="*/ 59 h 89"/>
                <a:gd name="T16" fmla="*/ 42 w 100"/>
                <a:gd name="T17" fmla="*/ 51 h 89"/>
                <a:gd name="T18" fmla="*/ 51 w 100"/>
                <a:gd name="T19" fmla="*/ 56 h 89"/>
                <a:gd name="T20" fmla="*/ 59 w 100"/>
                <a:gd name="T21" fmla="*/ 51 h 89"/>
                <a:gd name="T22" fmla="*/ 59 w 100"/>
                <a:gd name="T23" fmla="*/ 59 h 89"/>
                <a:gd name="T24" fmla="*/ 73 w 100"/>
                <a:gd name="T25" fmla="*/ 65 h 89"/>
                <a:gd name="T26" fmla="*/ 76 w 100"/>
                <a:gd name="T27" fmla="*/ 65 h 89"/>
                <a:gd name="T28" fmla="*/ 82 w 100"/>
                <a:gd name="T29" fmla="*/ 82 h 89"/>
                <a:gd name="T30" fmla="*/ 99 w 100"/>
                <a:gd name="T31" fmla="*/ 48 h 89"/>
                <a:gd name="T32" fmla="*/ 65 w 100"/>
                <a:gd name="T33" fmla="*/ 0 h 89"/>
                <a:gd name="T34" fmla="*/ 48 w 100"/>
                <a:gd name="T3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89">
                  <a:moveTo>
                    <a:pt x="48" y="0"/>
                  </a:moveTo>
                  <a:lnTo>
                    <a:pt x="48" y="0"/>
                  </a:lnTo>
                  <a:cubicBezTo>
                    <a:pt x="42" y="0"/>
                    <a:pt x="36" y="0"/>
                    <a:pt x="34" y="0"/>
                  </a:cubicBezTo>
                  <a:cubicBezTo>
                    <a:pt x="14" y="9"/>
                    <a:pt x="0" y="25"/>
                    <a:pt x="0" y="48"/>
                  </a:cubicBezTo>
                  <a:cubicBezTo>
                    <a:pt x="0" y="65"/>
                    <a:pt x="5" y="76"/>
                    <a:pt x="17" y="88"/>
                  </a:cubicBezTo>
                  <a:cubicBezTo>
                    <a:pt x="22" y="71"/>
                    <a:pt x="25" y="65"/>
                    <a:pt x="25" y="65"/>
                  </a:cubicBezTo>
                  <a:lnTo>
                    <a:pt x="28" y="65"/>
                  </a:lnTo>
                  <a:cubicBezTo>
                    <a:pt x="31" y="65"/>
                    <a:pt x="36" y="62"/>
                    <a:pt x="42" y="59"/>
                  </a:cubicBezTo>
                  <a:cubicBezTo>
                    <a:pt x="42" y="51"/>
                    <a:pt x="42" y="51"/>
                    <a:pt x="42" y="51"/>
                  </a:cubicBezTo>
                  <a:cubicBezTo>
                    <a:pt x="42" y="51"/>
                    <a:pt x="48" y="54"/>
                    <a:pt x="51" y="56"/>
                  </a:cubicBezTo>
                  <a:cubicBezTo>
                    <a:pt x="56" y="54"/>
                    <a:pt x="59" y="51"/>
                    <a:pt x="59" y="51"/>
                  </a:cubicBezTo>
                  <a:cubicBezTo>
                    <a:pt x="59" y="59"/>
                    <a:pt x="59" y="59"/>
                    <a:pt x="59" y="59"/>
                  </a:cubicBezTo>
                  <a:cubicBezTo>
                    <a:pt x="65" y="62"/>
                    <a:pt x="70" y="65"/>
                    <a:pt x="73" y="65"/>
                  </a:cubicBezTo>
                  <a:cubicBezTo>
                    <a:pt x="76" y="65"/>
                    <a:pt x="76" y="65"/>
                    <a:pt x="76" y="65"/>
                  </a:cubicBezTo>
                  <a:cubicBezTo>
                    <a:pt x="76" y="65"/>
                    <a:pt x="79" y="71"/>
                    <a:pt x="82" y="82"/>
                  </a:cubicBezTo>
                  <a:cubicBezTo>
                    <a:pt x="93" y="74"/>
                    <a:pt x="99" y="62"/>
                    <a:pt x="99" y="48"/>
                  </a:cubicBezTo>
                  <a:cubicBezTo>
                    <a:pt x="99" y="25"/>
                    <a:pt x="85" y="9"/>
                    <a:pt x="65" y="0"/>
                  </a:cubicBezTo>
                  <a:cubicBezTo>
                    <a:pt x="59" y="0"/>
                    <a:pt x="54" y="0"/>
                    <a:pt x="4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18" name="Freeform 113"/>
            <p:cNvSpPr>
              <a:spLocks noChangeArrowheads="1"/>
            </p:cNvSpPr>
            <p:nvPr/>
          </p:nvSpPr>
          <p:spPr bwMode="auto">
            <a:xfrm>
              <a:off x="5570" y="1037"/>
              <a:ext cx="15" cy="49"/>
            </a:xfrm>
            <a:custGeom>
              <a:avLst/>
              <a:gdLst>
                <a:gd name="T0" fmla="*/ 51 w 69"/>
                <a:gd name="T1" fmla="*/ 8 h 221"/>
                <a:gd name="T2" fmla="*/ 51 w 69"/>
                <a:gd name="T3" fmla="*/ 8 h 221"/>
                <a:gd name="T4" fmla="*/ 37 w 69"/>
                <a:gd name="T5" fmla="*/ 14 h 221"/>
                <a:gd name="T6" fmla="*/ 34 w 69"/>
                <a:gd name="T7" fmla="*/ 14 h 221"/>
                <a:gd name="T8" fmla="*/ 26 w 69"/>
                <a:gd name="T9" fmla="*/ 37 h 221"/>
                <a:gd name="T10" fmla="*/ 11 w 69"/>
                <a:gd name="T11" fmla="*/ 220 h 221"/>
                <a:gd name="T12" fmla="*/ 68 w 69"/>
                <a:gd name="T13" fmla="*/ 220 h 221"/>
                <a:gd name="T14" fmla="*/ 51 w 69"/>
                <a:gd name="T15" fmla="*/ 220 h 221"/>
                <a:gd name="T16" fmla="*/ 51 w 69"/>
                <a:gd name="T17" fmla="*/ 8 h 221"/>
                <a:gd name="T18" fmla="*/ 68 w 69"/>
                <a:gd name="T19" fmla="*/ 0 h 221"/>
                <a:gd name="T20" fmla="*/ 68 w 69"/>
                <a:gd name="T21" fmla="*/ 0 h 221"/>
                <a:gd name="T22" fmla="*/ 60 w 69"/>
                <a:gd name="T23" fmla="*/ 5 h 221"/>
                <a:gd name="T24" fmla="*/ 68 w 69"/>
                <a:gd name="T25" fmla="*/ 8 h 221"/>
                <a:gd name="T26" fmla="*/ 68 w 69"/>
                <a:gd name="T27" fmla="*/ 0 h 221"/>
                <a:gd name="T28" fmla="*/ 51 w 69"/>
                <a:gd name="T29" fmla="*/ 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221">
                  <a:moveTo>
                    <a:pt x="51" y="8"/>
                  </a:moveTo>
                  <a:lnTo>
                    <a:pt x="51" y="8"/>
                  </a:lnTo>
                  <a:cubicBezTo>
                    <a:pt x="45" y="11"/>
                    <a:pt x="40" y="14"/>
                    <a:pt x="37" y="14"/>
                  </a:cubicBezTo>
                  <a:lnTo>
                    <a:pt x="34" y="14"/>
                  </a:lnTo>
                  <a:cubicBezTo>
                    <a:pt x="34" y="14"/>
                    <a:pt x="31" y="20"/>
                    <a:pt x="26" y="37"/>
                  </a:cubicBezTo>
                  <a:cubicBezTo>
                    <a:pt x="17" y="68"/>
                    <a:pt x="0" y="133"/>
                    <a:pt x="11" y="220"/>
                  </a:cubicBezTo>
                  <a:cubicBezTo>
                    <a:pt x="68" y="220"/>
                    <a:pt x="68" y="220"/>
                    <a:pt x="68" y="220"/>
                  </a:cubicBezTo>
                  <a:cubicBezTo>
                    <a:pt x="51" y="220"/>
                    <a:pt x="51" y="220"/>
                    <a:pt x="51" y="220"/>
                  </a:cubicBezTo>
                  <a:cubicBezTo>
                    <a:pt x="51" y="8"/>
                    <a:pt x="51" y="8"/>
                    <a:pt x="51" y="8"/>
                  </a:cubicBezTo>
                  <a:lnTo>
                    <a:pt x="68" y="0"/>
                  </a:lnTo>
                  <a:lnTo>
                    <a:pt x="68" y="0"/>
                  </a:lnTo>
                  <a:cubicBezTo>
                    <a:pt x="68" y="0"/>
                    <a:pt x="65" y="3"/>
                    <a:pt x="60" y="5"/>
                  </a:cubicBezTo>
                  <a:cubicBezTo>
                    <a:pt x="63" y="5"/>
                    <a:pt x="65" y="8"/>
                    <a:pt x="68" y="8"/>
                  </a:cubicBezTo>
                  <a:cubicBezTo>
                    <a:pt x="68" y="0"/>
                    <a:pt x="68" y="0"/>
                    <a:pt x="68" y="0"/>
                  </a:cubicBezTo>
                  <a:lnTo>
                    <a:pt x="51" y="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19" name="Freeform 114"/>
            <p:cNvSpPr>
              <a:spLocks noChangeArrowheads="1"/>
            </p:cNvSpPr>
            <p:nvPr/>
          </p:nvSpPr>
          <p:spPr bwMode="auto">
            <a:xfrm>
              <a:off x="5581" y="1037"/>
              <a:ext cx="15" cy="49"/>
            </a:xfrm>
            <a:custGeom>
              <a:avLst/>
              <a:gdLst>
                <a:gd name="T0" fmla="*/ 0 w 69"/>
                <a:gd name="T1" fmla="*/ 0 h 221"/>
                <a:gd name="T2" fmla="*/ 0 w 69"/>
                <a:gd name="T3" fmla="*/ 0 h 221"/>
                <a:gd name="T4" fmla="*/ 0 w 69"/>
                <a:gd name="T5" fmla="*/ 8 h 221"/>
                <a:gd name="T6" fmla="*/ 0 w 69"/>
                <a:gd name="T7" fmla="*/ 220 h 221"/>
                <a:gd name="T8" fmla="*/ 17 w 69"/>
                <a:gd name="T9" fmla="*/ 220 h 221"/>
                <a:gd name="T10" fmla="*/ 57 w 69"/>
                <a:gd name="T11" fmla="*/ 220 h 221"/>
                <a:gd name="T12" fmla="*/ 40 w 69"/>
                <a:gd name="T13" fmla="*/ 31 h 221"/>
                <a:gd name="T14" fmla="*/ 34 w 69"/>
                <a:gd name="T15" fmla="*/ 14 h 221"/>
                <a:gd name="T16" fmla="*/ 31 w 69"/>
                <a:gd name="T17" fmla="*/ 14 h 221"/>
                <a:gd name="T18" fmla="*/ 17 w 69"/>
                <a:gd name="T19" fmla="*/ 8 h 221"/>
                <a:gd name="T20" fmla="*/ 9 w 69"/>
                <a:gd name="T21" fmla="*/ 5 h 221"/>
                <a:gd name="T22" fmla="*/ 0 w 69"/>
                <a:gd name="T23"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21">
                  <a:moveTo>
                    <a:pt x="0" y="0"/>
                  </a:moveTo>
                  <a:lnTo>
                    <a:pt x="0" y="0"/>
                  </a:lnTo>
                  <a:cubicBezTo>
                    <a:pt x="0" y="8"/>
                    <a:pt x="0" y="8"/>
                    <a:pt x="0" y="8"/>
                  </a:cubicBezTo>
                  <a:cubicBezTo>
                    <a:pt x="0" y="220"/>
                    <a:pt x="0" y="220"/>
                    <a:pt x="0" y="220"/>
                  </a:cubicBezTo>
                  <a:cubicBezTo>
                    <a:pt x="17" y="220"/>
                    <a:pt x="17" y="220"/>
                    <a:pt x="17" y="220"/>
                  </a:cubicBezTo>
                  <a:cubicBezTo>
                    <a:pt x="57" y="220"/>
                    <a:pt x="57" y="220"/>
                    <a:pt x="57" y="220"/>
                  </a:cubicBezTo>
                  <a:cubicBezTo>
                    <a:pt x="68" y="130"/>
                    <a:pt x="51" y="65"/>
                    <a:pt x="40" y="31"/>
                  </a:cubicBezTo>
                  <a:cubicBezTo>
                    <a:pt x="37" y="20"/>
                    <a:pt x="34" y="14"/>
                    <a:pt x="34" y="14"/>
                  </a:cubicBezTo>
                  <a:cubicBezTo>
                    <a:pt x="34" y="14"/>
                    <a:pt x="34" y="14"/>
                    <a:pt x="31" y="14"/>
                  </a:cubicBezTo>
                  <a:cubicBezTo>
                    <a:pt x="28" y="14"/>
                    <a:pt x="23" y="11"/>
                    <a:pt x="17" y="8"/>
                  </a:cubicBezTo>
                  <a:cubicBezTo>
                    <a:pt x="14" y="8"/>
                    <a:pt x="12" y="5"/>
                    <a:pt x="9" y="5"/>
                  </a:cubicBezTo>
                  <a:cubicBezTo>
                    <a:pt x="6" y="3"/>
                    <a:pt x="0" y="0"/>
                    <a:pt x="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20" name="Freeform 115"/>
            <p:cNvSpPr>
              <a:spLocks noChangeArrowheads="1"/>
            </p:cNvSpPr>
            <p:nvPr/>
          </p:nvSpPr>
          <p:spPr bwMode="auto">
            <a:xfrm>
              <a:off x="5408" y="993"/>
              <a:ext cx="130" cy="97"/>
            </a:xfrm>
            <a:custGeom>
              <a:avLst/>
              <a:gdLst>
                <a:gd name="T0" fmla="*/ 577 w 578"/>
                <a:gd name="T1" fmla="*/ 0 h 431"/>
                <a:gd name="T2" fmla="*/ 577 w 578"/>
                <a:gd name="T3" fmla="*/ 0 h 431"/>
                <a:gd name="T4" fmla="*/ 289 w 578"/>
                <a:gd name="T5" fmla="*/ 136 h 431"/>
                <a:gd name="T6" fmla="*/ 0 w 578"/>
                <a:gd name="T7" fmla="*/ 0 h 431"/>
                <a:gd name="T8" fmla="*/ 0 w 578"/>
                <a:gd name="T9" fmla="*/ 331 h 431"/>
                <a:gd name="T10" fmla="*/ 280 w 578"/>
                <a:gd name="T11" fmla="*/ 430 h 431"/>
                <a:gd name="T12" fmla="*/ 280 w 578"/>
                <a:gd name="T13" fmla="*/ 430 h 431"/>
                <a:gd name="T14" fmla="*/ 289 w 578"/>
                <a:gd name="T15" fmla="*/ 430 h 431"/>
                <a:gd name="T16" fmla="*/ 297 w 578"/>
                <a:gd name="T17" fmla="*/ 430 h 431"/>
                <a:gd name="T18" fmla="*/ 297 w 578"/>
                <a:gd name="T19" fmla="*/ 430 h 431"/>
                <a:gd name="T20" fmla="*/ 577 w 578"/>
                <a:gd name="T21" fmla="*/ 331 h 431"/>
                <a:gd name="T22" fmla="*/ 577 w 578"/>
                <a:gd name="T23"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8" h="431">
                  <a:moveTo>
                    <a:pt x="577" y="0"/>
                  </a:moveTo>
                  <a:lnTo>
                    <a:pt x="577" y="0"/>
                  </a:lnTo>
                  <a:cubicBezTo>
                    <a:pt x="577" y="2"/>
                    <a:pt x="333" y="113"/>
                    <a:pt x="289" y="136"/>
                  </a:cubicBezTo>
                  <a:cubicBezTo>
                    <a:pt x="240" y="113"/>
                    <a:pt x="0" y="2"/>
                    <a:pt x="0" y="0"/>
                  </a:cubicBezTo>
                  <a:cubicBezTo>
                    <a:pt x="0" y="331"/>
                    <a:pt x="0" y="331"/>
                    <a:pt x="0" y="331"/>
                  </a:cubicBezTo>
                  <a:cubicBezTo>
                    <a:pt x="76" y="415"/>
                    <a:pt x="232" y="427"/>
                    <a:pt x="280" y="430"/>
                  </a:cubicBezTo>
                  <a:lnTo>
                    <a:pt x="280" y="430"/>
                  </a:lnTo>
                  <a:cubicBezTo>
                    <a:pt x="280" y="430"/>
                    <a:pt x="283" y="430"/>
                    <a:pt x="289" y="430"/>
                  </a:cubicBezTo>
                  <a:cubicBezTo>
                    <a:pt x="294" y="430"/>
                    <a:pt x="297" y="430"/>
                    <a:pt x="297" y="430"/>
                  </a:cubicBezTo>
                  <a:lnTo>
                    <a:pt x="297" y="430"/>
                  </a:lnTo>
                  <a:cubicBezTo>
                    <a:pt x="345" y="427"/>
                    <a:pt x="498" y="415"/>
                    <a:pt x="577" y="331"/>
                  </a:cubicBezTo>
                  <a:cubicBezTo>
                    <a:pt x="577" y="0"/>
                    <a:pt x="577" y="0"/>
                    <a:pt x="57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21" name="Freeform 116"/>
            <p:cNvSpPr>
              <a:spLocks noChangeArrowheads="1"/>
            </p:cNvSpPr>
            <p:nvPr/>
          </p:nvSpPr>
          <p:spPr bwMode="auto">
            <a:xfrm>
              <a:off x="5329" y="1398"/>
              <a:ext cx="162" cy="163"/>
            </a:xfrm>
            <a:custGeom>
              <a:avLst/>
              <a:gdLst>
                <a:gd name="T0" fmla="*/ 455 w 719"/>
                <a:gd name="T1" fmla="*/ 670 h 725"/>
                <a:gd name="T2" fmla="*/ 455 w 719"/>
                <a:gd name="T3" fmla="*/ 670 h 725"/>
                <a:gd name="T4" fmla="*/ 571 w 719"/>
                <a:gd name="T5" fmla="*/ 591 h 725"/>
                <a:gd name="T6" fmla="*/ 472 w 719"/>
                <a:gd name="T7" fmla="*/ 421 h 725"/>
                <a:gd name="T8" fmla="*/ 608 w 719"/>
                <a:gd name="T9" fmla="*/ 596 h 725"/>
                <a:gd name="T10" fmla="*/ 455 w 719"/>
                <a:gd name="T11" fmla="*/ 670 h 725"/>
                <a:gd name="T12" fmla="*/ 359 w 719"/>
                <a:gd name="T13" fmla="*/ 0 h 725"/>
                <a:gd name="T14" fmla="*/ 359 w 719"/>
                <a:gd name="T15" fmla="*/ 0 h 725"/>
                <a:gd name="T16" fmla="*/ 255 w 719"/>
                <a:gd name="T17" fmla="*/ 40 h 725"/>
                <a:gd name="T18" fmla="*/ 255 w 719"/>
                <a:gd name="T19" fmla="*/ 42 h 725"/>
                <a:gd name="T20" fmla="*/ 252 w 719"/>
                <a:gd name="T21" fmla="*/ 42 h 725"/>
                <a:gd name="T22" fmla="*/ 252 w 719"/>
                <a:gd name="T23" fmla="*/ 118 h 725"/>
                <a:gd name="T24" fmla="*/ 255 w 719"/>
                <a:gd name="T25" fmla="*/ 118 h 725"/>
                <a:gd name="T26" fmla="*/ 286 w 719"/>
                <a:gd name="T27" fmla="*/ 141 h 725"/>
                <a:gd name="T28" fmla="*/ 286 w 719"/>
                <a:gd name="T29" fmla="*/ 311 h 725"/>
                <a:gd name="T30" fmla="*/ 263 w 719"/>
                <a:gd name="T31" fmla="*/ 350 h 725"/>
                <a:gd name="T32" fmla="*/ 96 w 719"/>
                <a:gd name="T33" fmla="*/ 667 h 725"/>
                <a:gd name="T34" fmla="*/ 339 w 719"/>
                <a:gd name="T35" fmla="*/ 724 h 725"/>
                <a:gd name="T36" fmla="*/ 359 w 719"/>
                <a:gd name="T37" fmla="*/ 724 h 725"/>
                <a:gd name="T38" fmla="*/ 382 w 719"/>
                <a:gd name="T39" fmla="*/ 724 h 725"/>
                <a:gd name="T40" fmla="*/ 622 w 719"/>
                <a:gd name="T41" fmla="*/ 667 h 725"/>
                <a:gd name="T42" fmla="*/ 461 w 719"/>
                <a:gd name="T43" fmla="*/ 350 h 725"/>
                <a:gd name="T44" fmla="*/ 444 w 719"/>
                <a:gd name="T45" fmla="*/ 311 h 725"/>
                <a:gd name="T46" fmla="*/ 444 w 719"/>
                <a:gd name="T47" fmla="*/ 138 h 725"/>
                <a:gd name="T48" fmla="*/ 461 w 719"/>
                <a:gd name="T49" fmla="*/ 118 h 725"/>
                <a:gd name="T50" fmla="*/ 467 w 719"/>
                <a:gd name="T51" fmla="*/ 118 h 725"/>
                <a:gd name="T52" fmla="*/ 467 w 719"/>
                <a:gd name="T53" fmla="*/ 42 h 725"/>
                <a:gd name="T54" fmla="*/ 461 w 719"/>
                <a:gd name="T55" fmla="*/ 42 h 725"/>
                <a:gd name="T56" fmla="*/ 461 w 719"/>
                <a:gd name="T57" fmla="*/ 40 h 725"/>
                <a:gd name="T58" fmla="*/ 359 w 719"/>
                <a:gd name="T59" fmla="*/ 0 h 725"/>
                <a:gd name="T60" fmla="*/ 455 w 719"/>
                <a:gd name="T61" fmla="*/ 670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9" h="725">
                  <a:moveTo>
                    <a:pt x="455" y="670"/>
                  </a:moveTo>
                  <a:lnTo>
                    <a:pt x="455" y="670"/>
                  </a:lnTo>
                  <a:cubicBezTo>
                    <a:pt x="455" y="670"/>
                    <a:pt x="566" y="648"/>
                    <a:pt x="571" y="591"/>
                  </a:cubicBezTo>
                  <a:cubicBezTo>
                    <a:pt x="577" y="531"/>
                    <a:pt x="472" y="421"/>
                    <a:pt x="472" y="421"/>
                  </a:cubicBezTo>
                  <a:cubicBezTo>
                    <a:pt x="472" y="421"/>
                    <a:pt x="608" y="526"/>
                    <a:pt x="608" y="596"/>
                  </a:cubicBezTo>
                  <a:cubicBezTo>
                    <a:pt x="605" y="670"/>
                    <a:pt x="455" y="670"/>
                    <a:pt x="455" y="670"/>
                  </a:cubicBezTo>
                  <a:lnTo>
                    <a:pt x="359" y="0"/>
                  </a:lnTo>
                  <a:lnTo>
                    <a:pt x="359" y="0"/>
                  </a:lnTo>
                  <a:cubicBezTo>
                    <a:pt x="302" y="0"/>
                    <a:pt x="255" y="20"/>
                    <a:pt x="255" y="40"/>
                  </a:cubicBezTo>
                  <a:cubicBezTo>
                    <a:pt x="255" y="42"/>
                    <a:pt x="255" y="42"/>
                    <a:pt x="255" y="42"/>
                  </a:cubicBezTo>
                  <a:cubicBezTo>
                    <a:pt x="252" y="42"/>
                    <a:pt x="252" y="42"/>
                    <a:pt x="252" y="42"/>
                  </a:cubicBezTo>
                  <a:cubicBezTo>
                    <a:pt x="252" y="118"/>
                    <a:pt x="252" y="118"/>
                    <a:pt x="252" y="118"/>
                  </a:cubicBezTo>
                  <a:cubicBezTo>
                    <a:pt x="255" y="118"/>
                    <a:pt x="255" y="118"/>
                    <a:pt x="255" y="118"/>
                  </a:cubicBezTo>
                  <a:cubicBezTo>
                    <a:pt x="257" y="127"/>
                    <a:pt x="263" y="135"/>
                    <a:pt x="286" y="141"/>
                  </a:cubicBezTo>
                  <a:cubicBezTo>
                    <a:pt x="286" y="178"/>
                    <a:pt x="286" y="283"/>
                    <a:pt x="286" y="311"/>
                  </a:cubicBezTo>
                  <a:cubicBezTo>
                    <a:pt x="286" y="342"/>
                    <a:pt x="263" y="350"/>
                    <a:pt x="263" y="350"/>
                  </a:cubicBezTo>
                  <a:cubicBezTo>
                    <a:pt x="223" y="373"/>
                    <a:pt x="0" y="599"/>
                    <a:pt x="96" y="667"/>
                  </a:cubicBezTo>
                  <a:cubicBezTo>
                    <a:pt x="172" y="718"/>
                    <a:pt x="288" y="724"/>
                    <a:pt x="339" y="724"/>
                  </a:cubicBezTo>
                  <a:cubicBezTo>
                    <a:pt x="348" y="724"/>
                    <a:pt x="356" y="724"/>
                    <a:pt x="359" y="724"/>
                  </a:cubicBezTo>
                  <a:cubicBezTo>
                    <a:pt x="365" y="724"/>
                    <a:pt x="370" y="724"/>
                    <a:pt x="382" y="724"/>
                  </a:cubicBezTo>
                  <a:cubicBezTo>
                    <a:pt x="433" y="724"/>
                    <a:pt x="548" y="718"/>
                    <a:pt x="622" y="667"/>
                  </a:cubicBezTo>
                  <a:cubicBezTo>
                    <a:pt x="718" y="599"/>
                    <a:pt x="500" y="373"/>
                    <a:pt x="461" y="350"/>
                  </a:cubicBezTo>
                  <a:cubicBezTo>
                    <a:pt x="461" y="350"/>
                    <a:pt x="444" y="342"/>
                    <a:pt x="444" y="311"/>
                  </a:cubicBezTo>
                  <a:cubicBezTo>
                    <a:pt x="444" y="283"/>
                    <a:pt x="444" y="175"/>
                    <a:pt x="444" y="138"/>
                  </a:cubicBezTo>
                  <a:cubicBezTo>
                    <a:pt x="455" y="133"/>
                    <a:pt x="461" y="127"/>
                    <a:pt x="461" y="118"/>
                  </a:cubicBezTo>
                  <a:cubicBezTo>
                    <a:pt x="467" y="118"/>
                    <a:pt x="467" y="118"/>
                    <a:pt x="467" y="118"/>
                  </a:cubicBezTo>
                  <a:cubicBezTo>
                    <a:pt x="467" y="42"/>
                    <a:pt x="467" y="42"/>
                    <a:pt x="467" y="42"/>
                  </a:cubicBezTo>
                  <a:cubicBezTo>
                    <a:pt x="461" y="42"/>
                    <a:pt x="461" y="42"/>
                    <a:pt x="461" y="42"/>
                  </a:cubicBezTo>
                  <a:cubicBezTo>
                    <a:pt x="461" y="42"/>
                    <a:pt x="461" y="42"/>
                    <a:pt x="461" y="40"/>
                  </a:cubicBezTo>
                  <a:cubicBezTo>
                    <a:pt x="461" y="20"/>
                    <a:pt x="416" y="0"/>
                    <a:pt x="359" y="0"/>
                  </a:cubicBezTo>
                  <a:lnTo>
                    <a:pt x="455" y="67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22" name="Freeform 117"/>
            <p:cNvSpPr>
              <a:spLocks noChangeArrowheads="1"/>
            </p:cNvSpPr>
            <p:nvPr/>
          </p:nvSpPr>
          <p:spPr bwMode="auto">
            <a:xfrm>
              <a:off x="5011" y="949"/>
              <a:ext cx="203" cy="203"/>
            </a:xfrm>
            <a:custGeom>
              <a:avLst/>
              <a:gdLst>
                <a:gd name="T0" fmla="*/ 473 w 901"/>
                <a:gd name="T1" fmla="*/ 0 h 900"/>
                <a:gd name="T2" fmla="*/ 473 w 901"/>
                <a:gd name="T3" fmla="*/ 0 h 900"/>
                <a:gd name="T4" fmla="*/ 23 w 901"/>
                <a:gd name="T5" fmla="*/ 449 h 900"/>
                <a:gd name="T6" fmla="*/ 473 w 901"/>
                <a:gd name="T7" fmla="*/ 899 h 900"/>
                <a:gd name="T8" fmla="*/ 691 w 901"/>
                <a:gd name="T9" fmla="*/ 842 h 900"/>
                <a:gd name="T10" fmla="*/ 507 w 901"/>
                <a:gd name="T11" fmla="*/ 888 h 900"/>
                <a:gd name="T12" fmla="*/ 501 w 901"/>
                <a:gd name="T13" fmla="*/ 888 h 900"/>
                <a:gd name="T14" fmla="*/ 657 w 901"/>
                <a:gd name="T15" fmla="*/ 840 h 900"/>
                <a:gd name="T16" fmla="*/ 648 w 901"/>
                <a:gd name="T17" fmla="*/ 840 h 900"/>
                <a:gd name="T18" fmla="*/ 473 w 901"/>
                <a:gd name="T19" fmla="*/ 876 h 900"/>
                <a:gd name="T20" fmla="*/ 329 w 901"/>
                <a:gd name="T21" fmla="*/ 851 h 900"/>
                <a:gd name="T22" fmla="*/ 433 w 901"/>
                <a:gd name="T23" fmla="*/ 888 h 900"/>
                <a:gd name="T24" fmla="*/ 43 w 901"/>
                <a:gd name="T25" fmla="*/ 390 h 900"/>
                <a:gd name="T26" fmla="*/ 49 w 901"/>
                <a:gd name="T27" fmla="*/ 387 h 900"/>
                <a:gd name="T28" fmla="*/ 49 w 901"/>
                <a:gd name="T29" fmla="*/ 393 h 900"/>
                <a:gd name="T30" fmla="*/ 69 w 901"/>
                <a:gd name="T31" fmla="*/ 308 h 900"/>
                <a:gd name="T32" fmla="*/ 69 w 901"/>
                <a:gd name="T33" fmla="*/ 308 h 900"/>
                <a:gd name="T34" fmla="*/ 86 w 901"/>
                <a:gd name="T35" fmla="*/ 263 h 900"/>
                <a:gd name="T36" fmla="*/ 86 w 901"/>
                <a:gd name="T37" fmla="*/ 268 h 900"/>
                <a:gd name="T38" fmla="*/ 241 w 901"/>
                <a:gd name="T39" fmla="*/ 90 h 900"/>
                <a:gd name="T40" fmla="*/ 156 w 901"/>
                <a:gd name="T41" fmla="*/ 158 h 900"/>
                <a:gd name="T42" fmla="*/ 411 w 901"/>
                <a:gd name="T43" fmla="*/ 19 h 900"/>
                <a:gd name="T44" fmla="*/ 481 w 901"/>
                <a:gd name="T45" fmla="*/ 17 h 900"/>
                <a:gd name="T46" fmla="*/ 487 w 901"/>
                <a:gd name="T47" fmla="*/ 22 h 900"/>
                <a:gd name="T48" fmla="*/ 877 w 901"/>
                <a:gd name="T49" fmla="*/ 308 h 900"/>
                <a:gd name="T50" fmla="*/ 880 w 901"/>
                <a:gd name="T51" fmla="*/ 311 h 900"/>
                <a:gd name="T52" fmla="*/ 886 w 901"/>
                <a:gd name="T53" fmla="*/ 325 h 900"/>
                <a:gd name="T54" fmla="*/ 897 w 901"/>
                <a:gd name="T55" fmla="*/ 339 h 900"/>
                <a:gd name="T56" fmla="*/ 900 w 901"/>
                <a:gd name="T57" fmla="*/ 336 h 900"/>
                <a:gd name="T58" fmla="*/ 609 w 901"/>
                <a:gd name="T59" fmla="*/ 31 h 900"/>
                <a:gd name="T60" fmla="*/ 809 w 901"/>
                <a:gd name="T61" fmla="*/ 152 h 900"/>
                <a:gd name="T62" fmla="*/ 473 w 901"/>
                <a:gd name="T63" fmla="*/ 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01" h="900">
                  <a:moveTo>
                    <a:pt x="473" y="0"/>
                  </a:moveTo>
                  <a:lnTo>
                    <a:pt x="473" y="0"/>
                  </a:lnTo>
                  <a:cubicBezTo>
                    <a:pt x="227" y="0"/>
                    <a:pt x="23" y="200"/>
                    <a:pt x="23" y="449"/>
                  </a:cubicBezTo>
                  <a:cubicBezTo>
                    <a:pt x="23" y="698"/>
                    <a:pt x="227" y="899"/>
                    <a:pt x="473" y="899"/>
                  </a:cubicBezTo>
                  <a:cubicBezTo>
                    <a:pt x="552" y="899"/>
                    <a:pt x="626" y="879"/>
                    <a:pt x="691" y="842"/>
                  </a:cubicBezTo>
                  <a:cubicBezTo>
                    <a:pt x="603" y="885"/>
                    <a:pt x="527" y="888"/>
                    <a:pt x="507" y="888"/>
                  </a:cubicBezTo>
                  <a:cubicBezTo>
                    <a:pt x="501" y="888"/>
                    <a:pt x="501" y="888"/>
                    <a:pt x="501" y="888"/>
                  </a:cubicBezTo>
                  <a:cubicBezTo>
                    <a:pt x="609" y="888"/>
                    <a:pt x="657" y="840"/>
                    <a:pt x="657" y="840"/>
                  </a:cubicBezTo>
                  <a:cubicBezTo>
                    <a:pt x="657" y="840"/>
                    <a:pt x="654" y="840"/>
                    <a:pt x="648" y="840"/>
                  </a:cubicBezTo>
                  <a:cubicBezTo>
                    <a:pt x="594" y="865"/>
                    <a:pt x="535" y="876"/>
                    <a:pt x="473" y="876"/>
                  </a:cubicBezTo>
                  <a:cubicBezTo>
                    <a:pt x="422" y="876"/>
                    <a:pt x="374" y="868"/>
                    <a:pt x="329" y="851"/>
                  </a:cubicBezTo>
                  <a:cubicBezTo>
                    <a:pt x="348" y="871"/>
                    <a:pt x="433" y="888"/>
                    <a:pt x="433" y="888"/>
                  </a:cubicBezTo>
                  <a:cubicBezTo>
                    <a:pt x="0" y="825"/>
                    <a:pt x="43" y="390"/>
                    <a:pt x="43" y="390"/>
                  </a:cubicBezTo>
                  <a:cubicBezTo>
                    <a:pt x="49" y="387"/>
                    <a:pt x="49" y="387"/>
                    <a:pt x="49" y="387"/>
                  </a:cubicBezTo>
                  <a:cubicBezTo>
                    <a:pt x="49" y="387"/>
                    <a:pt x="49" y="390"/>
                    <a:pt x="49" y="393"/>
                  </a:cubicBezTo>
                  <a:cubicBezTo>
                    <a:pt x="54" y="364"/>
                    <a:pt x="60" y="336"/>
                    <a:pt x="69" y="308"/>
                  </a:cubicBezTo>
                  <a:lnTo>
                    <a:pt x="69" y="308"/>
                  </a:lnTo>
                  <a:cubicBezTo>
                    <a:pt x="74" y="288"/>
                    <a:pt x="86" y="263"/>
                    <a:pt x="86" y="263"/>
                  </a:cubicBezTo>
                  <a:cubicBezTo>
                    <a:pt x="86" y="263"/>
                    <a:pt x="86" y="266"/>
                    <a:pt x="86" y="268"/>
                  </a:cubicBezTo>
                  <a:cubicBezTo>
                    <a:pt x="120" y="195"/>
                    <a:pt x="173" y="133"/>
                    <a:pt x="241" y="90"/>
                  </a:cubicBezTo>
                  <a:cubicBezTo>
                    <a:pt x="198" y="113"/>
                    <a:pt x="156" y="158"/>
                    <a:pt x="156" y="158"/>
                  </a:cubicBezTo>
                  <a:cubicBezTo>
                    <a:pt x="258" y="39"/>
                    <a:pt x="411" y="19"/>
                    <a:pt x="411" y="19"/>
                  </a:cubicBezTo>
                  <a:cubicBezTo>
                    <a:pt x="425" y="17"/>
                    <a:pt x="481" y="17"/>
                    <a:pt x="481" y="17"/>
                  </a:cubicBezTo>
                  <a:cubicBezTo>
                    <a:pt x="487" y="22"/>
                    <a:pt x="487" y="22"/>
                    <a:pt x="487" y="22"/>
                  </a:cubicBezTo>
                  <a:cubicBezTo>
                    <a:pt x="668" y="25"/>
                    <a:pt x="821" y="144"/>
                    <a:pt x="877" y="308"/>
                  </a:cubicBezTo>
                  <a:cubicBezTo>
                    <a:pt x="877" y="308"/>
                    <a:pt x="880" y="308"/>
                    <a:pt x="880" y="311"/>
                  </a:cubicBezTo>
                  <a:cubicBezTo>
                    <a:pt x="886" y="317"/>
                    <a:pt x="880" y="317"/>
                    <a:pt x="886" y="325"/>
                  </a:cubicBezTo>
                  <a:cubicBezTo>
                    <a:pt x="892" y="336"/>
                    <a:pt x="892" y="334"/>
                    <a:pt x="897" y="339"/>
                  </a:cubicBezTo>
                  <a:cubicBezTo>
                    <a:pt x="900" y="336"/>
                    <a:pt x="900" y="336"/>
                    <a:pt x="900" y="336"/>
                  </a:cubicBezTo>
                  <a:cubicBezTo>
                    <a:pt x="838" y="116"/>
                    <a:pt x="609" y="31"/>
                    <a:pt x="609" y="31"/>
                  </a:cubicBezTo>
                  <a:cubicBezTo>
                    <a:pt x="691" y="59"/>
                    <a:pt x="758" y="102"/>
                    <a:pt x="809" y="152"/>
                  </a:cubicBezTo>
                  <a:cubicBezTo>
                    <a:pt x="727" y="59"/>
                    <a:pt x="609" y="0"/>
                    <a:pt x="473"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23" name="Freeform 118"/>
            <p:cNvSpPr>
              <a:spLocks noChangeArrowheads="1"/>
            </p:cNvSpPr>
            <p:nvPr/>
          </p:nvSpPr>
          <p:spPr bwMode="auto">
            <a:xfrm>
              <a:off x="5011" y="953"/>
              <a:ext cx="220" cy="197"/>
            </a:xfrm>
            <a:custGeom>
              <a:avLst/>
              <a:gdLst>
                <a:gd name="T0" fmla="*/ 295 w 974"/>
                <a:gd name="T1" fmla="*/ 62 h 872"/>
                <a:gd name="T2" fmla="*/ 275 w 974"/>
                <a:gd name="T3" fmla="*/ 113 h 872"/>
                <a:gd name="T4" fmla="*/ 258 w 974"/>
                <a:gd name="T5" fmla="*/ 116 h 872"/>
                <a:gd name="T6" fmla="*/ 235 w 974"/>
                <a:gd name="T7" fmla="*/ 133 h 872"/>
                <a:gd name="T8" fmla="*/ 204 w 974"/>
                <a:gd name="T9" fmla="*/ 141 h 872"/>
                <a:gd name="T10" fmla="*/ 159 w 974"/>
                <a:gd name="T11" fmla="*/ 183 h 872"/>
                <a:gd name="T12" fmla="*/ 108 w 974"/>
                <a:gd name="T13" fmla="*/ 254 h 872"/>
                <a:gd name="T14" fmla="*/ 111 w 974"/>
                <a:gd name="T15" fmla="*/ 294 h 872"/>
                <a:gd name="T16" fmla="*/ 122 w 974"/>
                <a:gd name="T17" fmla="*/ 311 h 872"/>
                <a:gd name="T18" fmla="*/ 100 w 974"/>
                <a:gd name="T19" fmla="*/ 302 h 872"/>
                <a:gd name="T20" fmla="*/ 91 w 974"/>
                <a:gd name="T21" fmla="*/ 285 h 872"/>
                <a:gd name="T22" fmla="*/ 86 w 974"/>
                <a:gd name="T23" fmla="*/ 251 h 872"/>
                <a:gd name="T24" fmla="*/ 74 w 974"/>
                <a:gd name="T25" fmla="*/ 319 h 872"/>
                <a:gd name="T26" fmla="*/ 88 w 974"/>
                <a:gd name="T27" fmla="*/ 359 h 872"/>
                <a:gd name="T28" fmla="*/ 117 w 974"/>
                <a:gd name="T29" fmla="*/ 362 h 872"/>
                <a:gd name="T30" fmla="*/ 170 w 974"/>
                <a:gd name="T31" fmla="*/ 401 h 872"/>
                <a:gd name="T32" fmla="*/ 218 w 974"/>
                <a:gd name="T33" fmla="*/ 461 h 872"/>
                <a:gd name="T34" fmla="*/ 278 w 974"/>
                <a:gd name="T35" fmla="*/ 503 h 872"/>
                <a:gd name="T36" fmla="*/ 258 w 974"/>
                <a:gd name="T37" fmla="*/ 608 h 872"/>
                <a:gd name="T38" fmla="*/ 213 w 974"/>
                <a:gd name="T39" fmla="*/ 723 h 872"/>
                <a:gd name="T40" fmla="*/ 232 w 974"/>
                <a:gd name="T41" fmla="*/ 772 h 872"/>
                <a:gd name="T42" fmla="*/ 164 w 974"/>
                <a:gd name="T43" fmla="*/ 690 h 872"/>
                <a:gd name="T44" fmla="*/ 125 w 974"/>
                <a:gd name="T45" fmla="*/ 593 h 872"/>
                <a:gd name="T46" fmla="*/ 60 w 974"/>
                <a:gd name="T47" fmla="*/ 398 h 872"/>
                <a:gd name="T48" fmla="*/ 326 w 974"/>
                <a:gd name="T49" fmla="*/ 831 h 872"/>
                <a:gd name="T50" fmla="*/ 371 w 974"/>
                <a:gd name="T51" fmla="*/ 806 h 872"/>
                <a:gd name="T52" fmla="*/ 467 w 974"/>
                <a:gd name="T53" fmla="*/ 800 h 872"/>
                <a:gd name="T54" fmla="*/ 464 w 974"/>
                <a:gd name="T55" fmla="*/ 825 h 872"/>
                <a:gd name="T56" fmla="*/ 535 w 974"/>
                <a:gd name="T57" fmla="*/ 825 h 872"/>
                <a:gd name="T58" fmla="*/ 614 w 974"/>
                <a:gd name="T59" fmla="*/ 814 h 872"/>
                <a:gd name="T60" fmla="*/ 507 w 974"/>
                <a:gd name="T61" fmla="*/ 871 h 872"/>
                <a:gd name="T62" fmla="*/ 886 w 974"/>
                <a:gd name="T63" fmla="*/ 308 h 872"/>
                <a:gd name="T64" fmla="*/ 832 w 974"/>
                <a:gd name="T65" fmla="*/ 243 h 872"/>
                <a:gd name="T66" fmla="*/ 804 w 974"/>
                <a:gd name="T67" fmla="*/ 331 h 872"/>
                <a:gd name="T68" fmla="*/ 741 w 974"/>
                <a:gd name="T69" fmla="*/ 268 h 872"/>
                <a:gd name="T70" fmla="*/ 773 w 974"/>
                <a:gd name="T71" fmla="*/ 331 h 872"/>
                <a:gd name="T72" fmla="*/ 804 w 974"/>
                <a:gd name="T73" fmla="*/ 356 h 872"/>
                <a:gd name="T74" fmla="*/ 804 w 974"/>
                <a:gd name="T75" fmla="*/ 444 h 872"/>
                <a:gd name="T76" fmla="*/ 767 w 974"/>
                <a:gd name="T77" fmla="*/ 576 h 872"/>
                <a:gd name="T78" fmla="*/ 677 w 974"/>
                <a:gd name="T79" fmla="*/ 673 h 872"/>
                <a:gd name="T80" fmla="*/ 628 w 974"/>
                <a:gd name="T81" fmla="*/ 616 h 872"/>
                <a:gd name="T82" fmla="*/ 617 w 974"/>
                <a:gd name="T83" fmla="*/ 503 h 872"/>
                <a:gd name="T84" fmla="*/ 597 w 974"/>
                <a:gd name="T85" fmla="*/ 441 h 872"/>
                <a:gd name="T86" fmla="*/ 549 w 974"/>
                <a:gd name="T87" fmla="*/ 396 h 872"/>
                <a:gd name="T88" fmla="*/ 439 w 974"/>
                <a:gd name="T89" fmla="*/ 401 h 872"/>
                <a:gd name="T90" fmla="*/ 408 w 974"/>
                <a:gd name="T91" fmla="*/ 353 h 872"/>
                <a:gd name="T92" fmla="*/ 408 w 974"/>
                <a:gd name="T93" fmla="*/ 266 h 872"/>
                <a:gd name="T94" fmla="*/ 498 w 974"/>
                <a:gd name="T95" fmla="*/ 189 h 872"/>
                <a:gd name="T96" fmla="*/ 538 w 974"/>
                <a:gd name="T97" fmla="*/ 183 h 872"/>
                <a:gd name="T98" fmla="*/ 577 w 974"/>
                <a:gd name="T99" fmla="*/ 206 h 872"/>
                <a:gd name="T100" fmla="*/ 648 w 974"/>
                <a:gd name="T101" fmla="*/ 206 h 872"/>
                <a:gd name="T102" fmla="*/ 705 w 974"/>
                <a:gd name="T103" fmla="*/ 203 h 872"/>
                <a:gd name="T104" fmla="*/ 705 w 974"/>
                <a:gd name="T105" fmla="*/ 192 h 872"/>
                <a:gd name="T106" fmla="*/ 657 w 974"/>
                <a:gd name="T107" fmla="*/ 175 h 872"/>
                <a:gd name="T108" fmla="*/ 685 w 974"/>
                <a:gd name="T109" fmla="*/ 155 h 872"/>
                <a:gd name="T110" fmla="*/ 648 w 974"/>
                <a:gd name="T111" fmla="*/ 144 h 872"/>
                <a:gd name="T112" fmla="*/ 575 w 974"/>
                <a:gd name="T113" fmla="*/ 141 h 872"/>
                <a:gd name="T114" fmla="*/ 518 w 974"/>
                <a:gd name="T115" fmla="*/ 158 h 872"/>
                <a:gd name="T116" fmla="*/ 507 w 974"/>
                <a:gd name="T117" fmla="*/ 107 h 872"/>
                <a:gd name="T118" fmla="*/ 436 w 974"/>
                <a:gd name="T119" fmla="*/ 79 h 872"/>
                <a:gd name="T120" fmla="*/ 425 w 974"/>
                <a:gd name="T121" fmla="*/ 48 h 872"/>
                <a:gd name="T122" fmla="*/ 481 w 974"/>
                <a:gd name="T123" fmla="*/ 17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74" h="872">
                  <a:moveTo>
                    <a:pt x="481" y="0"/>
                  </a:moveTo>
                  <a:lnTo>
                    <a:pt x="481" y="0"/>
                  </a:lnTo>
                  <a:cubicBezTo>
                    <a:pt x="481" y="0"/>
                    <a:pt x="425" y="0"/>
                    <a:pt x="411" y="2"/>
                  </a:cubicBezTo>
                  <a:cubicBezTo>
                    <a:pt x="411" y="2"/>
                    <a:pt x="258" y="22"/>
                    <a:pt x="156" y="141"/>
                  </a:cubicBezTo>
                  <a:cubicBezTo>
                    <a:pt x="156" y="141"/>
                    <a:pt x="198" y="96"/>
                    <a:pt x="241" y="73"/>
                  </a:cubicBezTo>
                  <a:cubicBezTo>
                    <a:pt x="255" y="65"/>
                    <a:pt x="269" y="59"/>
                    <a:pt x="283" y="59"/>
                  </a:cubicBezTo>
                  <a:cubicBezTo>
                    <a:pt x="295" y="62"/>
                    <a:pt x="295" y="62"/>
                    <a:pt x="295" y="62"/>
                  </a:cubicBezTo>
                  <a:lnTo>
                    <a:pt x="292" y="68"/>
                  </a:lnTo>
                  <a:cubicBezTo>
                    <a:pt x="289" y="70"/>
                    <a:pt x="283" y="79"/>
                    <a:pt x="283" y="82"/>
                  </a:cubicBezTo>
                  <a:lnTo>
                    <a:pt x="283" y="90"/>
                  </a:lnTo>
                  <a:cubicBezTo>
                    <a:pt x="281" y="96"/>
                    <a:pt x="281" y="96"/>
                    <a:pt x="281" y="96"/>
                  </a:cubicBezTo>
                  <a:cubicBezTo>
                    <a:pt x="281" y="96"/>
                    <a:pt x="278" y="96"/>
                    <a:pt x="275" y="99"/>
                  </a:cubicBezTo>
                  <a:cubicBezTo>
                    <a:pt x="275" y="99"/>
                    <a:pt x="272" y="99"/>
                    <a:pt x="272" y="105"/>
                  </a:cubicBezTo>
                  <a:cubicBezTo>
                    <a:pt x="272" y="107"/>
                    <a:pt x="275" y="113"/>
                    <a:pt x="275" y="113"/>
                  </a:cubicBezTo>
                  <a:cubicBezTo>
                    <a:pt x="275" y="121"/>
                    <a:pt x="275" y="121"/>
                    <a:pt x="275" y="121"/>
                  </a:cubicBezTo>
                  <a:cubicBezTo>
                    <a:pt x="272" y="124"/>
                    <a:pt x="272" y="124"/>
                    <a:pt x="272" y="124"/>
                  </a:cubicBezTo>
                  <a:cubicBezTo>
                    <a:pt x="264" y="130"/>
                    <a:pt x="264" y="130"/>
                    <a:pt x="264" y="130"/>
                  </a:cubicBezTo>
                  <a:cubicBezTo>
                    <a:pt x="264" y="130"/>
                    <a:pt x="261" y="130"/>
                    <a:pt x="258" y="130"/>
                  </a:cubicBezTo>
                  <a:cubicBezTo>
                    <a:pt x="255" y="130"/>
                    <a:pt x="255" y="130"/>
                    <a:pt x="255" y="130"/>
                  </a:cubicBezTo>
                  <a:cubicBezTo>
                    <a:pt x="249" y="127"/>
                    <a:pt x="249" y="121"/>
                    <a:pt x="249" y="121"/>
                  </a:cubicBezTo>
                  <a:cubicBezTo>
                    <a:pt x="258" y="116"/>
                    <a:pt x="258" y="116"/>
                    <a:pt x="258" y="116"/>
                  </a:cubicBezTo>
                  <a:cubicBezTo>
                    <a:pt x="258" y="116"/>
                    <a:pt x="261" y="116"/>
                    <a:pt x="258" y="113"/>
                  </a:cubicBezTo>
                  <a:cubicBezTo>
                    <a:pt x="255" y="113"/>
                    <a:pt x="255" y="107"/>
                    <a:pt x="252" y="107"/>
                  </a:cubicBezTo>
                  <a:lnTo>
                    <a:pt x="249" y="107"/>
                  </a:lnTo>
                  <a:cubicBezTo>
                    <a:pt x="247" y="107"/>
                    <a:pt x="238" y="116"/>
                    <a:pt x="238" y="116"/>
                  </a:cubicBezTo>
                  <a:cubicBezTo>
                    <a:pt x="230" y="119"/>
                    <a:pt x="230" y="119"/>
                    <a:pt x="230" y="119"/>
                  </a:cubicBezTo>
                  <a:cubicBezTo>
                    <a:pt x="230" y="119"/>
                    <a:pt x="227" y="130"/>
                    <a:pt x="230" y="130"/>
                  </a:cubicBezTo>
                  <a:lnTo>
                    <a:pt x="235" y="133"/>
                  </a:lnTo>
                  <a:lnTo>
                    <a:pt x="235" y="135"/>
                  </a:lnTo>
                  <a:cubicBezTo>
                    <a:pt x="235" y="138"/>
                    <a:pt x="232" y="144"/>
                    <a:pt x="232" y="144"/>
                  </a:cubicBezTo>
                  <a:cubicBezTo>
                    <a:pt x="232" y="144"/>
                    <a:pt x="232" y="147"/>
                    <a:pt x="230" y="147"/>
                  </a:cubicBezTo>
                  <a:cubicBezTo>
                    <a:pt x="227" y="147"/>
                    <a:pt x="227" y="147"/>
                    <a:pt x="227" y="147"/>
                  </a:cubicBezTo>
                  <a:cubicBezTo>
                    <a:pt x="221" y="144"/>
                    <a:pt x="215" y="144"/>
                    <a:pt x="213" y="144"/>
                  </a:cubicBezTo>
                  <a:cubicBezTo>
                    <a:pt x="210" y="141"/>
                    <a:pt x="210" y="141"/>
                    <a:pt x="207" y="141"/>
                  </a:cubicBezTo>
                  <a:cubicBezTo>
                    <a:pt x="204" y="141"/>
                    <a:pt x="204" y="141"/>
                    <a:pt x="204" y="141"/>
                  </a:cubicBezTo>
                  <a:cubicBezTo>
                    <a:pt x="201" y="141"/>
                    <a:pt x="198" y="144"/>
                    <a:pt x="198" y="144"/>
                  </a:cubicBezTo>
                  <a:cubicBezTo>
                    <a:pt x="198" y="147"/>
                    <a:pt x="187" y="152"/>
                    <a:pt x="187" y="152"/>
                  </a:cubicBezTo>
                  <a:lnTo>
                    <a:pt x="184" y="155"/>
                  </a:lnTo>
                  <a:cubicBezTo>
                    <a:pt x="184" y="158"/>
                    <a:pt x="181" y="166"/>
                    <a:pt x="181" y="166"/>
                  </a:cubicBezTo>
                  <a:cubicBezTo>
                    <a:pt x="181" y="166"/>
                    <a:pt x="179" y="169"/>
                    <a:pt x="170" y="172"/>
                  </a:cubicBezTo>
                  <a:cubicBezTo>
                    <a:pt x="164" y="172"/>
                    <a:pt x="162" y="175"/>
                    <a:pt x="162" y="175"/>
                  </a:cubicBezTo>
                  <a:cubicBezTo>
                    <a:pt x="159" y="183"/>
                    <a:pt x="159" y="183"/>
                    <a:pt x="159" y="183"/>
                  </a:cubicBezTo>
                  <a:cubicBezTo>
                    <a:pt x="159" y="183"/>
                    <a:pt x="153" y="186"/>
                    <a:pt x="151" y="192"/>
                  </a:cubicBezTo>
                  <a:cubicBezTo>
                    <a:pt x="148" y="195"/>
                    <a:pt x="137" y="203"/>
                    <a:pt x="134" y="203"/>
                  </a:cubicBezTo>
                  <a:cubicBezTo>
                    <a:pt x="134" y="203"/>
                    <a:pt x="128" y="209"/>
                    <a:pt x="128" y="212"/>
                  </a:cubicBezTo>
                  <a:cubicBezTo>
                    <a:pt x="125" y="217"/>
                    <a:pt x="125" y="223"/>
                    <a:pt x="125" y="226"/>
                  </a:cubicBezTo>
                  <a:cubicBezTo>
                    <a:pt x="122" y="229"/>
                    <a:pt x="122" y="234"/>
                    <a:pt x="120" y="237"/>
                  </a:cubicBezTo>
                  <a:cubicBezTo>
                    <a:pt x="120" y="240"/>
                    <a:pt x="117" y="246"/>
                    <a:pt x="117" y="249"/>
                  </a:cubicBezTo>
                  <a:cubicBezTo>
                    <a:pt x="114" y="249"/>
                    <a:pt x="111" y="251"/>
                    <a:pt x="108" y="254"/>
                  </a:cubicBezTo>
                  <a:cubicBezTo>
                    <a:pt x="108" y="254"/>
                    <a:pt x="97" y="257"/>
                    <a:pt x="94" y="260"/>
                  </a:cubicBezTo>
                  <a:cubicBezTo>
                    <a:pt x="91" y="260"/>
                    <a:pt x="91" y="266"/>
                    <a:pt x="91" y="268"/>
                  </a:cubicBezTo>
                  <a:cubicBezTo>
                    <a:pt x="91" y="268"/>
                    <a:pt x="94" y="274"/>
                    <a:pt x="97" y="274"/>
                  </a:cubicBezTo>
                  <a:lnTo>
                    <a:pt x="103" y="274"/>
                  </a:lnTo>
                  <a:cubicBezTo>
                    <a:pt x="103" y="274"/>
                    <a:pt x="103" y="283"/>
                    <a:pt x="103" y="285"/>
                  </a:cubicBezTo>
                  <a:cubicBezTo>
                    <a:pt x="103" y="285"/>
                    <a:pt x="100" y="294"/>
                    <a:pt x="103" y="294"/>
                  </a:cubicBezTo>
                  <a:cubicBezTo>
                    <a:pt x="105" y="294"/>
                    <a:pt x="111" y="294"/>
                    <a:pt x="111" y="294"/>
                  </a:cubicBezTo>
                  <a:cubicBezTo>
                    <a:pt x="120" y="297"/>
                    <a:pt x="120" y="297"/>
                    <a:pt x="120" y="297"/>
                  </a:cubicBezTo>
                  <a:cubicBezTo>
                    <a:pt x="125" y="302"/>
                    <a:pt x="125" y="302"/>
                    <a:pt x="125" y="302"/>
                  </a:cubicBezTo>
                  <a:cubicBezTo>
                    <a:pt x="131" y="305"/>
                    <a:pt x="131" y="305"/>
                    <a:pt x="131" y="305"/>
                  </a:cubicBezTo>
                  <a:cubicBezTo>
                    <a:pt x="131" y="305"/>
                    <a:pt x="131" y="308"/>
                    <a:pt x="128" y="311"/>
                  </a:cubicBezTo>
                  <a:lnTo>
                    <a:pt x="125" y="314"/>
                  </a:lnTo>
                  <a:lnTo>
                    <a:pt x="125" y="314"/>
                  </a:lnTo>
                  <a:cubicBezTo>
                    <a:pt x="122" y="314"/>
                    <a:pt x="122" y="314"/>
                    <a:pt x="122" y="311"/>
                  </a:cubicBezTo>
                  <a:cubicBezTo>
                    <a:pt x="120" y="308"/>
                    <a:pt x="120" y="305"/>
                    <a:pt x="117" y="305"/>
                  </a:cubicBezTo>
                  <a:lnTo>
                    <a:pt x="117" y="305"/>
                  </a:lnTo>
                  <a:cubicBezTo>
                    <a:pt x="114" y="305"/>
                    <a:pt x="114" y="305"/>
                    <a:pt x="111" y="305"/>
                  </a:cubicBezTo>
                  <a:lnTo>
                    <a:pt x="108" y="305"/>
                  </a:lnTo>
                  <a:lnTo>
                    <a:pt x="108" y="305"/>
                  </a:lnTo>
                  <a:cubicBezTo>
                    <a:pt x="105" y="305"/>
                    <a:pt x="103" y="305"/>
                    <a:pt x="103" y="302"/>
                  </a:cubicBezTo>
                  <a:cubicBezTo>
                    <a:pt x="100" y="302"/>
                    <a:pt x="100" y="302"/>
                    <a:pt x="100" y="302"/>
                  </a:cubicBezTo>
                  <a:lnTo>
                    <a:pt x="100" y="302"/>
                  </a:lnTo>
                  <a:lnTo>
                    <a:pt x="100" y="302"/>
                  </a:lnTo>
                  <a:cubicBezTo>
                    <a:pt x="100" y="302"/>
                    <a:pt x="100" y="302"/>
                    <a:pt x="100" y="300"/>
                  </a:cubicBezTo>
                  <a:cubicBezTo>
                    <a:pt x="100" y="297"/>
                    <a:pt x="103" y="294"/>
                    <a:pt x="100" y="291"/>
                  </a:cubicBezTo>
                  <a:cubicBezTo>
                    <a:pt x="100" y="288"/>
                    <a:pt x="97" y="285"/>
                    <a:pt x="94" y="285"/>
                  </a:cubicBezTo>
                  <a:lnTo>
                    <a:pt x="94" y="285"/>
                  </a:lnTo>
                  <a:cubicBezTo>
                    <a:pt x="94" y="285"/>
                    <a:pt x="94" y="285"/>
                    <a:pt x="91" y="285"/>
                  </a:cubicBezTo>
                  <a:cubicBezTo>
                    <a:pt x="88" y="280"/>
                    <a:pt x="88" y="280"/>
                    <a:pt x="86" y="280"/>
                  </a:cubicBezTo>
                  <a:lnTo>
                    <a:pt x="86" y="280"/>
                  </a:lnTo>
                  <a:lnTo>
                    <a:pt x="83" y="280"/>
                  </a:lnTo>
                  <a:cubicBezTo>
                    <a:pt x="83" y="280"/>
                    <a:pt x="83" y="280"/>
                    <a:pt x="83" y="277"/>
                  </a:cubicBezTo>
                  <a:cubicBezTo>
                    <a:pt x="83" y="274"/>
                    <a:pt x="83" y="271"/>
                    <a:pt x="83" y="268"/>
                  </a:cubicBezTo>
                  <a:cubicBezTo>
                    <a:pt x="83" y="266"/>
                    <a:pt x="86" y="260"/>
                    <a:pt x="86" y="260"/>
                  </a:cubicBezTo>
                  <a:cubicBezTo>
                    <a:pt x="86" y="257"/>
                    <a:pt x="86" y="254"/>
                    <a:pt x="86" y="251"/>
                  </a:cubicBezTo>
                  <a:cubicBezTo>
                    <a:pt x="86" y="249"/>
                    <a:pt x="86" y="246"/>
                    <a:pt x="86" y="246"/>
                  </a:cubicBezTo>
                  <a:cubicBezTo>
                    <a:pt x="86" y="246"/>
                    <a:pt x="74" y="271"/>
                    <a:pt x="69" y="291"/>
                  </a:cubicBezTo>
                  <a:lnTo>
                    <a:pt x="69" y="291"/>
                  </a:lnTo>
                  <a:lnTo>
                    <a:pt x="69" y="291"/>
                  </a:lnTo>
                  <a:cubicBezTo>
                    <a:pt x="71" y="291"/>
                    <a:pt x="74" y="291"/>
                    <a:pt x="74" y="294"/>
                  </a:cubicBezTo>
                  <a:cubicBezTo>
                    <a:pt x="74" y="300"/>
                    <a:pt x="74" y="302"/>
                    <a:pt x="74" y="305"/>
                  </a:cubicBezTo>
                  <a:cubicBezTo>
                    <a:pt x="74" y="308"/>
                    <a:pt x="74" y="308"/>
                    <a:pt x="74" y="319"/>
                  </a:cubicBezTo>
                  <a:cubicBezTo>
                    <a:pt x="74" y="331"/>
                    <a:pt x="77" y="333"/>
                    <a:pt x="74" y="336"/>
                  </a:cubicBezTo>
                  <a:cubicBezTo>
                    <a:pt x="74" y="339"/>
                    <a:pt x="71" y="344"/>
                    <a:pt x="71" y="347"/>
                  </a:cubicBezTo>
                  <a:cubicBezTo>
                    <a:pt x="71" y="353"/>
                    <a:pt x="74" y="362"/>
                    <a:pt x="74" y="364"/>
                  </a:cubicBezTo>
                  <a:cubicBezTo>
                    <a:pt x="77" y="367"/>
                    <a:pt x="77" y="367"/>
                    <a:pt x="80" y="370"/>
                  </a:cubicBezTo>
                  <a:lnTo>
                    <a:pt x="77" y="376"/>
                  </a:lnTo>
                  <a:cubicBezTo>
                    <a:pt x="77" y="376"/>
                    <a:pt x="80" y="373"/>
                    <a:pt x="80" y="370"/>
                  </a:cubicBezTo>
                  <a:cubicBezTo>
                    <a:pt x="86" y="364"/>
                    <a:pt x="88" y="359"/>
                    <a:pt x="88" y="359"/>
                  </a:cubicBezTo>
                  <a:cubicBezTo>
                    <a:pt x="91" y="356"/>
                    <a:pt x="91" y="356"/>
                    <a:pt x="91" y="356"/>
                  </a:cubicBezTo>
                  <a:cubicBezTo>
                    <a:pt x="91" y="356"/>
                    <a:pt x="91" y="350"/>
                    <a:pt x="97" y="350"/>
                  </a:cubicBezTo>
                  <a:cubicBezTo>
                    <a:pt x="97" y="350"/>
                    <a:pt x="97" y="350"/>
                    <a:pt x="100" y="350"/>
                  </a:cubicBezTo>
                  <a:cubicBezTo>
                    <a:pt x="105" y="353"/>
                    <a:pt x="105" y="350"/>
                    <a:pt x="108" y="353"/>
                  </a:cubicBezTo>
                  <a:cubicBezTo>
                    <a:pt x="111" y="356"/>
                    <a:pt x="105" y="364"/>
                    <a:pt x="108" y="364"/>
                  </a:cubicBezTo>
                  <a:lnTo>
                    <a:pt x="108" y="364"/>
                  </a:lnTo>
                  <a:cubicBezTo>
                    <a:pt x="111" y="364"/>
                    <a:pt x="114" y="364"/>
                    <a:pt x="117" y="362"/>
                  </a:cubicBezTo>
                  <a:cubicBezTo>
                    <a:pt x="120" y="362"/>
                    <a:pt x="122" y="362"/>
                    <a:pt x="125" y="362"/>
                  </a:cubicBezTo>
                  <a:lnTo>
                    <a:pt x="125" y="362"/>
                  </a:lnTo>
                  <a:cubicBezTo>
                    <a:pt x="128" y="362"/>
                    <a:pt x="131" y="362"/>
                    <a:pt x="134" y="367"/>
                  </a:cubicBezTo>
                  <a:cubicBezTo>
                    <a:pt x="134" y="373"/>
                    <a:pt x="137" y="378"/>
                    <a:pt x="139" y="381"/>
                  </a:cubicBezTo>
                  <a:cubicBezTo>
                    <a:pt x="142" y="381"/>
                    <a:pt x="142" y="387"/>
                    <a:pt x="142" y="393"/>
                  </a:cubicBezTo>
                  <a:cubicBezTo>
                    <a:pt x="145" y="396"/>
                    <a:pt x="153" y="398"/>
                    <a:pt x="156" y="398"/>
                  </a:cubicBezTo>
                  <a:cubicBezTo>
                    <a:pt x="156" y="398"/>
                    <a:pt x="167" y="401"/>
                    <a:pt x="170" y="401"/>
                  </a:cubicBezTo>
                  <a:cubicBezTo>
                    <a:pt x="173" y="404"/>
                    <a:pt x="170" y="407"/>
                    <a:pt x="176" y="410"/>
                  </a:cubicBezTo>
                  <a:cubicBezTo>
                    <a:pt x="181" y="410"/>
                    <a:pt x="181" y="421"/>
                    <a:pt x="181" y="421"/>
                  </a:cubicBezTo>
                  <a:cubicBezTo>
                    <a:pt x="181" y="421"/>
                    <a:pt x="184" y="432"/>
                    <a:pt x="181" y="435"/>
                  </a:cubicBezTo>
                  <a:cubicBezTo>
                    <a:pt x="181" y="438"/>
                    <a:pt x="181" y="441"/>
                    <a:pt x="184" y="441"/>
                  </a:cubicBezTo>
                  <a:cubicBezTo>
                    <a:pt x="190" y="444"/>
                    <a:pt x="198" y="444"/>
                    <a:pt x="198" y="444"/>
                  </a:cubicBezTo>
                  <a:cubicBezTo>
                    <a:pt x="198" y="444"/>
                    <a:pt x="193" y="452"/>
                    <a:pt x="201" y="455"/>
                  </a:cubicBezTo>
                  <a:cubicBezTo>
                    <a:pt x="207" y="458"/>
                    <a:pt x="215" y="461"/>
                    <a:pt x="218" y="461"/>
                  </a:cubicBezTo>
                  <a:cubicBezTo>
                    <a:pt x="218" y="461"/>
                    <a:pt x="213" y="466"/>
                    <a:pt x="221" y="466"/>
                  </a:cubicBezTo>
                  <a:lnTo>
                    <a:pt x="221" y="466"/>
                  </a:lnTo>
                  <a:cubicBezTo>
                    <a:pt x="227" y="466"/>
                    <a:pt x="230" y="466"/>
                    <a:pt x="235" y="466"/>
                  </a:cubicBezTo>
                  <a:cubicBezTo>
                    <a:pt x="238" y="466"/>
                    <a:pt x="241" y="466"/>
                    <a:pt x="244" y="469"/>
                  </a:cubicBezTo>
                  <a:cubicBezTo>
                    <a:pt x="247" y="472"/>
                    <a:pt x="244" y="478"/>
                    <a:pt x="255" y="483"/>
                  </a:cubicBezTo>
                  <a:cubicBezTo>
                    <a:pt x="267" y="489"/>
                    <a:pt x="269" y="492"/>
                    <a:pt x="272" y="492"/>
                  </a:cubicBezTo>
                  <a:cubicBezTo>
                    <a:pt x="275" y="495"/>
                    <a:pt x="281" y="495"/>
                    <a:pt x="278" y="503"/>
                  </a:cubicBezTo>
                  <a:cubicBezTo>
                    <a:pt x="278" y="512"/>
                    <a:pt x="275" y="514"/>
                    <a:pt x="272" y="520"/>
                  </a:cubicBezTo>
                  <a:cubicBezTo>
                    <a:pt x="269" y="523"/>
                    <a:pt x="264" y="534"/>
                    <a:pt x="261" y="537"/>
                  </a:cubicBezTo>
                  <a:cubicBezTo>
                    <a:pt x="258" y="540"/>
                    <a:pt x="255" y="545"/>
                    <a:pt x="258" y="551"/>
                  </a:cubicBezTo>
                  <a:cubicBezTo>
                    <a:pt x="261" y="557"/>
                    <a:pt x="264" y="562"/>
                    <a:pt x="264" y="568"/>
                  </a:cubicBezTo>
                  <a:cubicBezTo>
                    <a:pt x="264" y="571"/>
                    <a:pt x="264" y="579"/>
                    <a:pt x="264" y="585"/>
                  </a:cubicBezTo>
                  <a:cubicBezTo>
                    <a:pt x="261" y="588"/>
                    <a:pt x="255" y="596"/>
                    <a:pt x="255" y="596"/>
                  </a:cubicBezTo>
                  <a:cubicBezTo>
                    <a:pt x="255" y="596"/>
                    <a:pt x="264" y="602"/>
                    <a:pt x="258" y="608"/>
                  </a:cubicBezTo>
                  <a:cubicBezTo>
                    <a:pt x="252" y="613"/>
                    <a:pt x="244" y="619"/>
                    <a:pt x="241" y="622"/>
                  </a:cubicBezTo>
                  <a:cubicBezTo>
                    <a:pt x="235" y="622"/>
                    <a:pt x="227" y="630"/>
                    <a:pt x="227" y="630"/>
                  </a:cubicBezTo>
                  <a:cubicBezTo>
                    <a:pt x="227" y="630"/>
                    <a:pt x="230" y="647"/>
                    <a:pt x="227" y="650"/>
                  </a:cubicBezTo>
                  <a:cubicBezTo>
                    <a:pt x="227" y="653"/>
                    <a:pt x="213" y="681"/>
                    <a:pt x="218" y="687"/>
                  </a:cubicBezTo>
                  <a:cubicBezTo>
                    <a:pt x="221" y="695"/>
                    <a:pt x="224" y="701"/>
                    <a:pt x="221" y="704"/>
                  </a:cubicBezTo>
                  <a:cubicBezTo>
                    <a:pt x="221" y="710"/>
                    <a:pt x="218" y="710"/>
                    <a:pt x="218" y="712"/>
                  </a:cubicBezTo>
                  <a:cubicBezTo>
                    <a:pt x="215" y="715"/>
                    <a:pt x="204" y="712"/>
                    <a:pt x="213" y="723"/>
                  </a:cubicBezTo>
                  <a:cubicBezTo>
                    <a:pt x="218" y="732"/>
                    <a:pt x="221" y="735"/>
                    <a:pt x="224" y="740"/>
                  </a:cubicBezTo>
                  <a:cubicBezTo>
                    <a:pt x="227" y="743"/>
                    <a:pt x="227" y="746"/>
                    <a:pt x="230" y="752"/>
                  </a:cubicBezTo>
                  <a:cubicBezTo>
                    <a:pt x="235" y="757"/>
                    <a:pt x="235" y="763"/>
                    <a:pt x="241" y="769"/>
                  </a:cubicBezTo>
                  <a:cubicBezTo>
                    <a:pt x="247" y="772"/>
                    <a:pt x="252" y="774"/>
                    <a:pt x="252" y="780"/>
                  </a:cubicBezTo>
                  <a:cubicBezTo>
                    <a:pt x="252" y="783"/>
                    <a:pt x="258" y="788"/>
                    <a:pt x="255" y="788"/>
                  </a:cubicBezTo>
                  <a:cubicBezTo>
                    <a:pt x="255" y="788"/>
                    <a:pt x="252" y="788"/>
                    <a:pt x="249" y="786"/>
                  </a:cubicBezTo>
                  <a:cubicBezTo>
                    <a:pt x="238" y="777"/>
                    <a:pt x="247" y="786"/>
                    <a:pt x="232" y="772"/>
                  </a:cubicBezTo>
                  <a:cubicBezTo>
                    <a:pt x="215" y="760"/>
                    <a:pt x="213" y="766"/>
                    <a:pt x="204" y="757"/>
                  </a:cubicBezTo>
                  <a:cubicBezTo>
                    <a:pt x="204" y="754"/>
                    <a:pt x="204" y="754"/>
                    <a:pt x="204" y="754"/>
                  </a:cubicBezTo>
                  <a:cubicBezTo>
                    <a:pt x="201" y="754"/>
                    <a:pt x="201" y="757"/>
                    <a:pt x="201" y="757"/>
                  </a:cubicBezTo>
                  <a:cubicBezTo>
                    <a:pt x="204" y="760"/>
                    <a:pt x="204" y="760"/>
                    <a:pt x="204" y="760"/>
                  </a:cubicBezTo>
                  <a:cubicBezTo>
                    <a:pt x="201" y="760"/>
                    <a:pt x="201" y="757"/>
                    <a:pt x="196" y="743"/>
                  </a:cubicBezTo>
                  <a:cubicBezTo>
                    <a:pt x="181" y="710"/>
                    <a:pt x="179" y="712"/>
                    <a:pt x="176" y="707"/>
                  </a:cubicBezTo>
                  <a:cubicBezTo>
                    <a:pt x="173" y="698"/>
                    <a:pt x="176" y="707"/>
                    <a:pt x="164" y="690"/>
                  </a:cubicBezTo>
                  <a:cubicBezTo>
                    <a:pt x="156" y="673"/>
                    <a:pt x="164" y="684"/>
                    <a:pt x="156" y="673"/>
                  </a:cubicBezTo>
                  <a:cubicBezTo>
                    <a:pt x="153" y="667"/>
                    <a:pt x="151" y="667"/>
                    <a:pt x="151" y="667"/>
                  </a:cubicBezTo>
                  <a:lnTo>
                    <a:pt x="148" y="667"/>
                  </a:lnTo>
                  <a:lnTo>
                    <a:pt x="148" y="667"/>
                  </a:lnTo>
                  <a:cubicBezTo>
                    <a:pt x="148" y="667"/>
                    <a:pt x="145" y="667"/>
                    <a:pt x="142" y="656"/>
                  </a:cubicBezTo>
                  <a:cubicBezTo>
                    <a:pt x="139" y="636"/>
                    <a:pt x="139" y="650"/>
                    <a:pt x="134" y="627"/>
                  </a:cubicBezTo>
                  <a:cubicBezTo>
                    <a:pt x="128" y="605"/>
                    <a:pt x="137" y="605"/>
                    <a:pt x="125" y="593"/>
                  </a:cubicBezTo>
                  <a:cubicBezTo>
                    <a:pt x="111" y="582"/>
                    <a:pt x="114" y="588"/>
                    <a:pt x="108" y="579"/>
                  </a:cubicBezTo>
                  <a:cubicBezTo>
                    <a:pt x="105" y="571"/>
                    <a:pt x="111" y="579"/>
                    <a:pt x="100" y="559"/>
                  </a:cubicBezTo>
                  <a:cubicBezTo>
                    <a:pt x="88" y="540"/>
                    <a:pt x="74" y="534"/>
                    <a:pt x="74" y="500"/>
                  </a:cubicBezTo>
                  <a:cubicBezTo>
                    <a:pt x="74" y="466"/>
                    <a:pt x="74" y="461"/>
                    <a:pt x="74" y="461"/>
                  </a:cubicBezTo>
                  <a:cubicBezTo>
                    <a:pt x="74" y="461"/>
                    <a:pt x="57" y="449"/>
                    <a:pt x="63" y="430"/>
                  </a:cubicBezTo>
                  <a:cubicBezTo>
                    <a:pt x="69" y="410"/>
                    <a:pt x="71" y="415"/>
                    <a:pt x="69" y="410"/>
                  </a:cubicBezTo>
                  <a:cubicBezTo>
                    <a:pt x="66" y="404"/>
                    <a:pt x="66" y="404"/>
                    <a:pt x="60" y="398"/>
                  </a:cubicBezTo>
                  <a:cubicBezTo>
                    <a:pt x="54" y="390"/>
                    <a:pt x="54" y="390"/>
                    <a:pt x="52" y="387"/>
                  </a:cubicBezTo>
                  <a:cubicBezTo>
                    <a:pt x="52" y="384"/>
                    <a:pt x="49" y="378"/>
                    <a:pt x="49" y="376"/>
                  </a:cubicBezTo>
                  <a:cubicBezTo>
                    <a:pt x="49" y="373"/>
                    <a:pt x="49" y="370"/>
                    <a:pt x="49" y="370"/>
                  </a:cubicBezTo>
                  <a:cubicBezTo>
                    <a:pt x="43" y="373"/>
                    <a:pt x="43" y="373"/>
                    <a:pt x="43" y="373"/>
                  </a:cubicBezTo>
                  <a:cubicBezTo>
                    <a:pt x="43" y="373"/>
                    <a:pt x="0" y="808"/>
                    <a:pt x="433" y="871"/>
                  </a:cubicBezTo>
                  <a:cubicBezTo>
                    <a:pt x="433" y="871"/>
                    <a:pt x="348" y="854"/>
                    <a:pt x="329" y="834"/>
                  </a:cubicBezTo>
                  <a:cubicBezTo>
                    <a:pt x="326" y="834"/>
                    <a:pt x="326" y="831"/>
                    <a:pt x="326" y="831"/>
                  </a:cubicBezTo>
                  <a:cubicBezTo>
                    <a:pt x="326" y="831"/>
                    <a:pt x="323" y="811"/>
                    <a:pt x="326" y="811"/>
                  </a:cubicBezTo>
                  <a:cubicBezTo>
                    <a:pt x="329" y="811"/>
                    <a:pt x="332" y="814"/>
                    <a:pt x="334" y="814"/>
                  </a:cubicBezTo>
                  <a:cubicBezTo>
                    <a:pt x="337" y="814"/>
                    <a:pt x="340" y="811"/>
                    <a:pt x="343" y="811"/>
                  </a:cubicBezTo>
                  <a:cubicBezTo>
                    <a:pt x="348" y="806"/>
                    <a:pt x="357" y="800"/>
                    <a:pt x="357" y="800"/>
                  </a:cubicBezTo>
                  <a:cubicBezTo>
                    <a:pt x="357" y="806"/>
                    <a:pt x="357" y="806"/>
                    <a:pt x="357" y="806"/>
                  </a:cubicBezTo>
                  <a:lnTo>
                    <a:pt x="357" y="808"/>
                  </a:lnTo>
                  <a:cubicBezTo>
                    <a:pt x="357" y="808"/>
                    <a:pt x="360" y="806"/>
                    <a:pt x="371" y="806"/>
                  </a:cubicBezTo>
                  <a:cubicBezTo>
                    <a:pt x="391" y="803"/>
                    <a:pt x="391" y="803"/>
                    <a:pt x="396" y="800"/>
                  </a:cubicBezTo>
                  <a:cubicBezTo>
                    <a:pt x="402" y="797"/>
                    <a:pt x="411" y="788"/>
                    <a:pt x="413" y="788"/>
                  </a:cubicBezTo>
                  <a:cubicBezTo>
                    <a:pt x="416" y="788"/>
                    <a:pt x="416" y="788"/>
                    <a:pt x="416" y="791"/>
                  </a:cubicBezTo>
                  <a:cubicBezTo>
                    <a:pt x="422" y="800"/>
                    <a:pt x="411" y="797"/>
                    <a:pt x="422" y="800"/>
                  </a:cubicBezTo>
                  <a:cubicBezTo>
                    <a:pt x="425" y="803"/>
                    <a:pt x="428" y="803"/>
                    <a:pt x="430" y="803"/>
                  </a:cubicBezTo>
                  <a:cubicBezTo>
                    <a:pt x="439" y="803"/>
                    <a:pt x="447" y="800"/>
                    <a:pt x="447" y="800"/>
                  </a:cubicBezTo>
                  <a:cubicBezTo>
                    <a:pt x="447" y="800"/>
                    <a:pt x="459" y="800"/>
                    <a:pt x="467" y="800"/>
                  </a:cubicBezTo>
                  <a:cubicBezTo>
                    <a:pt x="473" y="800"/>
                    <a:pt x="479" y="800"/>
                    <a:pt x="481" y="797"/>
                  </a:cubicBezTo>
                  <a:cubicBezTo>
                    <a:pt x="484" y="794"/>
                    <a:pt x="484" y="791"/>
                    <a:pt x="487" y="791"/>
                  </a:cubicBezTo>
                  <a:lnTo>
                    <a:pt x="490" y="791"/>
                  </a:lnTo>
                  <a:cubicBezTo>
                    <a:pt x="496" y="791"/>
                    <a:pt x="498" y="800"/>
                    <a:pt x="498" y="800"/>
                  </a:cubicBezTo>
                  <a:cubicBezTo>
                    <a:pt x="481" y="808"/>
                    <a:pt x="481" y="808"/>
                    <a:pt x="481" y="808"/>
                  </a:cubicBezTo>
                  <a:cubicBezTo>
                    <a:pt x="464" y="820"/>
                    <a:pt x="464" y="820"/>
                    <a:pt x="464" y="820"/>
                  </a:cubicBezTo>
                  <a:cubicBezTo>
                    <a:pt x="464" y="820"/>
                    <a:pt x="459" y="823"/>
                    <a:pt x="464" y="825"/>
                  </a:cubicBezTo>
                  <a:cubicBezTo>
                    <a:pt x="470" y="828"/>
                    <a:pt x="473" y="828"/>
                    <a:pt x="481" y="828"/>
                  </a:cubicBezTo>
                  <a:cubicBezTo>
                    <a:pt x="487" y="828"/>
                    <a:pt x="498" y="837"/>
                    <a:pt x="504" y="837"/>
                  </a:cubicBezTo>
                  <a:cubicBezTo>
                    <a:pt x="507" y="837"/>
                    <a:pt x="510" y="837"/>
                    <a:pt x="510" y="834"/>
                  </a:cubicBezTo>
                  <a:cubicBezTo>
                    <a:pt x="515" y="825"/>
                    <a:pt x="515" y="825"/>
                    <a:pt x="518" y="820"/>
                  </a:cubicBezTo>
                  <a:cubicBezTo>
                    <a:pt x="521" y="814"/>
                    <a:pt x="521" y="808"/>
                    <a:pt x="527" y="808"/>
                  </a:cubicBezTo>
                  <a:cubicBezTo>
                    <a:pt x="535" y="808"/>
                    <a:pt x="541" y="811"/>
                    <a:pt x="541" y="811"/>
                  </a:cubicBezTo>
                  <a:cubicBezTo>
                    <a:pt x="535" y="825"/>
                    <a:pt x="535" y="825"/>
                    <a:pt x="535" y="825"/>
                  </a:cubicBezTo>
                  <a:cubicBezTo>
                    <a:pt x="535" y="825"/>
                    <a:pt x="549" y="823"/>
                    <a:pt x="552" y="823"/>
                  </a:cubicBezTo>
                  <a:cubicBezTo>
                    <a:pt x="558" y="823"/>
                    <a:pt x="558" y="828"/>
                    <a:pt x="560" y="828"/>
                  </a:cubicBezTo>
                  <a:cubicBezTo>
                    <a:pt x="563" y="828"/>
                    <a:pt x="563" y="825"/>
                    <a:pt x="566" y="825"/>
                  </a:cubicBezTo>
                  <a:cubicBezTo>
                    <a:pt x="575" y="817"/>
                    <a:pt x="575" y="817"/>
                    <a:pt x="583" y="817"/>
                  </a:cubicBezTo>
                  <a:cubicBezTo>
                    <a:pt x="589" y="814"/>
                    <a:pt x="597" y="814"/>
                    <a:pt x="600" y="814"/>
                  </a:cubicBezTo>
                  <a:lnTo>
                    <a:pt x="603" y="814"/>
                  </a:lnTo>
                  <a:cubicBezTo>
                    <a:pt x="606" y="814"/>
                    <a:pt x="611" y="814"/>
                    <a:pt x="614" y="814"/>
                  </a:cubicBezTo>
                  <a:cubicBezTo>
                    <a:pt x="617" y="814"/>
                    <a:pt x="631" y="825"/>
                    <a:pt x="634" y="825"/>
                  </a:cubicBezTo>
                  <a:cubicBezTo>
                    <a:pt x="637" y="825"/>
                    <a:pt x="637" y="825"/>
                    <a:pt x="637" y="825"/>
                  </a:cubicBezTo>
                  <a:cubicBezTo>
                    <a:pt x="637" y="823"/>
                    <a:pt x="643" y="823"/>
                    <a:pt x="648" y="823"/>
                  </a:cubicBezTo>
                  <a:lnTo>
                    <a:pt x="648" y="823"/>
                  </a:lnTo>
                  <a:cubicBezTo>
                    <a:pt x="654" y="823"/>
                    <a:pt x="657" y="823"/>
                    <a:pt x="657" y="823"/>
                  </a:cubicBezTo>
                  <a:cubicBezTo>
                    <a:pt x="657" y="823"/>
                    <a:pt x="609" y="871"/>
                    <a:pt x="501" y="871"/>
                  </a:cubicBezTo>
                  <a:cubicBezTo>
                    <a:pt x="501" y="871"/>
                    <a:pt x="501" y="871"/>
                    <a:pt x="507" y="871"/>
                  </a:cubicBezTo>
                  <a:cubicBezTo>
                    <a:pt x="527" y="871"/>
                    <a:pt x="603" y="868"/>
                    <a:pt x="691" y="825"/>
                  </a:cubicBezTo>
                  <a:cubicBezTo>
                    <a:pt x="753" y="794"/>
                    <a:pt x="821" y="740"/>
                    <a:pt x="874" y="650"/>
                  </a:cubicBezTo>
                  <a:cubicBezTo>
                    <a:pt x="973" y="481"/>
                    <a:pt x="951" y="274"/>
                    <a:pt x="809" y="135"/>
                  </a:cubicBezTo>
                  <a:cubicBezTo>
                    <a:pt x="758" y="85"/>
                    <a:pt x="691" y="42"/>
                    <a:pt x="609" y="14"/>
                  </a:cubicBezTo>
                  <a:cubicBezTo>
                    <a:pt x="609" y="14"/>
                    <a:pt x="838" y="99"/>
                    <a:pt x="900" y="319"/>
                  </a:cubicBezTo>
                  <a:cubicBezTo>
                    <a:pt x="897" y="322"/>
                    <a:pt x="897" y="322"/>
                    <a:pt x="897" y="322"/>
                  </a:cubicBezTo>
                  <a:cubicBezTo>
                    <a:pt x="892" y="317"/>
                    <a:pt x="892" y="319"/>
                    <a:pt x="886" y="308"/>
                  </a:cubicBezTo>
                  <a:cubicBezTo>
                    <a:pt x="880" y="300"/>
                    <a:pt x="886" y="300"/>
                    <a:pt x="880" y="294"/>
                  </a:cubicBezTo>
                  <a:cubicBezTo>
                    <a:pt x="880" y="291"/>
                    <a:pt x="877" y="291"/>
                    <a:pt x="877" y="291"/>
                  </a:cubicBezTo>
                  <a:cubicBezTo>
                    <a:pt x="877" y="288"/>
                    <a:pt x="877" y="288"/>
                    <a:pt x="872" y="285"/>
                  </a:cubicBezTo>
                  <a:cubicBezTo>
                    <a:pt x="866" y="277"/>
                    <a:pt x="866" y="277"/>
                    <a:pt x="863" y="274"/>
                  </a:cubicBezTo>
                  <a:cubicBezTo>
                    <a:pt x="858" y="268"/>
                    <a:pt x="855" y="257"/>
                    <a:pt x="852" y="251"/>
                  </a:cubicBezTo>
                  <a:cubicBezTo>
                    <a:pt x="846" y="249"/>
                    <a:pt x="838" y="246"/>
                    <a:pt x="835" y="246"/>
                  </a:cubicBezTo>
                  <a:cubicBezTo>
                    <a:pt x="832" y="246"/>
                    <a:pt x="832" y="243"/>
                    <a:pt x="832" y="243"/>
                  </a:cubicBezTo>
                  <a:cubicBezTo>
                    <a:pt x="832" y="243"/>
                    <a:pt x="829" y="243"/>
                    <a:pt x="829" y="246"/>
                  </a:cubicBezTo>
                  <a:cubicBezTo>
                    <a:pt x="829" y="251"/>
                    <a:pt x="835" y="257"/>
                    <a:pt x="835" y="257"/>
                  </a:cubicBezTo>
                  <a:cubicBezTo>
                    <a:pt x="835" y="274"/>
                    <a:pt x="835" y="274"/>
                    <a:pt x="835" y="274"/>
                  </a:cubicBezTo>
                  <a:cubicBezTo>
                    <a:pt x="835" y="274"/>
                    <a:pt x="843" y="291"/>
                    <a:pt x="843" y="294"/>
                  </a:cubicBezTo>
                  <a:cubicBezTo>
                    <a:pt x="843" y="300"/>
                    <a:pt x="838" y="311"/>
                    <a:pt x="838" y="311"/>
                  </a:cubicBezTo>
                  <a:cubicBezTo>
                    <a:pt x="838" y="311"/>
                    <a:pt x="835" y="322"/>
                    <a:pt x="832" y="325"/>
                  </a:cubicBezTo>
                  <a:cubicBezTo>
                    <a:pt x="826" y="325"/>
                    <a:pt x="804" y="331"/>
                    <a:pt x="804" y="331"/>
                  </a:cubicBezTo>
                  <a:cubicBezTo>
                    <a:pt x="804" y="331"/>
                    <a:pt x="795" y="322"/>
                    <a:pt x="792" y="314"/>
                  </a:cubicBezTo>
                  <a:cubicBezTo>
                    <a:pt x="787" y="308"/>
                    <a:pt x="775" y="305"/>
                    <a:pt x="773" y="302"/>
                  </a:cubicBezTo>
                  <a:cubicBezTo>
                    <a:pt x="770" y="300"/>
                    <a:pt x="775" y="294"/>
                    <a:pt x="770" y="285"/>
                  </a:cubicBezTo>
                  <a:cubicBezTo>
                    <a:pt x="764" y="277"/>
                    <a:pt x="770" y="280"/>
                    <a:pt x="761" y="271"/>
                  </a:cubicBezTo>
                  <a:cubicBezTo>
                    <a:pt x="753" y="266"/>
                    <a:pt x="753" y="266"/>
                    <a:pt x="753" y="266"/>
                  </a:cubicBezTo>
                  <a:cubicBezTo>
                    <a:pt x="753" y="266"/>
                    <a:pt x="747" y="263"/>
                    <a:pt x="744" y="263"/>
                  </a:cubicBezTo>
                  <a:cubicBezTo>
                    <a:pt x="739" y="263"/>
                    <a:pt x="739" y="263"/>
                    <a:pt x="741" y="268"/>
                  </a:cubicBezTo>
                  <a:cubicBezTo>
                    <a:pt x="747" y="280"/>
                    <a:pt x="739" y="291"/>
                    <a:pt x="744" y="291"/>
                  </a:cubicBezTo>
                  <a:lnTo>
                    <a:pt x="747" y="291"/>
                  </a:lnTo>
                  <a:lnTo>
                    <a:pt x="747" y="291"/>
                  </a:lnTo>
                  <a:cubicBezTo>
                    <a:pt x="750" y="291"/>
                    <a:pt x="750" y="291"/>
                    <a:pt x="750" y="291"/>
                  </a:cubicBezTo>
                  <a:cubicBezTo>
                    <a:pt x="753" y="291"/>
                    <a:pt x="755" y="291"/>
                    <a:pt x="755" y="297"/>
                  </a:cubicBezTo>
                  <a:cubicBezTo>
                    <a:pt x="761" y="308"/>
                    <a:pt x="761" y="311"/>
                    <a:pt x="764" y="314"/>
                  </a:cubicBezTo>
                  <a:cubicBezTo>
                    <a:pt x="767" y="317"/>
                    <a:pt x="770" y="331"/>
                    <a:pt x="773" y="331"/>
                  </a:cubicBezTo>
                  <a:cubicBezTo>
                    <a:pt x="778" y="333"/>
                    <a:pt x="789" y="331"/>
                    <a:pt x="787" y="336"/>
                  </a:cubicBezTo>
                  <a:cubicBezTo>
                    <a:pt x="787" y="342"/>
                    <a:pt x="781" y="347"/>
                    <a:pt x="787" y="350"/>
                  </a:cubicBezTo>
                  <a:cubicBezTo>
                    <a:pt x="795" y="353"/>
                    <a:pt x="795" y="356"/>
                    <a:pt x="798" y="356"/>
                  </a:cubicBezTo>
                  <a:lnTo>
                    <a:pt x="801" y="356"/>
                  </a:lnTo>
                  <a:lnTo>
                    <a:pt x="801" y="356"/>
                  </a:lnTo>
                  <a:cubicBezTo>
                    <a:pt x="804" y="356"/>
                    <a:pt x="804" y="356"/>
                    <a:pt x="804" y="356"/>
                  </a:cubicBezTo>
                  <a:lnTo>
                    <a:pt x="804" y="356"/>
                  </a:lnTo>
                  <a:cubicBezTo>
                    <a:pt x="804" y="356"/>
                    <a:pt x="807" y="353"/>
                    <a:pt x="809" y="353"/>
                  </a:cubicBezTo>
                  <a:cubicBezTo>
                    <a:pt x="818" y="350"/>
                    <a:pt x="823" y="350"/>
                    <a:pt x="823" y="350"/>
                  </a:cubicBezTo>
                  <a:cubicBezTo>
                    <a:pt x="823" y="350"/>
                    <a:pt x="835" y="356"/>
                    <a:pt x="835" y="359"/>
                  </a:cubicBezTo>
                  <a:cubicBezTo>
                    <a:pt x="835" y="364"/>
                    <a:pt x="832" y="381"/>
                    <a:pt x="832" y="381"/>
                  </a:cubicBezTo>
                  <a:cubicBezTo>
                    <a:pt x="821" y="398"/>
                    <a:pt x="821" y="398"/>
                    <a:pt x="821" y="398"/>
                  </a:cubicBezTo>
                  <a:cubicBezTo>
                    <a:pt x="821" y="398"/>
                    <a:pt x="823" y="430"/>
                    <a:pt x="818" y="430"/>
                  </a:cubicBezTo>
                  <a:cubicBezTo>
                    <a:pt x="812" y="430"/>
                    <a:pt x="807" y="444"/>
                    <a:pt x="804" y="444"/>
                  </a:cubicBezTo>
                  <a:cubicBezTo>
                    <a:pt x="801" y="446"/>
                    <a:pt x="798" y="466"/>
                    <a:pt x="798" y="466"/>
                  </a:cubicBezTo>
                  <a:cubicBezTo>
                    <a:pt x="789" y="478"/>
                    <a:pt x="789" y="478"/>
                    <a:pt x="789" y="478"/>
                  </a:cubicBezTo>
                  <a:cubicBezTo>
                    <a:pt x="789" y="478"/>
                    <a:pt x="789" y="495"/>
                    <a:pt x="789" y="498"/>
                  </a:cubicBezTo>
                  <a:cubicBezTo>
                    <a:pt x="789" y="503"/>
                    <a:pt x="792" y="520"/>
                    <a:pt x="789" y="526"/>
                  </a:cubicBezTo>
                  <a:cubicBezTo>
                    <a:pt x="789" y="534"/>
                    <a:pt x="778" y="542"/>
                    <a:pt x="778" y="542"/>
                  </a:cubicBezTo>
                  <a:cubicBezTo>
                    <a:pt x="778" y="542"/>
                    <a:pt x="792" y="557"/>
                    <a:pt x="784" y="559"/>
                  </a:cubicBezTo>
                  <a:cubicBezTo>
                    <a:pt x="775" y="562"/>
                    <a:pt x="767" y="574"/>
                    <a:pt x="767" y="576"/>
                  </a:cubicBezTo>
                  <a:cubicBezTo>
                    <a:pt x="764" y="579"/>
                    <a:pt x="764" y="588"/>
                    <a:pt x="761" y="588"/>
                  </a:cubicBezTo>
                  <a:cubicBezTo>
                    <a:pt x="755" y="588"/>
                    <a:pt x="744" y="591"/>
                    <a:pt x="744" y="593"/>
                  </a:cubicBezTo>
                  <a:cubicBezTo>
                    <a:pt x="744" y="596"/>
                    <a:pt x="744" y="608"/>
                    <a:pt x="744" y="608"/>
                  </a:cubicBezTo>
                  <a:cubicBezTo>
                    <a:pt x="730" y="633"/>
                    <a:pt x="730" y="633"/>
                    <a:pt x="730" y="633"/>
                  </a:cubicBezTo>
                  <a:cubicBezTo>
                    <a:pt x="711" y="647"/>
                    <a:pt x="711" y="647"/>
                    <a:pt x="711" y="647"/>
                  </a:cubicBezTo>
                  <a:cubicBezTo>
                    <a:pt x="711" y="647"/>
                    <a:pt x="711" y="659"/>
                    <a:pt x="705" y="661"/>
                  </a:cubicBezTo>
                  <a:cubicBezTo>
                    <a:pt x="699" y="661"/>
                    <a:pt x="679" y="670"/>
                    <a:pt x="677" y="673"/>
                  </a:cubicBezTo>
                  <a:cubicBezTo>
                    <a:pt x="674" y="676"/>
                    <a:pt x="657" y="684"/>
                    <a:pt x="651" y="684"/>
                  </a:cubicBezTo>
                  <a:cubicBezTo>
                    <a:pt x="648" y="684"/>
                    <a:pt x="651" y="690"/>
                    <a:pt x="651" y="690"/>
                  </a:cubicBezTo>
                  <a:cubicBezTo>
                    <a:pt x="651" y="690"/>
                    <a:pt x="648" y="687"/>
                    <a:pt x="645" y="684"/>
                  </a:cubicBezTo>
                  <a:cubicBezTo>
                    <a:pt x="640" y="670"/>
                    <a:pt x="645" y="679"/>
                    <a:pt x="637" y="661"/>
                  </a:cubicBezTo>
                  <a:cubicBezTo>
                    <a:pt x="631" y="644"/>
                    <a:pt x="631" y="659"/>
                    <a:pt x="631" y="644"/>
                  </a:cubicBezTo>
                  <a:cubicBezTo>
                    <a:pt x="631" y="633"/>
                    <a:pt x="631" y="644"/>
                    <a:pt x="631" y="633"/>
                  </a:cubicBezTo>
                  <a:cubicBezTo>
                    <a:pt x="628" y="622"/>
                    <a:pt x="634" y="630"/>
                    <a:pt x="628" y="616"/>
                  </a:cubicBezTo>
                  <a:cubicBezTo>
                    <a:pt x="620" y="602"/>
                    <a:pt x="623" y="608"/>
                    <a:pt x="614" y="599"/>
                  </a:cubicBezTo>
                  <a:cubicBezTo>
                    <a:pt x="606" y="591"/>
                    <a:pt x="600" y="599"/>
                    <a:pt x="606" y="585"/>
                  </a:cubicBezTo>
                  <a:cubicBezTo>
                    <a:pt x="609" y="571"/>
                    <a:pt x="606" y="585"/>
                    <a:pt x="609" y="571"/>
                  </a:cubicBezTo>
                  <a:cubicBezTo>
                    <a:pt x="611" y="559"/>
                    <a:pt x="609" y="557"/>
                    <a:pt x="617" y="551"/>
                  </a:cubicBezTo>
                  <a:cubicBezTo>
                    <a:pt x="626" y="545"/>
                    <a:pt x="631" y="542"/>
                    <a:pt x="631" y="534"/>
                  </a:cubicBezTo>
                  <a:cubicBezTo>
                    <a:pt x="631" y="526"/>
                    <a:pt x="631" y="523"/>
                    <a:pt x="628" y="520"/>
                  </a:cubicBezTo>
                  <a:cubicBezTo>
                    <a:pt x="626" y="514"/>
                    <a:pt x="617" y="506"/>
                    <a:pt x="617" y="503"/>
                  </a:cubicBezTo>
                  <a:cubicBezTo>
                    <a:pt x="617" y="500"/>
                    <a:pt x="617" y="500"/>
                    <a:pt x="609" y="492"/>
                  </a:cubicBezTo>
                  <a:cubicBezTo>
                    <a:pt x="603" y="483"/>
                    <a:pt x="600" y="478"/>
                    <a:pt x="600" y="478"/>
                  </a:cubicBezTo>
                  <a:cubicBezTo>
                    <a:pt x="600" y="478"/>
                    <a:pt x="597" y="455"/>
                    <a:pt x="597" y="446"/>
                  </a:cubicBezTo>
                  <a:lnTo>
                    <a:pt x="597" y="444"/>
                  </a:lnTo>
                  <a:cubicBezTo>
                    <a:pt x="597" y="444"/>
                    <a:pt x="597" y="444"/>
                    <a:pt x="597" y="446"/>
                  </a:cubicBezTo>
                  <a:cubicBezTo>
                    <a:pt x="597" y="446"/>
                    <a:pt x="597" y="446"/>
                    <a:pt x="594" y="446"/>
                  </a:cubicBezTo>
                  <a:cubicBezTo>
                    <a:pt x="594" y="446"/>
                    <a:pt x="597" y="444"/>
                    <a:pt x="597" y="441"/>
                  </a:cubicBezTo>
                  <a:cubicBezTo>
                    <a:pt x="600" y="427"/>
                    <a:pt x="600" y="418"/>
                    <a:pt x="600" y="418"/>
                  </a:cubicBezTo>
                  <a:cubicBezTo>
                    <a:pt x="600" y="418"/>
                    <a:pt x="586" y="410"/>
                    <a:pt x="580" y="410"/>
                  </a:cubicBezTo>
                  <a:lnTo>
                    <a:pt x="580" y="410"/>
                  </a:lnTo>
                  <a:cubicBezTo>
                    <a:pt x="575" y="410"/>
                    <a:pt x="575" y="415"/>
                    <a:pt x="572" y="415"/>
                  </a:cubicBezTo>
                  <a:cubicBezTo>
                    <a:pt x="569" y="415"/>
                    <a:pt x="569" y="412"/>
                    <a:pt x="566" y="412"/>
                  </a:cubicBezTo>
                  <a:cubicBezTo>
                    <a:pt x="555" y="404"/>
                    <a:pt x="558" y="398"/>
                    <a:pt x="555" y="398"/>
                  </a:cubicBezTo>
                  <a:cubicBezTo>
                    <a:pt x="555" y="396"/>
                    <a:pt x="552" y="396"/>
                    <a:pt x="549" y="396"/>
                  </a:cubicBezTo>
                  <a:cubicBezTo>
                    <a:pt x="546" y="396"/>
                    <a:pt x="543" y="396"/>
                    <a:pt x="541" y="398"/>
                  </a:cubicBezTo>
                  <a:cubicBezTo>
                    <a:pt x="535" y="401"/>
                    <a:pt x="524" y="401"/>
                    <a:pt x="515" y="407"/>
                  </a:cubicBezTo>
                  <a:cubicBezTo>
                    <a:pt x="510" y="410"/>
                    <a:pt x="504" y="410"/>
                    <a:pt x="501" y="410"/>
                  </a:cubicBezTo>
                  <a:cubicBezTo>
                    <a:pt x="498" y="410"/>
                    <a:pt x="496" y="410"/>
                    <a:pt x="490" y="410"/>
                  </a:cubicBezTo>
                  <a:cubicBezTo>
                    <a:pt x="481" y="410"/>
                    <a:pt x="473" y="412"/>
                    <a:pt x="467" y="412"/>
                  </a:cubicBezTo>
                  <a:cubicBezTo>
                    <a:pt x="462" y="412"/>
                    <a:pt x="459" y="410"/>
                    <a:pt x="453" y="410"/>
                  </a:cubicBezTo>
                  <a:cubicBezTo>
                    <a:pt x="445" y="404"/>
                    <a:pt x="445" y="410"/>
                    <a:pt x="439" y="401"/>
                  </a:cubicBezTo>
                  <a:cubicBezTo>
                    <a:pt x="436" y="390"/>
                    <a:pt x="439" y="390"/>
                    <a:pt x="430" y="387"/>
                  </a:cubicBezTo>
                  <a:cubicBezTo>
                    <a:pt x="422" y="381"/>
                    <a:pt x="419" y="384"/>
                    <a:pt x="419" y="376"/>
                  </a:cubicBezTo>
                  <a:cubicBezTo>
                    <a:pt x="416" y="367"/>
                    <a:pt x="422" y="367"/>
                    <a:pt x="416" y="359"/>
                  </a:cubicBezTo>
                  <a:cubicBezTo>
                    <a:pt x="413" y="359"/>
                    <a:pt x="413" y="356"/>
                    <a:pt x="413" y="356"/>
                  </a:cubicBezTo>
                  <a:cubicBezTo>
                    <a:pt x="413" y="356"/>
                    <a:pt x="413" y="356"/>
                    <a:pt x="413" y="359"/>
                  </a:cubicBezTo>
                  <a:lnTo>
                    <a:pt x="413" y="359"/>
                  </a:lnTo>
                  <a:cubicBezTo>
                    <a:pt x="413" y="359"/>
                    <a:pt x="413" y="356"/>
                    <a:pt x="408" y="353"/>
                  </a:cubicBezTo>
                  <a:cubicBezTo>
                    <a:pt x="396" y="339"/>
                    <a:pt x="394" y="350"/>
                    <a:pt x="396" y="339"/>
                  </a:cubicBezTo>
                  <a:cubicBezTo>
                    <a:pt x="399" y="331"/>
                    <a:pt x="405" y="336"/>
                    <a:pt x="405" y="322"/>
                  </a:cubicBezTo>
                  <a:cubicBezTo>
                    <a:pt x="405" y="319"/>
                    <a:pt x="408" y="319"/>
                    <a:pt x="411" y="319"/>
                  </a:cubicBezTo>
                  <a:lnTo>
                    <a:pt x="411" y="319"/>
                  </a:lnTo>
                  <a:lnTo>
                    <a:pt x="411" y="319"/>
                  </a:lnTo>
                  <a:cubicBezTo>
                    <a:pt x="413" y="319"/>
                    <a:pt x="416" y="317"/>
                    <a:pt x="411" y="302"/>
                  </a:cubicBezTo>
                  <a:cubicBezTo>
                    <a:pt x="399" y="280"/>
                    <a:pt x="396" y="285"/>
                    <a:pt x="408" y="266"/>
                  </a:cubicBezTo>
                  <a:cubicBezTo>
                    <a:pt x="419" y="246"/>
                    <a:pt x="430" y="240"/>
                    <a:pt x="433" y="237"/>
                  </a:cubicBezTo>
                  <a:cubicBezTo>
                    <a:pt x="436" y="232"/>
                    <a:pt x="439" y="223"/>
                    <a:pt x="445" y="220"/>
                  </a:cubicBezTo>
                  <a:cubicBezTo>
                    <a:pt x="447" y="217"/>
                    <a:pt x="445" y="215"/>
                    <a:pt x="450" y="215"/>
                  </a:cubicBezTo>
                  <a:cubicBezTo>
                    <a:pt x="453" y="215"/>
                    <a:pt x="453" y="215"/>
                    <a:pt x="453" y="215"/>
                  </a:cubicBezTo>
                  <a:cubicBezTo>
                    <a:pt x="456" y="215"/>
                    <a:pt x="456" y="215"/>
                    <a:pt x="456" y="215"/>
                  </a:cubicBezTo>
                  <a:cubicBezTo>
                    <a:pt x="464" y="215"/>
                    <a:pt x="476" y="209"/>
                    <a:pt x="479" y="203"/>
                  </a:cubicBezTo>
                  <a:cubicBezTo>
                    <a:pt x="487" y="198"/>
                    <a:pt x="496" y="189"/>
                    <a:pt x="498" y="189"/>
                  </a:cubicBezTo>
                  <a:lnTo>
                    <a:pt x="501" y="189"/>
                  </a:lnTo>
                  <a:lnTo>
                    <a:pt x="501" y="189"/>
                  </a:lnTo>
                  <a:lnTo>
                    <a:pt x="504" y="189"/>
                  </a:lnTo>
                  <a:cubicBezTo>
                    <a:pt x="504" y="189"/>
                    <a:pt x="507" y="189"/>
                    <a:pt x="510" y="186"/>
                  </a:cubicBezTo>
                  <a:cubicBezTo>
                    <a:pt x="518" y="186"/>
                    <a:pt x="521" y="183"/>
                    <a:pt x="527" y="183"/>
                  </a:cubicBezTo>
                  <a:cubicBezTo>
                    <a:pt x="530" y="183"/>
                    <a:pt x="530" y="183"/>
                    <a:pt x="530" y="183"/>
                  </a:cubicBezTo>
                  <a:cubicBezTo>
                    <a:pt x="530" y="183"/>
                    <a:pt x="532" y="183"/>
                    <a:pt x="538" y="183"/>
                  </a:cubicBezTo>
                  <a:cubicBezTo>
                    <a:pt x="555" y="180"/>
                    <a:pt x="552" y="180"/>
                    <a:pt x="555" y="180"/>
                  </a:cubicBezTo>
                  <a:cubicBezTo>
                    <a:pt x="560" y="180"/>
                    <a:pt x="558" y="180"/>
                    <a:pt x="566" y="183"/>
                  </a:cubicBezTo>
                  <a:lnTo>
                    <a:pt x="566" y="183"/>
                  </a:lnTo>
                  <a:cubicBezTo>
                    <a:pt x="569" y="183"/>
                    <a:pt x="569" y="180"/>
                    <a:pt x="569" y="178"/>
                  </a:cubicBezTo>
                  <a:cubicBezTo>
                    <a:pt x="572" y="178"/>
                    <a:pt x="572" y="175"/>
                    <a:pt x="572" y="175"/>
                  </a:cubicBezTo>
                  <a:cubicBezTo>
                    <a:pt x="572" y="175"/>
                    <a:pt x="572" y="178"/>
                    <a:pt x="572" y="183"/>
                  </a:cubicBezTo>
                  <a:cubicBezTo>
                    <a:pt x="575" y="198"/>
                    <a:pt x="566" y="206"/>
                    <a:pt x="577" y="206"/>
                  </a:cubicBezTo>
                  <a:cubicBezTo>
                    <a:pt x="592" y="209"/>
                    <a:pt x="577" y="209"/>
                    <a:pt x="592" y="209"/>
                  </a:cubicBezTo>
                  <a:cubicBezTo>
                    <a:pt x="603" y="209"/>
                    <a:pt x="600" y="209"/>
                    <a:pt x="606" y="212"/>
                  </a:cubicBezTo>
                  <a:cubicBezTo>
                    <a:pt x="611" y="217"/>
                    <a:pt x="617" y="220"/>
                    <a:pt x="626" y="220"/>
                  </a:cubicBezTo>
                  <a:cubicBezTo>
                    <a:pt x="631" y="220"/>
                    <a:pt x="628" y="226"/>
                    <a:pt x="628" y="226"/>
                  </a:cubicBezTo>
                  <a:cubicBezTo>
                    <a:pt x="628" y="226"/>
                    <a:pt x="631" y="226"/>
                    <a:pt x="634" y="220"/>
                  </a:cubicBezTo>
                  <a:cubicBezTo>
                    <a:pt x="645" y="209"/>
                    <a:pt x="631" y="206"/>
                    <a:pt x="637" y="206"/>
                  </a:cubicBezTo>
                  <a:cubicBezTo>
                    <a:pt x="640" y="206"/>
                    <a:pt x="643" y="206"/>
                    <a:pt x="648" y="206"/>
                  </a:cubicBezTo>
                  <a:cubicBezTo>
                    <a:pt x="668" y="209"/>
                    <a:pt x="674" y="212"/>
                    <a:pt x="677" y="212"/>
                  </a:cubicBezTo>
                  <a:lnTo>
                    <a:pt x="679" y="212"/>
                  </a:lnTo>
                  <a:cubicBezTo>
                    <a:pt x="679" y="212"/>
                    <a:pt x="679" y="212"/>
                    <a:pt x="682" y="212"/>
                  </a:cubicBezTo>
                  <a:lnTo>
                    <a:pt x="682" y="212"/>
                  </a:lnTo>
                  <a:lnTo>
                    <a:pt x="685" y="212"/>
                  </a:lnTo>
                  <a:cubicBezTo>
                    <a:pt x="688" y="212"/>
                    <a:pt x="691" y="212"/>
                    <a:pt x="694" y="209"/>
                  </a:cubicBezTo>
                  <a:cubicBezTo>
                    <a:pt x="699" y="206"/>
                    <a:pt x="702" y="203"/>
                    <a:pt x="705" y="203"/>
                  </a:cubicBezTo>
                  <a:cubicBezTo>
                    <a:pt x="708" y="203"/>
                    <a:pt x="708" y="206"/>
                    <a:pt x="711" y="206"/>
                  </a:cubicBezTo>
                  <a:cubicBezTo>
                    <a:pt x="713" y="206"/>
                    <a:pt x="713" y="212"/>
                    <a:pt x="716" y="212"/>
                  </a:cubicBezTo>
                  <a:cubicBezTo>
                    <a:pt x="716" y="212"/>
                    <a:pt x="716" y="212"/>
                    <a:pt x="719" y="209"/>
                  </a:cubicBezTo>
                  <a:cubicBezTo>
                    <a:pt x="722" y="198"/>
                    <a:pt x="730" y="200"/>
                    <a:pt x="719" y="195"/>
                  </a:cubicBezTo>
                  <a:cubicBezTo>
                    <a:pt x="713" y="192"/>
                    <a:pt x="708" y="192"/>
                    <a:pt x="705" y="192"/>
                  </a:cubicBezTo>
                  <a:lnTo>
                    <a:pt x="705" y="192"/>
                  </a:lnTo>
                  <a:lnTo>
                    <a:pt x="705" y="192"/>
                  </a:lnTo>
                  <a:cubicBezTo>
                    <a:pt x="702" y="192"/>
                    <a:pt x="699" y="192"/>
                    <a:pt x="699" y="189"/>
                  </a:cubicBezTo>
                  <a:cubicBezTo>
                    <a:pt x="696" y="180"/>
                    <a:pt x="711" y="183"/>
                    <a:pt x="696" y="180"/>
                  </a:cubicBezTo>
                  <a:cubicBezTo>
                    <a:pt x="685" y="178"/>
                    <a:pt x="688" y="178"/>
                    <a:pt x="677" y="175"/>
                  </a:cubicBezTo>
                  <a:cubicBezTo>
                    <a:pt x="677" y="175"/>
                    <a:pt x="677" y="175"/>
                    <a:pt x="674" y="175"/>
                  </a:cubicBezTo>
                  <a:cubicBezTo>
                    <a:pt x="671" y="175"/>
                    <a:pt x="668" y="175"/>
                    <a:pt x="665" y="175"/>
                  </a:cubicBezTo>
                  <a:cubicBezTo>
                    <a:pt x="665" y="178"/>
                    <a:pt x="662" y="178"/>
                    <a:pt x="659" y="178"/>
                  </a:cubicBezTo>
                  <a:cubicBezTo>
                    <a:pt x="659" y="178"/>
                    <a:pt x="657" y="178"/>
                    <a:pt x="657" y="175"/>
                  </a:cubicBezTo>
                  <a:cubicBezTo>
                    <a:pt x="654" y="172"/>
                    <a:pt x="654" y="172"/>
                    <a:pt x="651" y="172"/>
                  </a:cubicBezTo>
                  <a:lnTo>
                    <a:pt x="648" y="172"/>
                  </a:lnTo>
                  <a:cubicBezTo>
                    <a:pt x="645" y="172"/>
                    <a:pt x="645" y="172"/>
                    <a:pt x="645" y="172"/>
                  </a:cubicBezTo>
                  <a:cubicBezTo>
                    <a:pt x="645" y="172"/>
                    <a:pt x="645" y="172"/>
                    <a:pt x="654" y="166"/>
                  </a:cubicBezTo>
                  <a:cubicBezTo>
                    <a:pt x="668" y="152"/>
                    <a:pt x="665" y="147"/>
                    <a:pt x="671" y="147"/>
                  </a:cubicBezTo>
                  <a:lnTo>
                    <a:pt x="674" y="147"/>
                  </a:lnTo>
                  <a:cubicBezTo>
                    <a:pt x="682" y="149"/>
                    <a:pt x="682" y="155"/>
                    <a:pt x="685" y="155"/>
                  </a:cubicBezTo>
                  <a:cubicBezTo>
                    <a:pt x="688" y="155"/>
                    <a:pt x="688" y="155"/>
                    <a:pt x="691" y="155"/>
                  </a:cubicBezTo>
                  <a:cubicBezTo>
                    <a:pt x="696" y="147"/>
                    <a:pt x="711" y="144"/>
                    <a:pt x="696" y="135"/>
                  </a:cubicBezTo>
                  <a:cubicBezTo>
                    <a:pt x="685" y="124"/>
                    <a:pt x="694" y="130"/>
                    <a:pt x="679" y="124"/>
                  </a:cubicBezTo>
                  <a:lnTo>
                    <a:pt x="677" y="121"/>
                  </a:lnTo>
                  <a:cubicBezTo>
                    <a:pt x="671" y="121"/>
                    <a:pt x="665" y="127"/>
                    <a:pt x="659" y="133"/>
                  </a:cubicBezTo>
                  <a:cubicBezTo>
                    <a:pt x="657" y="138"/>
                    <a:pt x="651" y="144"/>
                    <a:pt x="648" y="144"/>
                  </a:cubicBezTo>
                  <a:lnTo>
                    <a:pt x="648" y="144"/>
                  </a:lnTo>
                  <a:cubicBezTo>
                    <a:pt x="643" y="141"/>
                    <a:pt x="640" y="138"/>
                    <a:pt x="637" y="138"/>
                  </a:cubicBezTo>
                  <a:lnTo>
                    <a:pt x="634" y="138"/>
                  </a:lnTo>
                  <a:cubicBezTo>
                    <a:pt x="631" y="141"/>
                    <a:pt x="631" y="152"/>
                    <a:pt x="628" y="158"/>
                  </a:cubicBezTo>
                  <a:cubicBezTo>
                    <a:pt x="628" y="164"/>
                    <a:pt x="631" y="166"/>
                    <a:pt x="631" y="166"/>
                  </a:cubicBezTo>
                  <a:cubicBezTo>
                    <a:pt x="631" y="166"/>
                    <a:pt x="628" y="166"/>
                    <a:pt x="623" y="164"/>
                  </a:cubicBezTo>
                  <a:cubicBezTo>
                    <a:pt x="609" y="158"/>
                    <a:pt x="637" y="161"/>
                    <a:pt x="609" y="149"/>
                  </a:cubicBezTo>
                  <a:cubicBezTo>
                    <a:pt x="592" y="144"/>
                    <a:pt x="583" y="141"/>
                    <a:pt x="575" y="141"/>
                  </a:cubicBezTo>
                  <a:cubicBezTo>
                    <a:pt x="569" y="141"/>
                    <a:pt x="566" y="144"/>
                    <a:pt x="563" y="144"/>
                  </a:cubicBezTo>
                  <a:cubicBezTo>
                    <a:pt x="560" y="149"/>
                    <a:pt x="552" y="147"/>
                    <a:pt x="549" y="152"/>
                  </a:cubicBezTo>
                  <a:cubicBezTo>
                    <a:pt x="546" y="152"/>
                    <a:pt x="552" y="158"/>
                    <a:pt x="552" y="158"/>
                  </a:cubicBezTo>
                  <a:cubicBezTo>
                    <a:pt x="552" y="158"/>
                    <a:pt x="552" y="155"/>
                    <a:pt x="546" y="155"/>
                  </a:cubicBezTo>
                  <a:cubicBezTo>
                    <a:pt x="543" y="152"/>
                    <a:pt x="541" y="152"/>
                    <a:pt x="538" y="152"/>
                  </a:cubicBezTo>
                  <a:cubicBezTo>
                    <a:pt x="530" y="152"/>
                    <a:pt x="521" y="158"/>
                    <a:pt x="521" y="158"/>
                  </a:cubicBezTo>
                  <a:cubicBezTo>
                    <a:pt x="521" y="158"/>
                    <a:pt x="521" y="158"/>
                    <a:pt x="518" y="158"/>
                  </a:cubicBezTo>
                  <a:cubicBezTo>
                    <a:pt x="518" y="158"/>
                    <a:pt x="515" y="158"/>
                    <a:pt x="513" y="161"/>
                  </a:cubicBezTo>
                  <a:cubicBezTo>
                    <a:pt x="510" y="164"/>
                    <a:pt x="501" y="166"/>
                    <a:pt x="496" y="166"/>
                  </a:cubicBezTo>
                  <a:cubicBezTo>
                    <a:pt x="496" y="166"/>
                    <a:pt x="493" y="166"/>
                    <a:pt x="490" y="166"/>
                  </a:cubicBezTo>
                  <a:cubicBezTo>
                    <a:pt x="484" y="164"/>
                    <a:pt x="473" y="166"/>
                    <a:pt x="484" y="152"/>
                  </a:cubicBezTo>
                  <a:cubicBezTo>
                    <a:pt x="496" y="138"/>
                    <a:pt x="487" y="147"/>
                    <a:pt x="504" y="141"/>
                  </a:cubicBezTo>
                  <a:cubicBezTo>
                    <a:pt x="521" y="133"/>
                    <a:pt x="546" y="133"/>
                    <a:pt x="524" y="127"/>
                  </a:cubicBezTo>
                  <a:cubicBezTo>
                    <a:pt x="501" y="121"/>
                    <a:pt x="538" y="121"/>
                    <a:pt x="507" y="107"/>
                  </a:cubicBezTo>
                  <a:cubicBezTo>
                    <a:pt x="498" y="102"/>
                    <a:pt x="490" y="102"/>
                    <a:pt x="487" y="102"/>
                  </a:cubicBezTo>
                  <a:cubicBezTo>
                    <a:pt x="484" y="102"/>
                    <a:pt x="481" y="102"/>
                    <a:pt x="481" y="102"/>
                  </a:cubicBezTo>
                  <a:cubicBezTo>
                    <a:pt x="479" y="102"/>
                    <a:pt x="479" y="102"/>
                    <a:pt x="479" y="102"/>
                  </a:cubicBezTo>
                  <a:cubicBezTo>
                    <a:pt x="476" y="102"/>
                    <a:pt x="476" y="102"/>
                    <a:pt x="476" y="93"/>
                  </a:cubicBezTo>
                  <a:cubicBezTo>
                    <a:pt x="479" y="76"/>
                    <a:pt x="476" y="73"/>
                    <a:pt x="470" y="73"/>
                  </a:cubicBezTo>
                  <a:cubicBezTo>
                    <a:pt x="470" y="73"/>
                    <a:pt x="470" y="73"/>
                    <a:pt x="467" y="73"/>
                  </a:cubicBezTo>
                  <a:cubicBezTo>
                    <a:pt x="462" y="73"/>
                    <a:pt x="445" y="79"/>
                    <a:pt x="436" y="79"/>
                  </a:cubicBezTo>
                  <a:cubicBezTo>
                    <a:pt x="433" y="79"/>
                    <a:pt x="433" y="82"/>
                    <a:pt x="433" y="82"/>
                  </a:cubicBezTo>
                  <a:cubicBezTo>
                    <a:pt x="430" y="82"/>
                    <a:pt x="430" y="82"/>
                    <a:pt x="425" y="79"/>
                  </a:cubicBezTo>
                  <a:cubicBezTo>
                    <a:pt x="419" y="76"/>
                    <a:pt x="416" y="76"/>
                    <a:pt x="413" y="76"/>
                  </a:cubicBezTo>
                  <a:cubicBezTo>
                    <a:pt x="413" y="76"/>
                    <a:pt x="413" y="76"/>
                    <a:pt x="411" y="76"/>
                  </a:cubicBezTo>
                  <a:lnTo>
                    <a:pt x="411" y="76"/>
                  </a:lnTo>
                  <a:cubicBezTo>
                    <a:pt x="408" y="76"/>
                    <a:pt x="408" y="76"/>
                    <a:pt x="411" y="70"/>
                  </a:cubicBezTo>
                  <a:cubicBezTo>
                    <a:pt x="416" y="56"/>
                    <a:pt x="416" y="56"/>
                    <a:pt x="425" y="48"/>
                  </a:cubicBezTo>
                  <a:cubicBezTo>
                    <a:pt x="433" y="42"/>
                    <a:pt x="433" y="22"/>
                    <a:pt x="445" y="22"/>
                  </a:cubicBezTo>
                  <a:cubicBezTo>
                    <a:pt x="447" y="22"/>
                    <a:pt x="450" y="22"/>
                    <a:pt x="453" y="25"/>
                  </a:cubicBezTo>
                  <a:cubicBezTo>
                    <a:pt x="473" y="34"/>
                    <a:pt x="464" y="31"/>
                    <a:pt x="481" y="34"/>
                  </a:cubicBezTo>
                  <a:cubicBezTo>
                    <a:pt x="484" y="34"/>
                    <a:pt x="484" y="34"/>
                    <a:pt x="487" y="34"/>
                  </a:cubicBezTo>
                  <a:cubicBezTo>
                    <a:pt x="498" y="34"/>
                    <a:pt x="504" y="31"/>
                    <a:pt x="504" y="28"/>
                  </a:cubicBezTo>
                  <a:cubicBezTo>
                    <a:pt x="504" y="25"/>
                    <a:pt x="487" y="17"/>
                    <a:pt x="487" y="17"/>
                  </a:cubicBezTo>
                  <a:cubicBezTo>
                    <a:pt x="487" y="17"/>
                    <a:pt x="484" y="17"/>
                    <a:pt x="481" y="17"/>
                  </a:cubicBezTo>
                  <a:cubicBezTo>
                    <a:pt x="481" y="17"/>
                    <a:pt x="481" y="17"/>
                    <a:pt x="481" y="14"/>
                  </a:cubicBezTo>
                  <a:cubicBezTo>
                    <a:pt x="484" y="11"/>
                    <a:pt x="487" y="5"/>
                    <a:pt x="487" y="5"/>
                  </a:cubicBezTo>
                  <a:lnTo>
                    <a:pt x="487" y="5"/>
                  </a:lnTo>
                  <a:cubicBezTo>
                    <a:pt x="481" y="0"/>
                    <a:pt x="481" y="0"/>
                    <a:pt x="48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24" name="Freeform 119"/>
            <p:cNvSpPr>
              <a:spLocks noChangeArrowheads="1"/>
            </p:cNvSpPr>
            <p:nvPr/>
          </p:nvSpPr>
          <p:spPr bwMode="auto">
            <a:xfrm>
              <a:off x="6580" y="1551"/>
              <a:ext cx="202" cy="203"/>
            </a:xfrm>
            <a:custGeom>
              <a:avLst/>
              <a:gdLst>
                <a:gd name="T0" fmla="*/ 472 w 897"/>
                <a:gd name="T1" fmla="*/ 0 h 900"/>
                <a:gd name="T2" fmla="*/ 472 w 897"/>
                <a:gd name="T3" fmla="*/ 0 h 900"/>
                <a:gd name="T4" fmla="*/ 22 w 897"/>
                <a:gd name="T5" fmla="*/ 449 h 900"/>
                <a:gd name="T6" fmla="*/ 472 w 897"/>
                <a:gd name="T7" fmla="*/ 899 h 900"/>
                <a:gd name="T8" fmla="*/ 687 w 897"/>
                <a:gd name="T9" fmla="*/ 845 h 900"/>
                <a:gd name="T10" fmla="*/ 503 w 897"/>
                <a:gd name="T11" fmla="*/ 891 h 900"/>
                <a:gd name="T12" fmla="*/ 501 w 897"/>
                <a:gd name="T13" fmla="*/ 891 h 900"/>
                <a:gd name="T14" fmla="*/ 656 w 897"/>
                <a:gd name="T15" fmla="*/ 840 h 900"/>
                <a:gd name="T16" fmla="*/ 647 w 897"/>
                <a:gd name="T17" fmla="*/ 840 h 900"/>
                <a:gd name="T18" fmla="*/ 472 w 897"/>
                <a:gd name="T19" fmla="*/ 879 h 900"/>
                <a:gd name="T20" fmla="*/ 325 w 897"/>
                <a:gd name="T21" fmla="*/ 854 h 900"/>
                <a:gd name="T22" fmla="*/ 432 w 897"/>
                <a:gd name="T23" fmla="*/ 891 h 900"/>
                <a:gd name="T24" fmla="*/ 42 w 897"/>
                <a:gd name="T25" fmla="*/ 393 h 900"/>
                <a:gd name="T26" fmla="*/ 48 w 897"/>
                <a:gd name="T27" fmla="*/ 387 h 900"/>
                <a:gd name="T28" fmla="*/ 48 w 897"/>
                <a:gd name="T29" fmla="*/ 393 h 900"/>
                <a:gd name="T30" fmla="*/ 68 w 897"/>
                <a:gd name="T31" fmla="*/ 311 h 900"/>
                <a:gd name="T32" fmla="*/ 68 w 897"/>
                <a:gd name="T33" fmla="*/ 311 h 900"/>
                <a:gd name="T34" fmla="*/ 85 w 897"/>
                <a:gd name="T35" fmla="*/ 263 h 900"/>
                <a:gd name="T36" fmla="*/ 85 w 897"/>
                <a:gd name="T37" fmla="*/ 268 h 900"/>
                <a:gd name="T38" fmla="*/ 240 w 897"/>
                <a:gd name="T39" fmla="*/ 90 h 900"/>
                <a:gd name="T40" fmla="*/ 155 w 897"/>
                <a:gd name="T41" fmla="*/ 158 h 900"/>
                <a:gd name="T42" fmla="*/ 410 w 897"/>
                <a:gd name="T43" fmla="*/ 19 h 900"/>
                <a:gd name="T44" fmla="*/ 481 w 897"/>
                <a:gd name="T45" fmla="*/ 17 h 900"/>
                <a:gd name="T46" fmla="*/ 486 w 897"/>
                <a:gd name="T47" fmla="*/ 22 h 900"/>
                <a:gd name="T48" fmla="*/ 877 w 897"/>
                <a:gd name="T49" fmla="*/ 308 h 900"/>
                <a:gd name="T50" fmla="*/ 879 w 897"/>
                <a:gd name="T51" fmla="*/ 311 h 900"/>
                <a:gd name="T52" fmla="*/ 885 w 897"/>
                <a:gd name="T53" fmla="*/ 325 h 900"/>
                <a:gd name="T54" fmla="*/ 896 w 897"/>
                <a:gd name="T55" fmla="*/ 339 h 900"/>
                <a:gd name="T56" fmla="*/ 896 w 897"/>
                <a:gd name="T57" fmla="*/ 336 h 900"/>
                <a:gd name="T58" fmla="*/ 608 w 897"/>
                <a:gd name="T59" fmla="*/ 31 h 900"/>
                <a:gd name="T60" fmla="*/ 809 w 897"/>
                <a:gd name="T61" fmla="*/ 153 h 900"/>
                <a:gd name="T62" fmla="*/ 472 w 897"/>
                <a:gd name="T63" fmla="*/ 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97" h="900">
                  <a:moveTo>
                    <a:pt x="472" y="0"/>
                  </a:moveTo>
                  <a:lnTo>
                    <a:pt x="472" y="0"/>
                  </a:lnTo>
                  <a:cubicBezTo>
                    <a:pt x="223" y="0"/>
                    <a:pt x="22" y="200"/>
                    <a:pt x="22" y="449"/>
                  </a:cubicBezTo>
                  <a:cubicBezTo>
                    <a:pt x="22" y="698"/>
                    <a:pt x="223" y="899"/>
                    <a:pt x="472" y="899"/>
                  </a:cubicBezTo>
                  <a:cubicBezTo>
                    <a:pt x="551" y="899"/>
                    <a:pt x="625" y="879"/>
                    <a:pt x="687" y="845"/>
                  </a:cubicBezTo>
                  <a:cubicBezTo>
                    <a:pt x="602" y="888"/>
                    <a:pt x="526" y="891"/>
                    <a:pt x="503" y="891"/>
                  </a:cubicBezTo>
                  <a:cubicBezTo>
                    <a:pt x="501" y="891"/>
                    <a:pt x="501" y="891"/>
                    <a:pt x="501" y="891"/>
                  </a:cubicBezTo>
                  <a:cubicBezTo>
                    <a:pt x="605" y="888"/>
                    <a:pt x="656" y="840"/>
                    <a:pt x="656" y="840"/>
                  </a:cubicBezTo>
                  <a:cubicBezTo>
                    <a:pt x="656" y="840"/>
                    <a:pt x="653" y="840"/>
                    <a:pt x="647" y="840"/>
                  </a:cubicBezTo>
                  <a:cubicBezTo>
                    <a:pt x="594" y="865"/>
                    <a:pt x="534" y="879"/>
                    <a:pt x="472" y="879"/>
                  </a:cubicBezTo>
                  <a:cubicBezTo>
                    <a:pt x="421" y="879"/>
                    <a:pt x="373" y="868"/>
                    <a:pt x="325" y="854"/>
                  </a:cubicBezTo>
                  <a:cubicBezTo>
                    <a:pt x="345" y="871"/>
                    <a:pt x="432" y="891"/>
                    <a:pt x="432" y="891"/>
                  </a:cubicBezTo>
                  <a:cubicBezTo>
                    <a:pt x="0" y="825"/>
                    <a:pt x="42" y="393"/>
                    <a:pt x="42" y="393"/>
                  </a:cubicBezTo>
                  <a:cubicBezTo>
                    <a:pt x="48" y="387"/>
                    <a:pt x="48" y="387"/>
                    <a:pt x="48" y="387"/>
                  </a:cubicBezTo>
                  <a:cubicBezTo>
                    <a:pt x="48" y="387"/>
                    <a:pt x="48" y="390"/>
                    <a:pt x="48" y="393"/>
                  </a:cubicBezTo>
                  <a:cubicBezTo>
                    <a:pt x="51" y="365"/>
                    <a:pt x="59" y="336"/>
                    <a:pt x="68" y="311"/>
                  </a:cubicBezTo>
                  <a:lnTo>
                    <a:pt x="68" y="311"/>
                  </a:lnTo>
                  <a:cubicBezTo>
                    <a:pt x="71" y="288"/>
                    <a:pt x="85" y="263"/>
                    <a:pt x="85" y="263"/>
                  </a:cubicBezTo>
                  <a:cubicBezTo>
                    <a:pt x="85" y="263"/>
                    <a:pt x="85" y="265"/>
                    <a:pt x="85" y="268"/>
                  </a:cubicBezTo>
                  <a:cubicBezTo>
                    <a:pt x="119" y="195"/>
                    <a:pt x="172" y="133"/>
                    <a:pt x="240" y="90"/>
                  </a:cubicBezTo>
                  <a:cubicBezTo>
                    <a:pt x="198" y="113"/>
                    <a:pt x="155" y="158"/>
                    <a:pt x="155" y="158"/>
                  </a:cubicBezTo>
                  <a:cubicBezTo>
                    <a:pt x="257" y="39"/>
                    <a:pt x="410" y="19"/>
                    <a:pt x="410" y="19"/>
                  </a:cubicBezTo>
                  <a:cubicBezTo>
                    <a:pt x="424" y="17"/>
                    <a:pt x="481" y="17"/>
                    <a:pt x="481" y="17"/>
                  </a:cubicBezTo>
                  <a:cubicBezTo>
                    <a:pt x="486" y="22"/>
                    <a:pt x="486" y="22"/>
                    <a:pt x="486" y="22"/>
                  </a:cubicBezTo>
                  <a:cubicBezTo>
                    <a:pt x="667" y="28"/>
                    <a:pt x="820" y="144"/>
                    <a:pt x="877" y="308"/>
                  </a:cubicBezTo>
                  <a:cubicBezTo>
                    <a:pt x="877" y="308"/>
                    <a:pt x="877" y="308"/>
                    <a:pt x="879" y="311"/>
                  </a:cubicBezTo>
                  <a:cubicBezTo>
                    <a:pt x="882" y="319"/>
                    <a:pt x="879" y="317"/>
                    <a:pt x="885" y="325"/>
                  </a:cubicBezTo>
                  <a:cubicBezTo>
                    <a:pt x="891" y="336"/>
                    <a:pt x="891" y="334"/>
                    <a:pt x="896" y="339"/>
                  </a:cubicBezTo>
                  <a:cubicBezTo>
                    <a:pt x="896" y="336"/>
                    <a:pt x="896" y="336"/>
                    <a:pt x="896" y="336"/>
                  </a:cubicBezTo>
                  <a:cubicBezTo>
                    <a:pt x="837" y="116"/>
                    <a:pt x="608" y="31"/>
                    <a:pt x="608" y="31"/>
                  </a:cubicBezTo>
                  <a:cubicBezTo>
                    <a:pt x="690" y="59"/>
                    <a:pt x="758" y="102"/>
                    <a:pt x="809" y="153"/>
                  </a:cubicBezTo>
                  <a:cubicBezTo>
                    <a:pt x="727" y="59"/>
                    <a:pt x="605" y="0"/>
                    <a:pt x="47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25" name="Freeform 120"/>
            <p:cNvSpPr>
              <a:spLocks noChangeArrowheads="1"/>
            </p:cNvSpPr>
            <p:nvPr/>
          </p:nvSpPr>
          <p:spPr bwMode="auto">
            <a:xfrm>
              <a:off x="6580" y="1555"/>
              <a:ext cx="220" cy="197"/>
            </a:xfrm>
            <a:custGeom>
              <a:avLst/>
              <a:gdLst>
                <a:gd name="T0" fmla="*/ 294 w 974"/>
                <a:gd name="T1" fmla="*/ 65 h 875"/>
                <a:gd name="T2" fmla="*/ 271 w 974"/>
                <a:gd name="T3" fmla="*/ 113 h 875"/>
                <a:gd name="T4" fmla="*/ 257 w 974"/>
                <a:gd name="T5" fmla="*/ 116 h 875"/>
                <a:gd name="T6" fmla="*/ 232 w 974"/>
                <a:gd name="T7" fmla="*/ 133 h 875"/>
                <a:gd name="T8" fmla="*/ 203 w 974"/>
                <a:gd name="T9" fmla="*/ 141 h 875"/>
                <a:gd name="T10" fmla="*/ 158 w 974"/>
                <a:gd name="T11" fmla="*/ 183 h 875"/>
                <a:gd name="T12" fmla="*/ 108 w 974"/>
                <a:gd name="T13" fmla="*/ 254 h 875"/>
                <a:gd name="T14" fmla="*/ 110 w 974"/>
                <a:gd name="T15" fmla="*/ 294 h 875"/>
                <a:gd name="T16" fmla="*/ 119 w 974"/>
                <a:gd name="T17" fmla="*/ 311 h 875"/>
                <a:gd name="T18" fmla="*/ 99 w 974"/>
                <a:gd name="T19" fmla="*/ 302 h 875"/>
                <a:gd name="T20" fmla="*/ 90 w 974"/>
                <a:gd name="T21" fmla="*/ 285 h 875"/>
                <a:gd name="T22" fmla="*/ 85 w 974"/>
                <a:gd name="T23" fmla="*/ 251 h 875"/>
                <a:gd name="T24" fmla="*/ 74 w 974"/>
                <a:gd name="T25" fmla="*/ 319 h 875"/>
                <a:gd name="T26" fmla="*/ 88 w 974"/>
                <a:gd name="T27" fmla="*/ 362 h 875"/>
                <a:gd name="T28" fmla="*/ 116 w 974"/>
                <a:gd name="T29" fmla="*/ 365 h 875"/>
                <a:gd name="T30" fmla="*/ 169 w 974"/>
                <a:gd name="T31" fmla="*/ 401 h 875"/>
                <a:gd name="T32" fmla="*/ 218 w 974"/>
                <a:gd name="T33" fmla="*/ 461 h 875"/>
                <a:gd name="T34" fmla="*/ 277 w 974"/>
                <a:gd name="T35" fmla="*/ 503 h 875"/>
                <a:gd name="T36" fmla="*/ 257 w 974"/>
                <a:gd name="T37" fmla="*/ 608 h 875"/>
                <a:gd name="T38" fmla="*/ 209 w 974"/>
                <a:gd name="T39" fmla="*/ 724 h 875"/>
                <a:gd name="T40" fmla="*/ 232 w 974"/>
                <a:gd name="T41" fmla="*/ 774 h 875"/>
                <a:gd name="T42" fmla="*/ 164 w 974"/>
                <a:gd name="T43" fmla="*/ 690 h 875"/>
                <a:gd name="T44" fmla="*/ 125 w 974"/>
                <a:gd name="T45" fmla="*/ 593 h 875"/>
                <a:gd name="T46" fmla="*/ 59 w 974"/>
                <a:gd name="T47" fmla="*/ 398 h 875"/>
                <a:gd name="T48" fmla="*/ 323 w 974"/>
                <a:gd name="T49" fmla="*/ 831 h 875"/>
                <a:gd name="T50" fmla="*/ 370 w 974"/>
                <a:gd name="T51" fmla="*/ 806 h 875"/>
                <a:gd name="T52" fmla="*/ 467 w 974"/>
                <a:gd name="T53" fmla="*/ 800 h 875"/>
                <a:gd name="T54" fmla="*/ 464 w 974"/>
                <a:gd name="T55" fmla="*/ 825 h 875"/>
                <a:gd name="T56" fmla="*/ 534 w 974"/>
                <a:gd name="T57" fmla="*/ 825 h 875"/>
                <a:gd name="T58" fmla="*/ 613 w 974"/>
                <a:gd name="T59" fmla="*/ 817 h 875"/>
                <a:gd name="T60" fmla="*/ 503 w 974"/>
                <a:gd name="T61" fmla="*/ 874 h 875"/>
                <a:gd name="T62" fmla="*/ 885 w 974"/>
                <a:gd name="T63" fmla="*/ 308 h 875"/>
                <a:gd name="T64" fmla="*/ 828 w 974"/>
                <a:gd name="T65" fmla="*/ 243 h 875"/>
                <a:gd name="T66" fmla="*/ 803 w 974"/>
                <a:gd name="T67" fmla="*/ 331 h 875"/>
                <a:gd name="T68" fmla="*/ 738 w 974"/>
                <a:gd name="T69" fmla="*/ 268 h 875"/>
                <a:gd name="T70" fmla="*/ 772 w 974"/>
                <a:gd name="T71" fmla="*/ 331 h 875"/>
                <a:gd name="T72" fmla="*/ 803 w 974"/>
                <a:gd name="T73" fmla="*/ 356 h 875"/>
                <a:gd name="T74" fmla="*/ 803 w 974"/>
                <a:gd name="T75" fmla="*/ 446 h 875"/>
                <a:gd name="T76" fmla="*/ 763 w 974"/>
                <a:gd name="T77" fmla="*/ 576 h 875"/>
                <a:gd name="T78" fmla="*/ 673 w 974"/>
                <a:gd name="T79" fmla="*/ 673 h 875"/>
                <a:gd name="T80" fmla="*/ 625 w 974"/>
                <a:gd name="T81" fmla="*/ 616 h 875"/>
                <a:gd name="T82" fmla="*/ 616 w 974"/>
                <a:gd name="T83" fmla="*/ 503 h 875"/>
                <a:gd name="T84" fmla="*/ 596 w 974"/>
                <a:gd name="T85" fmla="*/ 441 h 875"/>
                <a:gd name="T86" fmla="*/ 548 w 974"/>
                <a:gd name="T87" fmla="*/ 395 h 875"/>
                <a:gd name="T88" fmla="*/ 438 w 974"/>
                <a:gd name="T89" fmla="*/ 401 h 875"/>
                <a:gd name="T90" fmla="*/ 407 w 974"/>
                <a:gd name="T91" fmla="*/ 353 h 875"/>
                <a:gd name="T92" fmla="*/ 407 w 974"/>
                <a:gd name="T93" fmla="*/ 266 h 875"/>
                <a:gd name="T94" fmla="*/ 498 w 974"/>
                <a:gd name="T95" fmla="*/ 189 h 875"/>
                <a:gd name="T96" fmla="*/ 537 w 974"/>
                <a:gd name="T97" fmla="*/ 183 h 875"/>
                <a:gd name="T98" fmla="*/ 577 w 974"/>
                <a:gd name="T99" fmla="*/ 206 h 875"/>
                <a:gd name="T100" fmla="*/ 647 w 974"/>
                <a:gd name="T101" fmla="*/ 206 h 875"/>
                <a:gd name="T102" fmla="*/ 704 w 974"/>
                <a:gd name="T103" fmla="*/ 206 h 875"/>
                <a:gd name="T104" fmla="*/ 704 w 974"/>
                <a:gd name="T105" fmla="*/ 192 h 875"/>
                <a:gd name="T106" fmla="*/ 656 w 974"/>
                <a:gd name="T107" fmla="*/ 175 h 875"/>
                <a:gd name="T108" fmla="*/ 684 w 974"/>
                <a:gd name="T109" fmla="*/ 158 h 875"/>
                <a:gd name="T110" fmla="*/ 647 w 974"/>
                <a:gd name="T111" fmla="*/ 144 h 875"/>
                <a:gd name="T112" fmla="*/ 574 w 974"/>
                <a:gd name="T113" fmla="*/ 141 h 875"/>
                <a:gd name="T114" fmla="*/ 518 w 974"/>
                <a:gd name="T115" fmla="*/ 158 h 875"/>
                <a:gd name="T116" fmla="*/ 506 w 974"/>
                <a:gd name="T117" fmla="*/ 107 h 875"/>
                <a:gd name="T118" fmla="*/ 435 w 974"/>
                <a:gd name="T119" fmla="*/ 79 h 875"/>
                <a:gd name="T120" fmla="*/ 424 w 974"/>
                <a:gd name="T121" fmla="*/ 48 h 875"/>
                <a:gd name="T122" fmla="*/ 481 w 974"/>
                <a:gd name="T123" fmla="*/ 17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74" h="875">
                  <a:moveTo>
                    <a:pt x="481" y="0"/>
                  </a:moveTo>
                  <a:lnTo>
                    <a:pt x="481" y="0"/>
                  </a:lnTo>
                  <a:cubicBezTo>
                    <a:pt x="481" y="0"/>
                    <a:pt x="424" y="0"/>
                    <a:pt x="410" y="2"/>
                  </a:cubicBezTo>
                  <a:cubicBezTo>
                    <a:pt x="410" y="2"/>
                    <a:pt x="257" y="22"/>
                    <a:pt x="155" y="141"/>
                  </a:cubicBezTo>
                  <a:cubicBezTo>
                    <a:pt x="155" y="141"/>
                    <a:pt x="198" y="96"/>
                    <a:pt x="240" y="73"/>
                  </a:cubicBezTo>
                  <a:cubicBezTo>
                    <a:pt x="254" y="65"/>
                    <a:pt x="269" y="59"/>
                    <a:pt x="283" y="59"/>
                  </a:cubicBezTo>
                  <a:cubicBezTo>
                    <a:pt x="294" y="65"/>
                    <a:pt x="294" y="65"/>
                    <a:pt x="294" y="65"/>
                  </a:cubicBezTo>
                  <a:cubicBezTo>
                    <a:pt x="294" y="65"/>
                    <a:pt x="291" y="68"/>
                    <a:pt x="288" y="70"/>
                  </a:cubicBezTo>
                  <a:cubicBezTo>
                    <a:pt x="288" y="70"/>
                    <a:pt x="283" y="79"/>
                    <a:pt x="283" y="82"/>
                  </a:cubicBezTo>
                  <a:cubicBezTo>
                    <a:pt x="283" y="85"/>
                    <a:pt x="283" y="90"/>
                    <a:pt x="283" y="90"/>
                  </a:cubicBezTo>
                  <a:cubicBezTo>
                    <a:pt x="280" y="96"/>
                    <a:pt x="280" y="96"/>
                    <a:pt x="280" y="96"/>
                  </a:cubicBezTo>
                  <a:cubicBezTo>
                    <a:pt x="280" y="96"/>
                    <a:pt x="274" y="96"/>
                    <a:pt x="274" y="99"/>
                  </a:cubicBezTo>
                  <a:cubicBezTo>
                    <a:pt x="274" y="99"/>
                    <a:pt x="271" y="102"/>
                    <a:pt x="271" y="104"/>
                  </a:cubicBezTo>
                  <a:cubicBezTo>
                    <a:pt x="271" y="107"/>
                    <a:pt x="271" y="113"/>
                    <a:pt x="271" y="113"/>
                  </a:cubicBezTo>
                  <a:cubicBezTo>
                    <a:pt x="271" y="121"/>
                    <a:pt x="271" y="121"/>
                    <a:pt x="271" y="121"/>
                  </a:cubicBezTo>
                  <a:cubicBezTo>
                    <a:pt x="271" y="127"/>
                    <a:pt x="271" y="127"/>
                    <a:pt x="271" y="127"/>
                  </a:cubicBezTo>
                  <a:cubicBezTo>
                    <a:pt x="263" y="130"/>
                    <a:pt x="263" y="130"/>
                    <a:pt x="263" y="130"/>
                  </a:cubicBezTo>
                  <a:cubicBezTo>
                    <a:pt x="263" y="130"/>
                    <a:pt x="260" y="130"/>
                    <a:pt x="257" y="130"/>
                  </a:cubicBezTo>
                  <a:cubicBezTo>
                    <a:pt x="254" y="130"/>
                    <a:pt x="254" y="130"/>
                    <a:pt x="252" y="130"/>
                  </a:cubicBezTo>
                  <a:cubicBezTo>
                    <a:pt x="249" y="130"/>
                    <a:pt x="249" y="121"/>
                    <a:pt x="249" y="121"/>
                  </a:cubicBezTo>
                  <a:cubicBezTo>
                    <a:pt x="257" y="116"/>
                    <a:pt x="257" y="116"/>
                    <a:pt x="257" y="116"/>
                  </a:cubicBezTo>
                  <a:cubicBezTo>
                    <a:pt x="257" y="116"/>
                    <a:pt x="257" y="116"/>
                    <a:pt x="254" y="113"/>
                  </a:cubicBezTo>
                  <a:cubicBezTo>
                    <a:pt x="254" y="113"/>
                    <a:pt x="254" y="107"/>
                    <a:pt x="252" y="107"/>
                  </a:cubicBezTo>
                  <a:cubicBezTo>
                    <a:pt x="249" y="107"/>
                    <a:pt x="249" y="107"/>
                    <a:pt x="249" y="107"/>
                  </a:cubicBezTo>
                  <a:cubicBezTo>
                    <a:pt x="243" y="110"/>
                    <a:pt x="237" y="116"/>
                    <a:pt x="237" y="116"/>
                  </a:cubicBezTo>
                  <a:cubicBezTo>
                    <a:pt x="229" y="121"/>
                    <a:pt x="229" y="121"/>
                    <a:pt x="229" y="121"/>
                  </a:cubicBezTo>
                  <a:lnTo>
                    <a:pt x="226" y="130"/>
                  </a:lnTo>
                  <a:cubicBezTo>
                    <a:pt x="229" y="130"/>
                    <a:pt x="232" y="133"/>
                    <a:pt x="232" y="133"/>
                  </a:cubicBezTo>
                  <a:cubicBezTo>
                    <a:pt x="232" y="133"/>
                    <a:pt x="235" y="136"/>
                    <a:pt x="235" y="139"/>
                  </a:cubicBezTo>
                  <a:cubicBezTo>
                    <a:pt x="235" y="141"/>
                    <a:pt x="232" y="144"/>
                    <a:pt x="232" y="144"/>
                  </a:cubicBezTo>
                  <a:cubicBezTo>
                    <a:pt x="232" y="144"/>
                    <a:pt x="232" y="147"/>
                    <a:pt x="226" y="147"/>
                  </a:cubicBezTo>
                  <a:lnTo>
                    <a:pt x="226" y="147"/>
                  </a:lnTo>
                  <a:cubicBezTo>
                    <a:pt x="220" y="147"/>
                    <a:pt x="215" y="144"/>
                    <a:pt x="212" y="144"/>
                  </a:cubicBezTo>
                  <a:cubicBezTo>
                    <a:pt x="209" y="144"/>
                    <a:pt x="206" y="141"/>
                    <a:pt x="203" y="141"/>
                  </a:cubicBezTo>
                  <a:lnTo>
                    <a:pt x="203" y="141"/>
                  </a:lnTo>
                  <a:cubicBezTo>
                    <a:pt x="201" y="144"/>
                    <a:pt x="198" y="144"/>
                    <a:pt x="198" y="147"/>
                  </a:cubicBezTo>
                  <a:lnTo>
                    <a:pt x="186" y="153"/>
                  </a:lnTo>
                  <a:cubicBezTo>
                    <a:pt x="186" y="153"/>
                    <a:pt x="184" y="155"/>
                    <a:pt x="184" y="158"/>
                  </a:cubicBezTo>
                  <a:lnTo>
                    <a:pt x="181" y="167"/>
                  </a:lnTo>
                  <a:cubicBezTo>
                    <a:pt x="181" y="167"/>
                    <a:pt x="175" y="170"/>
                    <a:pt x="169" y="172"/>
                  </a:cubicBezTo>
                  <a:cubicBezTo>
                    <a:pt x="164" y="172"/>
                    <a:pt x="161" y="175"/>
                    <a:pt x="161" y="175"/>
                  </a:cubicBezTo>
                  <a:cubicBezTo>
                    <a:pt x="158" y="183"/>
                    <a:pt x="158" y="183"/>
                    <a:pt x="158" y="183"/>
                  </a:cubicBezTo>
                  <a:cubicBezTo>
                    <a:pt x="158" y="183"/>
                    <a:pt x="153" y="186"/>
                    <a:pt x="150" y="192"/>
                  </a:cubicBezTo>
                  <a:cubicBezTo>
                    <a:pt x="147" y="195"/>
                    <a:pt x="136" y="203"/>
                    <a:pt x="133" y="203"/>
                  </a:cubicBezTo>
                  <a:cubicBezTo>
                    <a:pt x="133" y="206"/>
                    <a:pt x="127" y="209"/>
                    <a:pt x="127" y="214"/>
                  </a:cubicBezTo>
                  <a:cubicBezTo>
                    <a:pt x="125" y="217"/>
                    <a:pt x="125" y="223"/>
                    <a:pt x="125" y="226"/>
                  </a:cubicBezTo>
                  <a:cubicBezTo>
                    <a:pt x="122" y="229"/>
                    <a:pt x="119" y="234"/>
                    <a:pt x="119" y="237"/>
                  </a:cubicBezTo>
                  <a:cubicBezTo>
                    <a:pt x="119" y="243"/>
                    <a:pt x="116" y="246"/>
                    <a:pt x="113" y="248"/>
                  </a:cubicBezTo>
                  <a:cubicBezTo>
                    <a:pt x="113" y="251"/>
                    <a:pt x="110" y="254"/>
                    <a:pt x="108" y="254"/>
                  </a:cubicBezTo>
                  <a:cubicBezTo>
                    <a:pt x="108" y="254"/>
                    <a:pt x="96" y="257"/>
                    <a:pt x="93" y="260"/>
                  </a:cubicBezTo>
                  <a:cubicBezTo>
                    <a:pt x="90" y="263"/>
                    <a:pt x="88" y="266"/>
                    <a:pt x="88" y="268"/>
                  </a:cubicBezTo>
                  <a:cubicBezTo>
                    <a:pt x="88" y="268"/>
                    <a:pt x="93" y="274"/>
                    <a:pt x="96" y="274"/>
                  </a:cubicBezTo>
                  <a:lnTo>
                    <a:pt x="102" y="274"/>
                  </a:lnTo>
                  <a:cubicBezTo>
                    <a:pt x="102" y="274"/>
                    <a:pt x="102" y="283"/>
                    <a:pt x="102" y="285"/>
                  </a:cubicBezTo>
                  <a:cubicBezTo>
                    <a:pt x="102" y="285"/>
                    <a:pt x="99" y="294"/>
                    <a:pt x="102" y="294"/>
                  </a:cubicBezTo>
                  <a:cubicBezTo>
                    <a:pt x="105" y="294"/>
                    <a:pt x="110" y="294"/>
                    <a:pt x="110" y="294"/>
                  </a:cubicBezTo>
                  <a:cubicBezTo>
                    <a:pt x="119" y="297"/>
                    <a:pt x="119" y="297"/>
                    <a:pt x="119" y="297"/>
                  </a:cubicBezTo>
                  <a:cubicBezTo>
                    <a:pt x="125" y="302"/>
                    <a:pt x="125" y="302"/>
                    <a:pt x="125" y="302"/>
                  </a:cubicBezTo>
                  <a:cubicBezTo>
                    <a:pt x="130" y="305"/>
                    <a:pt x="130" y="305"/>
                    <a:pt x="130" y="305"/>
                  </a:cubicBezTo>
                  <a:cubicBezTo>
                    <a:pt x="130" y="305"/>
                    <a:pt x="127" y="308"/>
                    <a:pt x="127" y="311"/>
                  </a:cubicBezTo>
                  <a:cubicBezTo>
                    <a:pt x="127" y="314"/>
                    <a:pt x="125" y="317"/>
                    <a:pt x="122" y="317"/>
                  </a:cubicBezTo>
                  <a:lnTo>
                    <a:pt x="122" y="317"/>
                  </a:lnTo>
                  <a:cubicBezTo>
                    <a:pt x="122" y="314"/>
                    <a:pt x="122" y="314"/>
                    <a:pt x="119" y="311"/>
                  </a:cubicBezTo>
                  <a:cubicBezTo>
                    <a:pt x="119" y="308"/>
                    <a:pt x="119" y="305"/>
                    <a:pt x="116" y="305"/>
                  </a:cubicBezTo>
                  <a:lnTo>
                    <a:pt x="113" y="305"/>
                  </a:lnTo>
                  <a:lnTo>
                    <a:pt x="110" y="305"/>
                  </a:lnTo>
                  <a:lnTo>
                    <a:pt x="108" y="308"/>
                  </a:lnTo>
                  <a:lnTo>
                    <a:pt x="108" y="308"/>
                  </a:lnTo>
                  <a:cubicBezTo>
                    <a:pt x="105" y="305"/>
                    <a:pt x="102" y="305"/>
                    <a:pt x="99" y="302"/>
                  </a:cubicBezTo>
                  <a:lnTo>
                    <a:pt x="99" y="302"/>
                  </a:lnTo>
                  <a:lnTo>
                    <a:pt x="99" y="302"/>
                  </a:lnTo>
                  <a:cubicBezTo>
                    <a:pt x="96" y="302"/>
                    <a:pt x="96" y="302"/>
                    <a:pt x="96" y="302"/>
                  </a:cubicBezTo>
                  <a:cubicBezTo>
                    <a:pt x="96" y="302"/>
                    <a:pt x="96" y="302"/>
                    <a:pt x="96" y="300"/>
                  </a:cubicBezTo>
                  <a:cubicBezTo>
                    <a:pt x="99" y="297"/>
                    <a:pt x="99" y="294"/>
                    <a:pt x="99" y="291"/>
                  </a:cubicBezTo>
                  <a:cubicBezTo>
                    <a:pt x="99" y="291"/>
                    <a:pt x="96" y="285"/>
                    <a:pt x="93" y="285"/>
                  </a:cubicBezTo>
                  <a:cubicBezTo>
                    <a:pt x="90" y="285"/>
                    <a:pt x="93" y="288"/>
                    <a:pt x="93" y="288"/>
                  </a:cubicBezTo>
                  <a:lnTo>
                    <a:pt x="90" y="285"/>
                  </a:lnTo>
                  <a:cubicBezTo>
                    <a:pt x="88" y="283"/>
                    <a:pt x="85" y="280"/>
                    <a:pt x="85" y="280"/>
                  </a:cubicBezTo>
                  <a:lnTo>
                    <a:pt x="85" y="280"/>
                  </a:lnTo>
                  <a:cubicBezTo>
                    <a:pt x="82" y="280"/>
                    <a:pt x="82" y="280"/>
                    <a:pt x="82" y="280"/>
                  </a:cubicBezTo>
                  <a:lnTo>
                    <a:pt x="79" y="280"/>
                  </a:lnTo>
                  <a:cubicBezTo>
                    <a:pt x="79" y="277"/>
                    <a:pt x="82" y="271"/>
                    <a:pt x="82" y="268"/>
                  </a:cubicBezTo>
                  <a:cubicBezTo>
                    <a:pt x="82" y="266"/>
                    <a:pt x="82" y="263"/>
                    <a:pt x="82" y="260"/>
                  </a:cubicBezTo>
                  <a:cubicBezTo>
                    <a:pt x="82" y="257"/>
                    <a:pt x="85" y="254"/>
                    <a:pt x="85" y="251"/>
                  </a:cubicBezTo>
                  <a:cubicBezTo>
                    <a:pt x="85" y="248"/>
                    <a:pt x="85" y="246"/>
                    <a:pt x="85" y="246"/>
                  </a:cubicBezTo>
                  <a:cubicBezTo>
                    <a:pt x="85" y="246"/>
                    <a:pt x="71" y="271"/>
                    <a:pt x="68" y="294"/>
                  </a:cubicBezTo>
                  <a:lnTo>
                    <a:pt x="68" y="294"/>
                  </a:lnTo>
                  <a:lnTo>
                    <a:pt x="68" y="294"/>
                  </a:lnTo>
                  <a:cubicBezTo>
                    <a:pt x="71" y="294"/>
                    <a:pt x="74" y="294"/>
                    <a:pt x="74" y="297"/>
                  </a:cubicBezTo>
                  <a:cubicBezTo>
                    <a:pt x="74" y="300"/>
                    <a:pt x="74" y="302"/>
                    <a:pt x="74" y="305"/>
                  </a:cubicBezTo>
                  <a:cubicBezTo>
                    <a:pt x="74" y="308"/>
                    <a:pt x="74" y="308"/>
                    <a:pt x="74" y="319"/>
                  </a:cubicBezTo>
                  <a:cubicBezTo>
                    <a:pt x="74" y="331"/>
                    <a:pt x="76" y="334"/>
                    <a:pt x="74" y="336"/>
                  </a:cubicBezTo>
                  <a:cubicBezTo>
                    <a:pt x="74" y="339"/>
                    <a:pt x="71" y="345"/>
                    <a:pt x="71" y="348"/>
                  </a:cubicBezTo>
                  <a:cubicBezTo>
                    <a:pt x="68" y="353"/>
                    <a:pt x="74" y="365"/>
                    <a:pt x="74" y="365"/>
                  </a:cubicBezTo>
                  <a:cubicBezTo>
                    <a:pt x="76" y="367"/>
                    <a:pt x="76" y="367"/>
                    <a:pt x="76" y="370"/>
                  </a:cubicBezTo>
                  <a:cubicBezTo>
                    <a:pt x="79" y="370"/>
                    <a:pt x="76" y="376"/>
                    <a:pt x="76" y="376"/>
                  </a:cubicBezTo>
                  <a:cubicBezTo>
                    <a:pt x="76" y="376"/>
                    <a:pt x="76" y="376"/>
                    <a:pt x="79" y="373"/>
                  </a:cubicBezTo>
                  <a:cubicBezTo>
                    <a:pt x="85" y="365"/>
                    <a:pt x="88" y="362"/>
                    <a:pt x="88" y="362"/>
                  </a:cubicBezTo>
                  <a:cubicBezTo>
                    <a:pt x="90" y="356"/>
                    <a:pt x="90" y="356"/>
                    <a:pt x="90" y="356"/>
                  </a:cubicBezTo>
                  <a:cubicBezTo>
                    <a:pt x="90" y="356"/>
                    <a:pt x="90" y="353"/>
                    <a:pt x="96" y="353"/>
                  </a:cubicBezTo>
                  <a:lnTo>
                    <a:pt x="96" y="353"/>
                  </a:lnTo>
                  <a:cubicBezTo>
                    <a:pt x="105" y="353"/>
                    <a:pt x="105" y="353"/>
                    <a:pt x="108" y="356"/>
                  </a:cubicBezTo>
                  <a:cubicBezTo>
                    <a:pt x="108" y="359"/>
                    <a:pt x="105" y="365"/>
                    <a:pt x="108" y="365"/>
                  </a:cubicBezTo>
                  <a:lnTo>
                    <a:pt x="108" y="365"/>
                  </a:lnTo>
                  <a:cubicBezTo>
                    <a:pt x="110" y="365"/>
                    <a:pt x="113" y="365"/>
                    <a:pt x="116" y="365"/>
                  </a:cubicBezTo>
                  <a:cubicBezTo>
                    <a:pt x="119" y="362"/>
                    <a:pt x="122" y="362"/>
                    <a:pt x="125" y="362"/>
                  </a:cubicBezTo>
                  <a:lnTo>
                    <a:pt x="125" y="362"/>
                  </a:lnTo>
                  <a:cubicBezTo>
                    <a:pt x="127" y="362"/>
                    <a:pt x="130" y="365"/>
                    <a:pt x="130" y="367"/>
                  </a:cubicBezTo>
                  <a:cubicBezTo>
                    <a:pt x="133" y="373"/>
                    <a:pt x="136" y="379"/>
                    <a:pt x="139" y="381"/>
                  </a:cubicBezTo>
                  <a:cubicBezTo>
                    <a:pt x="141" y="381"/>
                    <a:pt x="139" y="390"/>
                    <a:pt x="141" y="393"/>
                  </a:cubicBezTo>
                  <a:cubicBezTo>
                    <a:pt x="141" y="395"/>
                    <a:pt x="153" y="398"/>
                    <a:pt x="153" y="398"/>
                  </a:cubicBezTo>
                  <a:cubicBezTo>
                    <a:pt x="155" y="398"/>
                    <a:pt x="167" y="401"/>
                    <a:pt x="169" y="401"/>
                  </a:cubicBezTo>
                  <a:cubicBezTo>
                    <a:pt x="172" y="404"/>
                    <a:pt x="169" y="410"/>
                    <a:pt x="175" y="410"/>
                  </a:cubicBezTo>
                  <a:cubicBezTo>
                    <a:pt x="178" y="412"/>
                    <a:pt x="181" y="421"/>
                    <a:pt x="181" y="421"/>
                  </a:cubicBezTo>
                  <a:cubicBezTo>
                    <a:pt x="181" y="421"/>
                    <a:pt x="184" y="432"/>
                    <a:pt x="181" y="435"/>
                  </a:cubicBezTo>
                  <a:cubicBezTo>
                    <a:pt x="181" y="438"/>
                    <a:pt x="181" y="441"/>
                    <a:pt x="184" y="444"/>
                  </a:cubicBezTo>
                  <a:cubicBezTo>
                    <a:pt x="186" y="444"/>
                    <a:pt x="198" y="444"/>
                    <a:pt x="198" y="444"/>
                  </a:cubicBezTo>
                  <a:cubicBezTo>
                    <a:pt x="198" y="444"/>
                    <a:pt x="192" y="452"/>
                    <a:pt x="201" y="455"/>
                  </a:cubicBezTo>
                  <a:cubicBezTo>
                    <a:pt x="206" y="458"/>
                    <a:pt x="215" y="461"/>
                    <a:pt x="218" y="461"/>
                  </a:cubicBezTo>
                  <a:cubicBezTo>
                    <a:pt x="218" y="463"/>
                    <a:pt x="212" y="469"/>
                    <a:pt x="220" y="469"/>
                  </a:cubicBezTo>
                  <a:lnTo>
                    <a:pt x="220" y="469"/>
                  </a:lnTo>
                  <a:cubicBezTo>
                    <a:pt x="226" y="469"/>
                    <a:pt x="229" y="466"/>
                    <a:pt x="232" y="466"/>
                  </a:cubicBezTo>
                  <a:cubicBezTo>
                    <a:pt x="237" y="466"/>
                    <a:pt x="240" y="469"/>
                    <a:pt x="243" y="469"/>
                  </a:cubicBezTo>
                  <a:cubicBezTo>
                    <a:pt x="246" y="472"/>
                    <a:pt x="243" y="478"/>
                    <a:pt x="254" y="483"/>
                  </a:cubicBezTo>
                  <a:cubicBezTo>
                    <a:pt x="266" y="489"/>
                    <a:pt x="269" y="492"/>
                    <a:pt x="271" y="495"/>
                  </a:cubicBezTo>
                  <a:cubicBezTo>
                    <a:pt x="274" y="495"/>
                    <a:pt x="280" y="495"/>
                    <a:pt x="277" y="503"/>
                  </a:cubicBezTo>
                  <a:cubicBezTo>
                    <a:pt x="277" y="512"/>
                    <a:pt x="274" y="517"/>
                    <a:pt x="271" y="520"/>
                  </a:cubicBezTo>
                  <a:cubicBezTo>
                    <a:pt x="266" y="523"/>
                    <a:pt x="260" y="534"/>
                    <a:pt x="257" y="537"/>
                  </a:cubicBezTo>
                  <a:cubicBezTo>
                    <a:pt x="254" y="540"/>
                    <a:pt x="252" y="548"/>
                    <a:pt x="254" y="554"/>
                  </a:cubicBezTo>
                  <a:cubicBezTo>
                    <a:pt x="257" y="557"/>
                    <a:pt x="263" y="565"/>
                    <a:pt x="263" y="568"/>
                  </a:cubicBezTo>
                  <a:cubicBezTo>
                    <a:pt x="263" y="571"/>
                    <a:pt x="263" y="582"/>
                    <a:pt x="260" y="585"/>
                  </a:cubicBezTo>
                  <a:cubicBezTo>
                    <a:pt x="260" y="591"/>
                    <a:pt x="254" y="596"/>
                    <a:pt x="254" y="596"/>
                  </a:cubicBezTo>
                  <a:cubicBezTo>
                    <a:pt x="254" y="596"/>
                    <a:pt x="263" y="602"/>
                    <a:pt x="257" y="608"/>
                  </a:cubicBezTo>
                  <a:cubicBezTo>
                    <a:pt x="252" y="613"/>
                    <a:pt x="243" y="622"/>
                    <a:pt x="240" y="622"/>
                  </a:cubicBezTo>
                  <a:cubicBezTo>
                    <a:pt x="235" y="625"/>
                    <a:pt x="226" y="630"/>
                    <a:pt x="226" y="630"/>
                  </a:cubicBezTo>
                  <a:cubicBezTo>
                    <a:pt x="226" y="630"/>
                    <a:pt x="226" y="647"/>
                    <a:pt x="226" y="650"/>
                  </a:cubicBezTo>
                  <a:cubicBezTo>
                    <a:pt x="226" y="656"/>
                    <a:pt x="209" y="681"/>
                    <a:pt x="215" y="690"/>
                  </a:cubicBezTo>
                  <a:cubicBezTo>
                    <a:pt x="220" y="695"/>
                    <a:pt x="223" y="701"/>
                    <a:pt x="220" y="707"/>
                  </a:cubicBezTo>
                  <a:cubicBezTo>
                    <a:pt x="220" y="710"/>
                    <a:pt x="218" y="710"/>
                    <a:pt x="215" y="712"/>
                  </a:cubicBezTo>
                  <a:cubicBezTo>
                    <a:pt x="215" y="715"/>
                    <a:pt x="203" y="712"/>
                    <a:pt x="209" y="724"/>
                  </a:cubicBezTo>
                  <a:cubicBezTo>
                    <a:pt x="218" y="732"/>
                    <a:pt x="220" y="735"/>
                    <a:pt x="223" y="741"/>
                  </a:cubicBezTo>
                  <a:cubicBezTo>
                    <a:pt x="226" y="746"/>
                    <a:pt x="223" y="746"/>
                    <a:pt x="229" y="752"/>
                  </a:cubicBezTo>
                  <a:cubicBezTo>
                    <a:pt x="232" y="757"/>
                    <a:pt x="235" y="763"/>
                    <a:pt x="240" y="769"/>
                  </a:cubicBezTo>
                  <a:cubicBezTo>
                    <a:pt x="246" y="772"/>
                    <a:pt x="249" y="774"/>
                    <a:pt x="249" y="780"/>
                  </a:cubicBezTo>
                  <a:cubicBezTo>
                    <a:pt x="249" y="783"/>
                    <a:pt x="254" y="791"/>
                    <a:pt x="254" y="791"/>
                  </a:cubicBezTo>
                  <a:cubicBezTo>
                    <a:pt x="252" y="791"/>
                    <a:pt x="252" y="788"/>
                    <a:pt x="249" y="788"/>
                  </a:cubicBezTo>
                  <a:cubicBezTo>
                    <a:pt x="235" y="780"/>
                    <a:pt x="246" y="786"/>
                    <a:pt x="232" y="774"/>
                  </a:cubicBezTo>
                  <a:cubicBezTo>
                    <a:pt x="215" y="760"/>
                    <a:pt x="212" y="766"/>
                    <a:pt x="203" y="757"/>
                  </a:cubicBezTo>
                  <a:lnTo>
                    <a:pt x="203" y="757"/>
                  </a:lnTo>
                  <a:cubicBezTo>
                    <a:pt x="201" y="757"/>
                    <a:pt x="201" y="757"/>
                    <a:pt x="201" y="757"/>
                  </a:cubicBezTo>
                  <a:cubicBezTo>
                    <a:pt x="201" y="760"/>
                    <a:pt x="201" y="760"/>
                    <a:pt x="201" y="760"/>
                  </a:cubicBezTo>
                  <a:cubicBezTo>
                    <a:pt x="201" y="760"/>
                    <a:pt x="201" y="757"/>
                    <a:pt x="195" y="744"/>
                  </a:cubicBezTo>
                  <a:cubicBezTo>
                    <a:pt x="181" y="710"/>
                    <a:pt x="178" y="715"/>
                    <a:pt x="175" y="707"/>
                  </a:cubicBezTo>
                  <a:cubicBezTo>
                    <a:pt x="172" y="698"/>
                    <a:pt x="175" y="707"/>
                    <a:pt x="164" y="690"/>
                  </a:cubicBezTo>
                  <a:cubicBezTo>
                    <a:pt x="155" y="673"/>
                    <a:pt x="164" y="684"/>
                    <a:pt x="155" y="673"/>
                  </a:cubicBezTo>
                  <a:cubicBezTo>
                    <a:pt x="153" y="670"/>
                    <a:pt x="150" y="667"/>
                    <a:pt x="147" y="667"/>
                  </a:cubicBezTo>
                  <a:lnTo>
                    <a:pt x="147" y="667"/>
                  </a:lnTo>
                  <a:lnTo>
                    <a:pt x="147" y="667"/>
                  </a:lnTo>
                  <a:cubicBezTo>
                    <a:pt x="144" y="667"/>
                    <a:pt x="144" y="667"/>
                    <a:pt x="141" y="656"/>
                  </a:cubicBezTo>
                  <a:cubicBezTo>
                    <a:pt x="139" y="636"/>
                    <a:pt x="136" y="650"/>
                    <a:pt x="130" y="627"/>
                  </a:cubicBezTo>
                  <a:cubicBezTo>
                    <a:pt x="127" y="605"/>
                    <a:pt x="136" y="605"/>
                    <a:pt x="125" y="593"/>
                  </a:cubicBezTo>
                  <a:cubicBezTo>
                    <a:pt x="110" y="582"/>
                    <a:pt x="110" y="588"/>
                    <a:pt x="108" y="579"/>
                  </a:cubicBezTo>
                  <a:cubicBezTo>
                    <a:pt x="105" y="574"/>
                    <a:pt x="108" y="579"/>
                    <a:pt x="99" y="560"/>
                  </a:cubicBezTo>
                  <a:cubicBezTo>
                    <a:pt x="88" y="540"/>
                    <a:pt x="71" y="534"/>
                    <a:pt x="74" y="500"/>
                  </a:cubicBezTo>
                  <a:cubicBezTo>
                    <a:pt x="74" y="466"/>
                    <a:pt x="74" y="461"/>
                    <a:pt x="74" y="461"/>
                  </a:cubicBezTo>
                  <a:cubicBezTo>
                    <a:pt x="74" y="461"/>
                    <a:pt x="56" y="449"/>
                    <a:pt x="62" y="429"/>
                  </a:cubicBezTo>
                  <a:cubicBezTo>
                    <a:pt x="68" y="410"/>
                    <a:pt x="71" y="415"/>
                    <a:pt x="68" y="410"/>
                  </a:cubicBezTo>
                  <a:cubicBezTo>
                    <a:pt x="65" y="404"/>
                    <a:pt x="62" y="407"/>
                    <a:pt x="59" y="398"/>
                  </a:cubicBezTo>
                  <a:cubicBezTo>
                    <a:pt x="54" y="390"/>
                    <a:pt x="51" y="390"/>
                    <a:pt x="51" y="387"/>
                  </a:cubicBezTo>
                  <a:cubicBezTo>
                    <a:pt x="51" y="384"/>
                    <a:pt x="48" y="379"/>
                    <a:pt x="48" y="376"/>
                  </a:cubicBezTo>
                  <a:cubicBezTo>
                    <a:pt x="48" y="373"/>
                    <a:pt x="48" y="370"/>
                    <a:pt x="48" y="370"/>
                  </a:cubicBezTo>
                  <a:cubicBezTo>
                    <a:pt x="42" y="376"/>
                    <a:pt x="42" y="376"/>
                    <a:pt x="42" y="376"/>
                  </a:cubicBezTo>
                  <a:cubicBezTo>
                    <a:pt x="42" y="376"/>
                    <a:pt x="0" y="808"/>
                    <a:pt x="432" y="874"/>
                  </a:cubicBezTo>
                  <a:cubicBezTo>
                    <a:pt x="432" y="874"/>
                    <a:pt x="345" y="854"/>
                    <a:pt x="325" y="837"/>
                  </a:cubicBezTo>
                  <a:cubicBezTo>
                    <a:pt x="325" y="834"/>
                    <a:pt x="325" y="834"/>
                    <a:pt x="323" y="831"/>
                  </a:cubicBezTo>
                  <a:cubicBezTo>
                    <a:pt x="323" y="831"/>
                    <a:pt x="323" y="811"/>
                    <a:pt x="325" y="811"/>
                  </a:cubicBezTo>
                  <a:cubicBezTo>
                    <a:pt x="328" y="811"/>
                    <a:pt x="331" y="814"/>
                    <a:pt x="334" y="814"/>
                  </a:cubicBezTo>
                  <a:cubicBezTo>
                    <a:pt x="336" y="814"/>
                    <a:pt x="339" y="814"/>
                    <a:pt x="342" y="811"/>
                  </a:cubicBezTo>
                  <a:cubicBezTo>
                    <a:pt x="348" y="806"/>
                    <a:pt x="356" y="800"/>
                    <a:pt x="356" y="800"/>
                  </a:cubicBezTo>
                  <a:cubicBezTo>
                    <a:pt x="356" y="808"/>
                    <a:pt x="356" y="808"/>
                    <a:pt x="356" y="808"/>
                  </a:cubicBezTo>
                  <a:lnTo>
                    <a:pt x="356" y="808"/>
                  </a:lnTo>
                  <a:cubicBezTo>
                    <a:pt x="356" y="808"/>
                    <a:pt x="359" y="808"/>
                    <a:pt x="370" y="806"/>
                  </a:cubicBezTo>
                  <a:cubicBezTo>
                    <a:pt x="390" y="803"/>
                    <a:pt x="390" y="806"/>
                    <a:pt x="396" y="803"/>
                  </a:cubicBezTo>
                  <a:cubicBezTo>
                    <a:pt x="401" y="800"/>
                    <a:pt x="407" y="788"/>
                    <a:pt x="413" y="788"/>
                  </a:cubicBezTo>
                  <a:cubicBezTo>
                    <a:pt x="413" y="788"/>
                    <a:pt x="416" y="788"/>
                    <a:pt x="416" y="791"/>
                  </a:cubicBezTo>
                  <a:cubicBezTo>
                    <a:pt x="421" y="803"/>
                    <a:pt x="410" y="797"/>
                    <a:pt x="421" y="803"/>
                  </a:cubicBezTo>
                  <a:cubicBezTo>
                    <a:pt x="421" y="803"/>
                    <a:pt x="424" y="803"/>
                    <a:pt x="427" y="803"/>
                  </a:cubicBezTo>
                  <a:cubicBezTo>
                    <a:pt x="435" y="803"/>
                    <a:pt x="447" y="800"/>
                    <a:pt x="447" y="800"/>
                  </a:cubicBezTo>
                  <a:cubicBezTo>
                    <a:pt x="447" y="800"/>
                    <a:pt x="455" y="800"/>
                    <a:pt x="467" y="800"/>
                  </a:cubicBezTo>
                  <a:cubicBezTo>
                    <a:pt x="472" y="800"/>
                    <a:pt x="478" y="800"/>
                    <a:pt x="481" y="797"/>
                  </a:cubicBezTo>
                  <a:cubicBezTo>
                    <a:pt x="484" y="794"/>
                    <a:pt x="484" y="791"/>
                    <a:pt x="486" y="791"/>
                  </a:cubicBezTo>
                  <a:cubicBezTo>
                    <a:pt x="486" y="791"/>
                    <a:pt x="486" y="791"/>
                    <a:pt x="489" y="791"/>
                  </a:cubicBezTo>
                  <a:cubicBezTo>
                    <a:pt x="492" y="791"/>
                    <a:pt x="495" y="800"/>
                    <a:pt x="495" y="800"/>
                  </a:cubicBezTo>
                  <a:cubicBezTo>
                    <a:pt x="481" y="808"/>
                    <a:pt x="481" y="808"/>
                    <a:pt x="481" y="808"/>
                  </a:cubicBezTo>
                  <a:cubicBezTo>
                    <a:pt x="464" y="820"/>
                    <a:pt x="464" y="820"/>
                    <a:pt x="464" y="820"/>
                  </a:cubicBezTo>
                  <a:cubicBezTo>
                    <a:pt x="464" y="820"/>
                    <a:pt x="458" y="823"/>
                    <a:pt x="464" y="825"/>
                  </a:cubicBezTo>
                  <a:cubicBezTo>
                    <a:pt x="469" y="828"/>
                    <a:pt x="472" y="828"/>
                    <a:pt x="481" y="828"/>
                  </a:cubicBezTo>
                  <a:cubicBezTo>
                    <a:pt x="486" y="831"/>
                    <a:pt x="498" y="837"/>
                    <a:pt x="503" y="837"/>
                  </a:cubicBezTo>
                  <a:cubicBezTo>
                    <a:pt x="506" y="837"/>
                    <a:pt x="506" y="837"/>
                    <a:pt x="509" y="837"/>
                  </a:cubicBezTo>
                  <a:cubicBezTo>
                    <a:pt x="512" y="828"/>
                    <a:pt x="515" y="825"/>
                    <a:pt x="518" y="820"/>
                  </a:cubicBezTo>
                  <a:cubicBezTo>
                    <a:pt x="520" y="817"/>
                    <a:pt x="518" y="808"/>
                    <a:pt x="526" y="808"/>
                  </a:cubicBezTo>
                  <a:cubicBezTo>
                    <a:pt x="534" y="808"/>
                    <a:pt x="540" y="811"/>
                    <a:pt x="540" y="811"/>
                  </a:cubicBezTo>
                  <a:cubicBezTo>
                    <a:pt x="534" y="825"/>
                    <a:pt x="534" y="825"/>
                    <a:pt x="534" y="825"/>
                  </a:cubicBezTo>
                  <a:cubicBezTo>
                    <a:pt x="534" y="825"/>
                    <a:pt x="545" y="823"/>
                    <a:pt x="551" y="823"/>
                  </a:cubicBezTo>
                  <a:cubicBezTo>
                    <a:pt x="554" y="823"/>
                    <a:pt x="557" y="828"/>
                    <a:pt x="560" y="828"/>
                  </a:cubicBezTo>
                  <a:cubicBezTo>
                    <a:pt x="562" y="828"/>
                    <a:pt x="562" y="828"/>
                    <a:pt x="565" y="825"/>
                  </a:cubicBezTo>
                  <a:cubicBezTo>
                    <a:pt x="571" y="817"/>
                    <a:pt x="574" y="817"/>
                    <a:pt x="579" y="817"/>
                  </a:cubicBezTo>
                  <a:cubicBezTo>
                    <a:pt x="585" y="817"/>
                    <a:pt x="594" y="814"/>
                    <a:pt x="599" y="814"/>
                  </a:cubicBezTo>
                  <a:cubicBezTo>
                    <a:pt x="599" y="814"/>
                    <a:pt x="599" y="814"/>
                    <a:pt x="602" y="814"/>
                  </a:cubicBezTo>
                  <a:cubicBezTo>
                    <a:pt x="605" y="814"/>
                    <a:pt x="611" y="817"/>
                    <a:pt x="613" y="817"/>
                  </a:cubicBezTo>
                  <a:cubicBezTo>
                    <a:pt x="616" y="817"/>
                    <a:pt x="630" y="825"/>
                    <a:pt x="633" y="825"/>
                  </a:cubicBezTo>
                  <a:lnTo>
                    <a:pt x="636" y="825"/>
                  </a:lnTo>
                  <a:cubicBezTo>
                    <a:pt x="636" y="825"/>
                    <a:pt x="642" y="823"/>
                    <a:pt x="647" y="823"/>
                  </a:cubicBezTo>
                  <a:lnTo>
                    <a:pt x="647" y="823"/>
                  </a:lnTo>
                  <a:cubicBezTo>
                    <a:pt x="653" y="823"/>
                    <a:pt x="656" y="823"/>
                    <a:pt x="656" y="823"/>
                  </a:cubicBezTo>
                  <a:cubicBezTo>
                    <a:pt x="656" y="823"/>
                    <a:pt x="605" y="871"/>
                    <a:pt x="501" y="874"/>
                  </a:cubicBezTo>
                  <a:cubicBezTo>
                    <a:pt x="501" y="874"/>
                    <a:pt x="501" y="874"/>
                    <a:pt x="503" y="874"/>
                  </a:cubicBezTo>
                  <a:cubicBezTo>
                    <a:pt x="526" y="874"/>
                    <a:pt x="602" y="871"/>
                    <a:pt x="687" y="828"/>
                  </a:cubicBezTo>
                  <a:cubicBezTo>
                    <a:pt x="752" y="794"/>
                    <a:pt x="820" y="741"/>
                    <a:pt x="874" y="650"/>
                  </a:cubicBezTo>
                  <a:cubicBezTo>
                    <a:pt x="973" y="481"/>
                    <a:pt x="947" y="274"/>
                    <a:pt x="809" y="136"/>
                  </a:cubicBezTo>
                  <a:cubicBezTo>
                    <a:pt x="758" y="85"/>
                    <a:pt x="690" y="42"/>
                    <a:pt x="608" y="14"/>
                  </a:cubicBezTo>
                  <a:cubicBezTo>
                    <a:pt x="608" y="14"/>
                    <a:pt x="837" y="99"/>
                    <a:pt x="896" y="319"/>
                  </a:cubicBezTo>
                  <a:cubicBezTo>
                    <a:pt x="896" y="322"/>
                    <a:pt x="896" y="322"/>
                    <a:pt x="896" y="322"/>
                  </a:cubicBezTo>
                  <a:cubicBezTo>
                    <a:pt x="891" y="317"/>
                    <a:pt x="891" y="319"/>
                    <a:pt x="885" y="308"/>
                  </a:cubicBezTo>
                  <a:cubicBezTo>
                    <a:pt x="879" y="300"/>
                    <a:pt x="882" y="302"/>
                    <a:pt x="879" y="294"/>
                  </a:cubicBezTo>
                  <a:cubicBezTo>
                    <a:pt x="877" y="291"/>
                    <a:pt x="877" y="291"/>
                    <a:pt x="877" y="291"/>
                  </a:cubicBezTo>
                  <a:cubicBezTo>
                    <a:pt x="874" y="288"/>
                    <a:pt x="874" y="291"/>
                    <a:pt x="871" y="285"/>
                  </a:cubicBezTo>
                  <a:cubicBezTo>
                    <a:pt x="865" y="277"/>
                    <a:pt x="865" y="280"/>
                    <a:pt x="860" y="274"/>
                  </a:cubicBezTo>
                  <a:cubicBezTo>
                    <a:pt x="857" y="271"/>
                    <a:pt x="851" y="257"/>
                    <a:pt x="848" y="251"/>
                  </a:cubicBezTo>
                  <a:cubicBezTo>
                    <a:pt x="845" y="248"/>
                    <a:pt x="837" y="248"/>
                    <a:pt x="834" y="246"/>
                  </a:cubicBezTo>
                  <a:cubicBezTo>
                    <a:pt x="831" y="246"/>
                    <a:pt x="831" y="243"/>
                    <a:pt x="828" y="243"/>
                  </a:cubicBezTo>
                  <a:cubicBezTo>
                    <a:pt x="828" y="243"/>
                    <a:pt x="828" y="243"/>
                    <a:pt x="828" y="246"/>
                  </a:cubicBezTo>
                  <a:cubicBezTo>
                    <a:pt x="826" y="251"/>
                    <a:pt x="834" y="260"/>
                    <a:pt x="834" y="260"/>
                  </a:cubicBezTo>
                  <a:cubicBezTo>
                    <a:pt x="834" y="274"/>
                    <a:pt x="834" y="274"/>
                    <a:pt x="834" y="274"/>
                  </a:cubicBezTo>
                  <a:cubicBezTo>
                    <a:pt x="834" y="274"/>
                    <a:pt x="840" y="291"/>
                    <a:pt x="840" y="294"/>
                  </a:cubicBezTo>
                  <a:cubicBezTo>
                    <a:pt x="840" y="300"/>
                    <a:pt x="837" y="311"/>
                    <a:pt x="837" y="311"/>
                  </a:cubicBezTo>
                  <a:cubicBezTo>
                    <a:pt x="837" y="311"/>
                    <a:pt x="834" y="322"/>
                    <a:pt x="828" y="325"/>
                  </a:cubicBezTo>
                  <a:cubicBezTo>
                    <a:pt x="826" y="328"/>
                    <a:pt x="803" y="331"/>
                    <a:pt x="803" y="331"/>
                  </a:cubicBezTo>
                  <a:cubicBezTo>
                    <a:pt x="803" y="331"/>
                    <a:pt x="794" y="322"/>
                    <a:pt x="792" y="317"/>
                  </a:cubicBezTo>
                  <a:cubicBezTo>
                    <a:pt x="786" y="308"/>
                    <a:pt x="772" y="305"/>
                    <a:pt x="772" y="302"/>
                  </a:cubicBezTo>
                  <a:cubicBezTo>
                    <a:pt x="769" y="300"/>
                    <a:pt x="775" y="294"/>
                    <a:pt x="769" y="285"/>
                  </a:cubicBezTo>
                  <a:cubicBezTo>
                    <a:pt x="760" y="277"/>
                    <a:pt x="769" y="280"/>
                    <a:pt x="760" y="271"/>
                  </a:cubicBezTo>
                  <a:cubicBezTo>
                    <a:pt x="752" y="266"/>
                    <a:pt x="752" y="266"/>
                    <a:pt x="752" y="266"/>
                  </a:cubicBezTo>
                  <a:cubicBezTo>
                    <a:pt x="752" y="266"/>
                    <a:pt x="746" y="263"/>
                    <a:pt x="741" y="263"/>
                  </a:cubicBezTo>
                  <a:cubicBezTo>
                    <a:pt x="738" y="263"/>
                    <a:pt x="735" y="266"/>
                    <a:pt x="738" y="268"/>
                  </a:cubicBezTo>
                  <a:cubicBezTo>
                    <a:pt x="746" y="280"/>
                    <a:pt x="738" y="291"/>
                    <a:pt x="743" y="291"/>
                  </a:cubicBezTo>
                  <a:cubicBezTo>
                    <a:pt x="743" y="291"/>
                    <a:pt x="743" y="291"/>
                    <a:pt x="746" y="291"/>
                  </a:cubicBezTo>
                  <a:lnTo>
                    <a:pt x="746" y="291"/>
                  </a:lnTo>
                  <a:lnTo>
                    <a:pt x="749" y="291"/>
                  </a:lnTo>
                  <a:cubicBezTo>
                    <a:pt x="752" y="291"/>
                    <a:pt x="752" y="294"/>
                    <a:pt x="755" y="297"/>
                  </a:cubicBezTo>
                  <a:cubicBezTo>
                    <a:pt x="760" y="308"/>
                    <a:pt x="760" y="311"/>
                    <a:pt x="763" y="314"/>
                  </a:cubicBezTo>
                  <a:cubicBezTo>
                    <a:pt x="766" y="317"/>
                    <a:pt x="769" y="331"/>
                    <a:pt x="772" y="331"/>
                  </a:cubicBezTo>
                  <a:cubicBezTo>
                    <a:pt x="775" y="334"/>
                    <a:pt x="789" y="331"/>
                    <a:pt x="786" y="336"/>
                  </a:cubicBezTo>
                  <a:cubicBezTo>
                    <a:pt x="786" y="342"/>
                    <a:pt x="780" y="351"/>
                    <a:pt x="786" y="351"/>
                  </a:cubicBezTo>
                  <a:cubicBezTo>
                    <a:pt x="792" y="353"/>
                    <a:pt x="794" y="356"/>
                    <a:pt x="797" y="356"/>
                  </a:cubicBezTo>
                  <a:lnTo>
                    <a:pt x="797" y="356"/>
                  </a:lnTo>
                  <a:cubicBezTo>
                    <a:pt x="800" y="356"/>
                    <a:pt x="800" y="356"/>
                    <a:pt x="800" y="356"/>
                  </a:cubicBezTo>
                  <a:lnTo>
                    <a:pt x="800" y="356"/>
                  </a:lnTo>
                  <a:cubicBezTo>
                    <a:pt x="803" y="356"/>
                    <a:pt x="803" y="356"/>
                    <a:pt x="803" y="356"/>
                  </a:cubicBezTo>
                  <a:cubicBezTo>
                    <a:pt x="803" y="356"/>
                    <a:pt x="803" y="356"/>
                    <a:pt x="809" y="353"/>
                  </a:cubicBezTo>
                  <a:cubicBezTo>
                    <a:pt x="814" y="351"/>
                    <a:pt x="823" y="351"/>
                    <a:pt x="823" y="351"/>
                  </a:cubicBezTo>
                  <a:cubicBezTo>
                    <a:pt x="823" y="351"/>
                    <a:pt x="834" y="359"/>
                    <a:pt x="834" y="362"/>
                  </a:cubicBezTo>
                  <a:cubicBezTo>
                    <a:pt x="834" y="365"/>
                    <a:pt x="828" y="381"/>
                    <a:pt x="828" y="381"/>
                  </a:cubicBezTo>
                  <a:cubicBezTo>
                    <a:pt x="820" y="398"/>
                    <a:pt x="820" y="398"/>
                    <a:pt x="820" y="398"/>
                  </a:cubicBezTo>
                  <a:cubicBezTo>
                    <a:pt x="820" y="398"/>
                    <a:pt x="823" y="429"/>
                    <a:pt x="817" y="429"/>
                  </a:cubicBezTo>
                  <a:cubicBezTo>
                    <a:pt x="811" y="429"/>
                    <a:pt x="806" y="444"/>
                    <a:pt x="803" y="446"/>
                  </a:cubicBezTo>
                  <a:cubicBezTo>
                    <a:pt x="797" y="446"/>
                    <a:pt x="797" y="469"/>
                    <a:pt x="797" y="469"/>
                  </a:cubicBezTo>
                  <a:cubicBezTo>
                    <a:pt x="789" y="481"/>
                    <a:pt x="789" y="481"/>
                    <a:pt x="789" y="481"/>
                  </a:cubicBezTo>
                  <a:cubicBezTo>
                    <a:pt x="789" y="481"/>
                    <a:pt x="789" y="495"/>
                    <a:pt x="789" y="497"/>
                  </a:cubicBezTo>
                  <a:cubicBezTo>
                    <a:pt x="789" y="503"/>
                    <a:pt x="792" y="520"/>
                    <a:pt x="789" y="529"/>
                  </a:cubicBezTo>
                  <a:cubicBezTo>
                    <a:pt x="789" y="537"/>
                    <a:pt x="775" y="543"/>
                    <a:pt x="775" y="543"/>
                  </a:cubicBezTo>
                  <a:cubicBezTo>
                    <a:pt x="775" y="543"/>
                    <a:pt x="792" y="560"/>
                    <a:pt x="783" y="560"/>
                  </a:cubicBezTo>
                  <a:cubicBezTo>
                    <a:pt x="775" y="562"/>
                    <a:pt x="766" y="574"/>
                    <a:pt x="763" y="576"/>
                  </a:cubicBezTo>
                  <a:cubicBezTo>
                    <a:pt x="763" y="582"/>
                    <a:pt x="763" y="588"/>
                    <a:pt x="758" y="588"/>
                  </a:cubicBezTo>
                  <a:cubicBezTo>
                    <a:pt x="752" y="591"/>
                    <a:pt x="743" y="591"/>
                    <a:pt x="743" y="593"/>
                  </a:cubicBezTo>
                  <a:cubicBezTo>
                    <a:pt x="743" y="596"/>
                    <a:pt x="743" y="608"/>
                    <a:pt x="743" y="608"/>
                  </a:cubicBezTo>
                  <a:cubicBezTo>
                    <a:pt x="727" y="633"/>
                    <a:pt x="727" y="633"/>
                    <a:pt x="727" y="633"/>
                  </a:cubicBezTo>
                  <a:cubicBezTo>
                    <a:pt x="707" y="650"/>
                    <a:pt x="707" y="650"/>
                    <a:pt x="707" y="650"/>
                  </a:cubicBezTo>
                  <a:cubicBezTo>
                    <a:pt x="707" y="650"/>
                    <a:pt x="710" y="661"/>
                    <a:pt x="704" y="661"/>
                  </a:cubicBezTo>
                  <a:cubicBezTo>
                    <a:pt x="699" y="661"/>
                    <a:pt x="679" y="670"/>
                    <a:pt x="673" y="673"/>
                  </a:cubicBezTo>
                  <a:cubicBezTo>
                    <a:pt x="670" y="676"/>
                    <a:pt x="656" y="684"/>
                    <a:pt x="650" y="684"/>
                  </a:cubicBezTo>
                  <a:cubicBezTo>
                    <a:pt x="647" y="684"/>
                    <a:pt x="650" y="690"/>
                    <a:pt x="650" y="690"/>
                  </a:cubicBezTo>
                  <a:cubicBezTo>
                    <a:pt x="650" y="690"/>
                    <a:pt x="647" y="690"/>
                    <a:pt x="645" y="684"/>
                  </a:cubicBezTo>
                  <a:cubicBezTo>
                    <a:pt x="636" y="670"/>
                    <a:pt x="645" y="678"/>
                    <a:pt x="636" y="661"/>
                  </a:cubicBezTo>
                  <a:cubicBezTo>
                    <a:pt x="628" y="647"/>
                    <a:pt x="628" y="659"/>
                    <a:pt x="628" y="647"/>
                  </a:cubicBezTo>
                  <a:cubicBezTo>
                    <a:pt x="628" y="633"/>
                    <a:pt x="630" y="644"/>
                    <a:pt x="628" y="633"/>
                  </a:cubicBezTo>
                  <a:cubicBezTo>
                    <a:pt x="628" y="622"/>
                    <a:pt x="633" y="630"/>
                    <a:pt x="625" y="616"/>
                  </a:cubicBezTo>
                  <a:cubicBezTo>
                    <a:pt x="619" y="605"/>
                    <a:pt x="622" y="608"/>
                    <a:pt x="613" y="599"/>
                  </a:cubicBezTo>
                  <a:cubicBezTo>
                    <a:pt x="605" y="591"/>
                    <a:pt x="599" y="599"/>
                    <a:pt x="602" y="585"/>
                  </a:cubicBezTo>
                  <a:cubicBezTo>
                    <a:pt x="608" y="574"/>
                    <a:pt x="605" y="585"/>
                    <a:pt x="608" y="574"/>
                  </a:cubicBezTo>
                  <a:cubicBezTo>
                    <a:pt x="611" y="560"/>
                    <a:pt x="608" y="557"/>
                    <a:pt x="616" y="551"/>
                  </a:cubicBezTo>
                  <a:cubicBezTo>
                    <a:pt x="625" y="546"/>
                    <a:pt x="630" y="543"/>
                    <a:pt x="630" y="537"/>
                  </a:cubicBezTo>
                  <a:cubicBezTo>
                    <a:pt x="628" y="529"/>
                    <a:pt x="628" y="526"/>
                    <a:pt x="628" y="520"/>
                  </a:cubicBezTo>
                  <a:cubicBezTo>
                    <a:pt x="625" y="515"/>
                    <a:pt x="616" y="506"/>
                    <a:pt x="616" y="503"/>
                  </a:cubicBezTo>
                  <a:cubicBezTo>
                    <a:pt x="613" y="500"/>
                    <a:pt x="613" y="503"/>
                    <a:pt x="608" y="492"/>
                  </a:cubicBezTo>
                  <a:cubicBezTo>
                    <a:pt x="602" y="483"/>
                    <a:pt x="599" y="478"/>
                    <a:pt x="599" y="478"/>
                  </a:cubicBezTo>
                  <a:cubicBezTo>
                    <a:pt x="599" y="478"/>
                    <a:pt x="596" y="458"/>
                    <a:pt x="596" y="449"/>
                  </a:cubicBezTo>
                  <a:cubicBezTo>
                    <a:pt x="596" y="446"/>
                    <a:pt x="596" y="446"/>
                    <a:pt x="596" y="446"/>
                  </a:cubicBezTo>
                  <a:lnTo>
                    <a:pt x="594" y="446"/>
                  </a:lnTo>
                  <a:lnTo>
                    <a:pt x="594" y="446"/>
                  </a:lnTo>
                  <a:cubicBezTo>
                    <a:pt x="594" y="446"/>
                    <a:pt x="594" y="446"/>
                    <a:pt x="596" y="441"/>
                  </a:cubicBezTo>
                  <a:cubicBezTo>
                    <a:pt x="599" y="427"/>
                    <a:pt x="599" y="418"/>
                    <a:pt x="599" y="418"/>
                  </a:cubicBezTo>
                  <a:cubicBezTo>
                    <a:pt x="599" y="418"/>
                    <a:pt x="585" y="410"/>
                    <a:pt x="579" y="410"/>
                  </a:cubicBezTo>
                  <a:lnTo>
                    <a:pt x="579" y="410"/>
                  </a:lnTo>
                  <a:cubicBezTo>
                    <a:pt x="574" y="410"/>
                    <a:pt x="574" y="415"/>
                    <a:pt x="571" y="415"/>
                  </a:cubicBezTo>
                  <a:cubicBezTo>
                    <a:pt x="568" y="415"/>
                    <a:pt x="565" y="415"/>
                    <a:pt x="562" y="412"/>
                  </a:cubicBezTo>
                  <a:cubicBezTo>
                    <a:pt x="554" y="404"/>
                    <a:pt x="557" y="401"/>
                    <a:pt x="554" y="398"/>
                  </a:cubicBezTo>
                  <a:cubicBezTo>
                    <a:pt x="551" y="395"/>
                    <a:pt x="548" y="395"/>
                    <a:pt x="548" y="395"/>
                  </a:cubicBezTo>
                  <a:cubicBezTo>
                    <a:pt x="545" y="395"/>
                    <a:pt x="543" y="395"/>
                    <a:pt x="540" y="398"/>
                  </a:cubicBezTo>
                  <a:cubicBezTo>
                    <a:pt x="534" y="404"/>
                    <a:pt x="523" y="404"/>
                    <a:pt x="515" y="407"/>
                  </a:cubicBezTo>
                  <a:cubicBezTo>
                    <a:pt x="506" y="410"/>
                    <a:pt x="503" y="410"/>
                    <a:pt x="498" y="410"/>
                  </a:cubicBezTo>
                  <a:cubicBezTo>
                    <a:pt x="498" y="410"/>
                    <a:pt x="492" y="410"/>
                    <a:pt x="489" y="410"/>
                  </a:cubicBezTo>
                  <a:cubicBezTo>
                    <a:pt x="481" y="410"/>
                    <a:pt x="472" y="412"/>
                    <a:pt x="467" y="412"/>
                  </a:cubicBezTo>
                  <a:cubicBezTo>
                    <a:pt x="461" y="412"/>
                    <a:pt x="455" y="410"/>
                    <a:pt x="452" y="410"/>
                  </a:cubicBezTo>
                  <a:cubicBezTo>
                    <a:pt x="444" y="404"/>
                    <a:pt x="444" y="412"/>
                    <a:pt x="438" y="401"/>
                  </a:cubicBezTo>
                  <a:cubicBezTo>
                    <a:pt x="435" y="390"/>
                    <a:pt x="438" y="393"/>
                    <a:pt x="430" y="387"/>
                  </a:cubicBezTo>
                  <a:cubicBezTo>
                    <a:pt x="421" y="381"/>
                    <a:pt x="418" y="384"/>
                    <a:pt x="416" y="376"/>
                  </a:cubicBezTo>
                  <a:cubicBezTo>
                    <a:pt x="416" y="367"/>
                    <a:pt x="421" y="370"/>
                    <a:pt x="413" y="362"/>
                  </a:cubicBezTo>
                  <a:cubicBezTo>
                    <a:pt x="413" y="359"/>
                    <a:pt x="410" y="359"/>
                    <a:pt x="410" y="359"/>
                  </a:cubicBezTo>
                  <a:cubicBezTo>
                    <a:pt x="410" y="359"/>
                    <a:pt x="410" y="359"/>
                    <a:pt x="413" y="359"/>
                  </a:cubicBezTo>
                  <a:lnTo>
                    <a:pt x="413" y="359"/>
                  </a:lnTo>
                  <a:cubicBezTo>
                    <a:pt x="413" y="359"/>
                    <a:pt x="410" y="356"/>
                    <a:pt x="407" y="353"/>
                  </a:cubicBezTo>
                  <a:cubicBezTo>
                    <a:pt x="396" y="339"/>
                    <a:pt x="390" y="351"/>
                    <a:pt x="396" y="339"/>
                  </a:cubicBezTo>
                  <a:cubicBezTo>
                    <a:pt x="398" y="331"/>
                    <a:pt x="401" y="336"/>
                    <a:pt x="401" y="325"/>
                  </a:cubicBezTo>
                  <a:cubicBezTo>
                    <a:pt x="401" y="319"/>
                    <a:pt x="404" y="319"/>
                    <a:pt x="407" y="319"/>
                  </a:cubicBezTo>
                  <a:lnTo>
                    <a:pt x="407" y="319"/>
                  </a:lnTo>
                  <a:cubicBezTo>
                    <a:pt x="410" y="319"/>
                    <a:pt x="410" y="319"/>
                    <a:pt x="410" y="319"/>
                  </a:cubicBezTo>
                  <a:cubicBezTo>
                    <a:pt x="413" y="319"/>
                    <a:pt x="416" y="319"/>
                    <a:pt x="410" y="305"/>
                  </a:cubicBezTo>
                  <a:cubicBezTo>
                    <a:pt x="398" y="280"/>
                    <a:pt x="396" y="285"/>
                    <a:pt x="407" y="266"/>
                  </a:cubicBezTo>
                  <a:cubicBezTo>
                    <a:pt x="416" y="248"/>
                    <a:pt x="430" y="240"/>
                    <a:pt x="432" y="237"/>
                  </a:cubicBezTo>
                  <a:cubicBezTo>
                    <a:pt x="435" y="234"/>
                    <a:pt x="438" y="223"/>
                    <a:pt x="444" y="220"/>
                  </a:cubicBezTo>
                  <a:cubicBezTo>
                    <a:pt x="447" y="217"/>
                    <a:pt x="444" y="214"/>
                    <a:pt x="450" y="214"/>
                  </a:cubicBezTo>
                  <a:lnTo>
                    <a:pt x="452" y="214"/>
                  </a:lnTo>
                  <a:cubicBezTo>
                    <a:pt x="455" y="214"/>
                    <a:pt x="455" y="214"/>
                    <a:pt x="455" y="214"/>
                  </a:cubicBezTo>
                  <a:cubicBezTo>
                    <a:pt x="464" y="214"/>
                    <a:pt x="472" y="212"/>
                    <a:pt x="478" y="206"/>
                  </a:cubicBezTo>
                  <a:cubicBezTo>
                    <a:pt x="484" y="200"/>
                    <a:pt x="492" y="189"/>
                    <a:pt x="498" y="189"/>
                  </a:cubicBezTo>
                  <a:cubicBezTo>
                    <a:pt x="498" y="189"/>
                    <a:pt x="498" y="189"/>
                    <a:pt x="501" y="189"/>
                  </a:cubicBezTo>
                  <a:lnTo>
                    <a:pt x="501" y="189"/>
                  </a:lnTo>
                  <a:cubicBezTo>
                    <a:pt x="501" y="189"/>
                    <a:pt x="501" y="189"/>
                    <a:pt x="503" y="189"/>
                  </a:cubicBezTo>
                  <a:cubicBezTo>
                    <a:pt x="503" y="189"/>
                    <a:pt x="506" y="189"/>
                    <a:pt x="509" y="189"/>
                  </a:cubicBezTo>
                  <a:cubicBezTo>
                    <a:pt x="518" y="186"/>
                    <a:pt x="520" y="183"/>
                    <a:pt x="526" y="183"/>
                  </a:cubicBezTo>
                  <a:cubicBezTo>
                    <a:pt x="529" y="183"/>
                    <a:pt x="526" y="186"/>
                    <a:pt x="529" y="186"/>
                  </a:cubicBezTo>
                  <a:cubicBezTo>
                    <a:pt x="529" y="186"/>
                    <a:pt x="529" y="186"/>
                    <a:pt x="537" y="183"/>
                  </a:cubicBezTo>
                  <a:cubicBezTo>
                    <a:pt x="554" y="181"/>
                    <a:pt x="551" y="181"/>
                    <a:pt x="554" y="181"/>
                  </a:cubicBezTo>
                  <a:cubicBezTo>
                    <a:pt x="560" y="181"/>
                    <a:pt x="557" y="181"/>
                    <a:pt x="562" y="183"/>
                  </a:cubicBezTo>
                  <a:cubicBezTo>
                    <a:pt x="565" y="183"/>
                    <a:pt x="565" y="183"/>
                    <a:pt x="565" y="183"/>
                  </a:cubicBezTo>
                  <a:lnTo>
                    <a:pt x="568" y="181"/>
                  </a:lnTo>
                  <a:cubicBezTo>
                    <a:pt x="571" y="178"/>
                    <a:pt x="571" y="178"/>
                    <a:pt x="571" y="178"/>
                  </a:cubicBezTo>
                  <a:cubicBezTo>
                    <a:pt x="571" y="178"/>
                    <a:pt x="571" y="178"/>
                    <a:pt x="571" y="183"/>
                  </a:cubicBezTo>
                  <a:cubicBezTo>
                    <a:pt x="571" y="200"/>
                    <a:pt x="565" y="206"/>
                    <a:pt x="577" y="206"/>
                  </a:cubicBezTo>
                  <a:cubicBezTo>
                    <a:pt x="591" y="209"/>
                    <a:pt x="577" y="209"/>
                    <a:pt x="591" y="209"/>
                  </a:cubicBezTo>
                  <a:cubicBezTo>
                    <a:pt x="602" y="209"/>
                    <a:pt x="599" y="212"/>
                    <a:pt x="605" y="214"/>
                  </a:cubicBezTo>
                  <a:cubicBezTo>
                    <a:pt x="611" y="217"/>
                    <a:pt x="613" y="220"/>
                    <a:pt x="625" y="220"/>
                  </a:cubicBezTo>
                  <a:cubicBezTo>
                    <a:pt x="630" y="220"/>
                    <a:pt x="625" y="226"/>
                    <a:pt x="628" y="226"/>
                  </a:cubicBezTo>
                  <a:cubicBezTo>
                    <a:pt x="628" y="226"/>
                    <a:pt x="628" y="226"/>
                    <a:pt x="633" y="220"/>
                  </a:cubicBezTo>
                  <a:cubicBezTo>
                    <a:pt x="645" y="209"/>
                    <a:pt x="630" y="206"/>
                    <a:pt x="636" y="206"/>
                  </a:cubicBezTo>
                  <a:cubicBezTo>
                    <a:pt x="639" y="206"/>
                    <a:pt x="642" y="206"/>
                    <a:pt x="647" y="206"/>
                  </a:cubicBezTo>
                  <a:cubicBezTo>
                    <a:pt x="667" y="209"/>
                    <a:pt x="673" y="212"/>
                    <a:pt x="676" y="212"/>
                  </a:cubicBezTo>
                  <a:cubicBezTo>
                    <a:pt x="676" y="212"/>
                    <a:pt x="676" y="212"/>
                    <a:pt x="679" y="212"/>
                  </a:cubicBezTo>
                  <a:lnTo>
                    <a:pt x="679" y="212"/>
                  </a:lnTo>
                  <a:cubicBezTo>
                    <a:pt x="681" y="212"/>
                    <a:pt x="681" y="212"/>
                    <a:pt x="681" y="212"/>
                  </a:cubicBezTo>
                  <a:cubicBezTo>
                    <a:pt x="681" y="212"/>
                    <a:pt x="681" y="212"/>
                    <a:pt x="684" y="212"/>
                  </a:cubicBezTo>
                  <a:cubicBezTo>
                    <a:pt x="684" y="212"/>
                    <a:pt x="687" y="212"/>
                    <a:pt x="693" y="209"/>
                  </a:cubicBezTo>
                  <a:cubicBezTo>
                    <a:pt x="699" y="206"/>
                    <a:pt x="701" y="206"/>
                    <a:pt x="704" y="206"/>
                  </a:cubicBezTo>
                  <a:lnTo>
                    <a:pt x="707" y="206"/>
                  </a:lnTo>
                  <a:cubicBezTo>
                    <a:pt x="710" y="209"/>
                    <a:pt x="713" y="212"/>
                    <a:pt x="713" y="212"/>
                  </a:cubicBezTo>
                  <a:cubicBezTo>
                    <a:pt x="715" y="212"/>
                    <a:pt x="715" y="212"/>
                    <a:pt x="715" y="209"/>
                  </a:cubicBezTo>
                  <a:cubicBezTo>
                    <a:pt x="721" y="200"/>
                    <a:pt x="729" y="203"/>
                    <a:pt x="715" y="195"/>
                  </a:cubicBezTo>
                  <a:cubicBezTo>
                    <a:pt x="710" y="195"/>
                    <a:pt x="707" y="192"/>
                    <a:pt x="704" y="192"/>
                  </a:cubicBezTo>
                  <a:lnTo>
                    <a:pt x="704" y="192"/>
                  </a:lnTo>
                  <a:lnTo>
                    <a:pt x="704" y="192"/>
                  </a:lnTo>
                  <a:cubicBezTo>
                    <a:pt x="701" y="192"/>
                    <a:pt x="699" y="192"/>
                    <a:pt x="699" y="189"/>
                  </a:cubicBezTo>
                  <a:cubicBezTo>
                    <a:pt x="696" y="181"/>
                    <a:pt x="707" y="183"/>
                    <a:pt x="696" y="181"/>
                  </a:cubicBezTo>
                  <a:cubicBezTo>
                    <a:pt x="684" y="178"/>
                    <a:pt x="684" y="178"/>
                    <a:pt x="676" y="175"/>
                  </a:cubicBezTo>
                  <a:lnTo>
                    <a:pt x="673" y="175"/>
                  </a:lnTo>
                  <a:cubicBezTo>
                    <a:pt x="670" y="175"/>
                    <a:pt x="667" y="175"/>
                    <a:pt x="665" y="178"/>
                  </a:cubicBezTo>
                  <a:cubicBezTo>
                    <a:pt x="662" y="178"/>
                    <a:pt x="662" y="178"/>
                    <a:pt x="659" y="178"/>
                  </a:cubicBezTo>
                  <a:cubicBezTo>
                    <a:pt x="656" y="178"/>
                    <a:pt x="656" y="178"/>
                    <a:pt x="656" y="175"/>
                  </a:cubicBezTo>
                  <a:cubicBezTo>
                    <a:pt x="653" y="172"/>
                    <a:pt x="653" y="172"/>
                    <a:pt x="650" y="172"/>
                  </a:cubicBezTo>
                  <a:cubicBezTo>
                    <a:pt x="647" y="172"/>
                    <a:pt x="647" y="172"/>
                    <a:pt x="647" y="172"/>
                  </a:cubicBezTo>
                  <a:cubicBezTo>
                    <a:pt x="645" y="172"/>
                    <a:pt x="645" y="172"/>
                    <a:pt x="645" y="172"/>
                  </a:cubicBezTo>
                  <a:cubicBezTo>
                    <a:pt x="645" y="172"/>
                    <a:pt x="645" y="172"/>
                    <a:pt x="650" y="167"/>
                  </a:cubicBezTo>
                  <a:cubicBezTo>
                    <a:pt x="667" y="153"/>
                    <a:pt x="665" y="147"/>
                    <a:pt x="670" y="147"/>
                  </a:cubicBezTo>
                  <a:cubicBezTo>
                    <a:pt x="670" y="147"/>
                    <a:pt x="670" y="147"/>
                    <a:pt x="673" y="147"/>
                  </a:cubicBezTo>
                  <a:cubicBezTo>
                    <a:pt x="681" y="150"/>
                    <a:pt x="681" y="158"/>
                    <a:pt x="684" y="158"/>
                  </a:cubicBezTo>
                  <a:cubicBezTo>
                    <a:pt x="687" y="158"/>
                    <a:pt x="687" y="155"/>
                    <a:pt x="690" y="155"/>
                  </a:cubicBezTo>
                  <a:cubicBezTo>
                    <a:pt x="696" y="150"/>
                    <a:pt x="710" y="144"/>
                    <a:pt x="696" y="136"/>
                  </a:cubicBezTo>
                  <a:cubicBezTo>
                    <a:pt x="681" y="127"/>
                    <a:pt x="693" y="130"/>
                    <a:pt x="679" y="124"/>
                  </a:cubicBezTo>
                  <a:cubicBezTo>
                    <a:pt x="676" y="124"/>
                    <a:pt x="676" y="124"/>
                    <a:pt x="676" y="124"/>
                  </a:cubicBezTo>
                  <a:cubicBezTo>
                    <a:pt x="670" y="124"/>
                    <a:pt x="665" y="127"/>
                    <a:pt x="659" y="133"/>
                  </a:cubicBezTo>
                  <a:cubicBezTo>
                    <a:pt x="656" y="139"/>
                    <a:pt x="650" y="144"/>
                    <a:pt x="647" y="144"/>
                  </a:cubicBezTo>
                  <a:lnTo>
                    <a:pt x="647" y="144"/>
                  </a:lnTo>
                  <a:cubicBezTo>
                    <a:pt x="642" y="141"/>
                    <a:pt x="639" y="139"/>
                    <a:pt x="636" y="139"/>
                  </a:cubicBezTo>
                  <a:lnTo>
                    <a:pt x="633" y="139"/>
                  </a:lnTo>
                  <a:cubicBezTo>
                    <a:pt x="628" y="141"/>
                    <a:pt x="628" y="153"/>
                    <a:pt x="628" y="161"/>
                  </a:cubicBezTo>
                  <a:cubicBezTo>
                    <a:pt x="628" y="164"/>
                    <a:pt x="630" y="167"/>
                    <a:pt x="630" y="167"/>
                  </a:cubicBezTo>
                  <a:cubicBezTo>
                    <a:pt x="628" y="167"/>
                    <a:pt x="628" y="167"/>
                    <a:pt x="622" y="164"/>
                  </a:cubicBezTo>
                  <a:cubicBezTo>
                    <a:pt x="608" y="158"/>
                    <a:pt x="636" y="161"/>
                    <a:pt x="605" y="150"/>
                  </a:cubicBezTo>
                  <a:cubicBezTo>
                    <a:pt x="591" y="144"/>
                    <a:pt x="579" y="141"/>
                    <a:pt x="574" y="141"/>
                  </a:cubicBezTo>
                  <a:cubicBezTo>
                    <a:pt x="568" y="141"/>
                    <a:pt x="562" y="144"/>
                    <a:pt x="562" y="147"/>
                  </a:cubicBezTo>
                  <a:cubicBezTo>
                    <a:pt x="557" y="150"/>
                    <a:pt x="551" y="150"/>
                    <a:pt x="548" y="153"/>
                  </a:cubicBezTo>
                  <a:cubicBezTo>
                    <a:pt x="545" y="155"/>
                    <a:pt x="551" y="158"/>
                    <a:pt x="551" y="158"/>
                  </a:cubicBezTo>
                  <a:cubicBezTo>
                    <a:pt x="551" y="158"/>
                    <a:pt x="548" y="158"/>
                    <a:pt x="545" y="155"/>
                  </a:cubicBezTo>
                  <a:cubicBezTo>
                    <a:pt x="543" y="153"/>
                    <a:pt x="540" y="153"/>
                    <a:pt x="537" y="153"/>
                  </a:cubicBezTo>
                  <a:cubicBezTo>
                    <a:pt x="529" y="153"/>
                    <a:pt x="520" y="158"/>
                    <a:pt x="520" y="158"/>
                  </a:cubicBezTo>
                  <a:cubicBezTo>
                    <a:pt x="520" y="158"/>
                    <a:pt x="520" y="158"/>
                    <a:pt x="518" y="158"/>
                  </a:cubicBezTo>
                  <a:cubicBezTo>
                    <a:pt x="518" y="158"/>
                    <a:pt x="515" y="158"/>
                    <a:pt x="512" y="161"/>
                  </a:cubicBezTo>
                  <a:cubicBezTo>
                    <a:pt x="509" y="164"/>
                    <a:pt x="501" y="167"/>
                    <a:pt x="495" y="167"/>
                  </a:cubicBezTo>
                  <a:cubicBezTo>
                    <a:pt x="492" y="167"/>
                    <a:pt x="492" y="167"/>
                    <a:pt x="489" y="167"/>
                  </a:cubicBezTo>
                  <a:cubicBezTo>
                    <a:pt x="484" y="164"/>
                    <a:pt x="469" y="170"/>
                    <a:pt x="481" y="155"/>
                  </a:cubicBezTo>
                  <a:cubicBezTo>
                    <a:pt x="492" y="139"/>
                    <a:pt x="484" y="147"/>
                    <a:pt x="503" y="141"/>
                  </a:cubicBezTo>
                  <a:cubicBezTo>
                    <a:pt x="520" y="133"/>
                    <a:pt x="545" y="133"/>
                    <a:pt x="523" y="127"/>
                  </a:cubicBezTo>
                  <a:cubicBezTo>
                    <a:pt x="501" y="121"/>
                    <a:pt x="534" y="121"/>
                    <a:pt x="506" y="107"/>
                  </a:cubicBezTo>
                  <a:cubicBezTo>
                    <a:pt x="495" y="102"/>
                    <a:pt x="489" y="102"/>
                    <a:pt x="484" y="102"/>
                  </a:cubicBezTo>
                  <a:lnTo>
                    <a:pt x="481" y="102"/>
                  </a:lnTo>
                  <a:cubicBezTo>
                    <a:pt x="478" y="102"/>
                    <a:pt x="478" y="102"/>
                    <a:pt x="478" y="102"/>
                  </a:cubicBezTo>
                  <a:cubicBezTo>
                    <a:pt x="475" y="102"/>
                    <a:pt x="475" y="102"/>
                    <a:pt x="475" y="93"/>
                  </a:cubicBezTo>
                  <a:cubicBezTo>
                    <a:pt x="475" y="76"/>
                    <a:pt x="475" y="73"/>
                    <a:pt x="469" y="73"/>
                  </a:cubicBezTo>
                  <a:cubicBezTo>
                    <a:pt x="469" y="73"/>
                    <a:pt x="469" y="73"/>
                    <a:pt x="467" y="73"/>
                  </a:cubicBezTo>
                  <a:cubicBezTo>
                    <a:pt x="461" y="73"/>
                    <a:pt x="444" y="79"/>
                    <a:pt x="435" y="79"/>
                  </a:cubicBezTo>
                  <a:cubicBezTo>
                    <a:pt x="430" y="82"/>
                    <a:pt x="432" y="82"/>
                    <a:pt x="430" y="82"/>
                  </a:cubicBezTo>
                  <a:cubicBezTo>
                    <a:pt x="430" y="82"/>
                    <a:pt x="427" y="82"/>
                    <a:pt x="424" y="79"/>
                  </a:cubicBezTo>
                  <a:cubicBezTo>
                    <a:pt x="418" y="76"/>
                    <a:pt x="416" y="76"/>
                    <a:pt x="413" y="76"/>
                  </a:cubicBezTo>
                  <a:lnTo>
                    <a:pt x="410" y="76"/>
                  </a:lnTo>
                  <a:cubicBezTo>
                    <a:pt x="410" y="76"/>
                    <a:pt x="410" y="76"/>
                    <a:pt x="407" y="76"/>
                  </a:cubicBezTo>
                  <a:cubicBezTo>
                    <a:pt x="407" y="76"/>
                    <a:pt x="407" y="76"/>
                    <a:pt x="410" y="70"/>
                  </a:cubicBezTo>
                  <a:cubicBezTo>
                    <a:pt x="416" y="59"/>
                    <a:pt x="416" y="56"/>
                    <a:pt x="424" y="48"/>
                  </a:cubicBezTo>
                  <a:cubicBezTo>
                    <a:pt x="430" y="42"/>
                    <a:pt x="430" y="22"/>
                    <a:pt x="444" y="22"/>
                  </a:cubicBezTo>
                  <a:cubicBezTo>
                    <a:pt x="444" y="22"/>
                    <a:pt x="447" y="22"/>
                    <a:pt x="450" y="25"/>
                  </a:cubicBezTo>
                  <a:cubicBezTo>
                    <a:pt x="472" y="36"/>
                    <a:pt x="464" y="34"/>
                    <a:pt x="481" y="34"/>
                  </a:cubicBezTo>
                  <a:cubicBezTo>
                    <a:pt x="481" y="34"/>
                    <a:pt x="484" y="34"/>
                    <a:pt x="486" y="34"/>
                  </a:cubicBezTo>
                  <a:cubicBezTo>
                    <a:pt x="498" y="34"/>
                    <a:pt x="503" y="31"/>
                    <a:pt x="503" y="28"/>
                  </a:cubicBezTo>
                  <a:cubicBezTo>
                    <a:pt x="503" y="25"/>
                    <a:pt x="484" y="17"/>
                    <a:pt x="484" y="17"/>
                  </a:cubicBezTo>
                  <a:cubicBezTo>
                    <a:pt x="484" y="17"/>
                    <a:pt x="484" y="17"/>
                    <a:pt x="481" y="17"/>
                  </a:cubicBezTo>
                  <a:cubicBezTo>
                    <a:pt x="481" y="17"/>
                    <a:pt x="481" y="17"/>
                    <a:pt x="481" y="14"/>
                  </a:cubicBezTo>
                  <a:cubicBezTo>
                    <a:pt x="484" y="11"/>
                    <a:pt x="486" y="5"/>
                    <a:pt x="486" y="5"/>
                  </a:cubicBezTo>
                  <a:lnTo>
                    <a:pt x="486" y="5"/>
                  </a:lnTo>
                  <a:cubicBezTo>
                    <a:pt x="481" y="0"/>
                    <a:pt x="481" y="0"/>
                    <a:pt x="48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26" name="Freeform 121"/>
            <p:cNvSpPr>
              <a:spLocks noChangeArrowheads="1"/>
            </p:cNvSpPr>
            <p:nvPr/>
          </p:nvSpPr>
          <p:spPr bwMode="auto">
            <a:xfrm>
              <a:off x="5423" y="1937"/>
              <a:ext cx="247" cy="159"/>
            </a:xfrm>
            <a:custGeom>
              <a:avLst/>
              <a:gdLst>
                <a:gd name="T0" fmla="*/ 563 w 1095"/>
                <a:gd name="T1" fmla="*/ 670 h 705"/>
                <a:gd name="T2" fmla="*/ 563 w 1095"/>
                <a:gd name="T3" fmla="*/ 670 h 705"/>
                <a:gd name="T4" fmla="*/ 486 w 1095"/>
                <a:gd name="T5" fmla="*/ 591 h 705"/>
                <a:gd name="T6" fmla="*/ 563 w 1095"/>
                <a:gd name="T7" fmla="*/ 512 h 705"/>
                <a:gd name="T8" fmla="*/ 642 w 1095"/>
                <a:gd name="T9" fmla="*/ 591 h 705"/>
                <a:gd name="T10" fmla="*/ 563 w 1095"/>
                <a:gd name="T11" fmla="*/ 670 h 705"/>
                <a:gd name="T12" fmla="*/ 435 w 1095"/>
                <a:gd name="T13" fmla="*/ 546 h 705"/>
                <a:gd name="T14" fmla="*/ 435 w 1095"/>
                <a:gd name="T15" fmla="*/ 546 h 705"/>
                <a:gd name="T16" fmla="*/ 362 w 1095"/>
                <a:gd name="T17" fmla="*/ 472 h 705"/>
                <a:gd name="T18" fmla="*/ 435 w 1095"/>
                <a:gd name="T19" fmla="*/ 402 h 705"/>
                <a:gd name="T20" fmla="*/ 506 w 1095"/>
                <a:gd name="T21" fmla="*/ 472 h 705"/>
                <a:gd name="T22" fmla="*/ 435 w 1095"/>
                <a:gd name="T23" fmla="*/ 546 h 705"/>
                <a:gd name="T24" fmla="*/ 390 w 1095"/>
                <a:gd name="T25" fmla="*/ 382 h 705"/>
                <a:gd name="T26" fmla="*/ 390 w 1095"/>
                <a:gd name="T27" fmla="*/ 382 h 705"/>
                <a:gd name="T28" fmla="*/ 328 w 1095"/>
                <a:gd name="T29" fmla="*/ 317 h 705"/>
                <a:gd name="T30" fmla="*/ 390 w 1095"/>
                <a:gd name="T31" fmla="*/ 254 h 705"/>
                <a:gd name="T32" fmla="*/ 452 w 1095"/>
                <a:gd name="T33" fmla="*/ 317 h 705"/>
                <a:gd name="T34" fmla="*/ 390 w 1095"/>
                <a:gd name="T35" fmla="*/ 382 h 705"/>
                <a:gd name="T36" fmla="*/ 438 w 1095"/>
                <a:gd name="T37" fmla="*/ 223 h 705"/>
                <a:gd name="T38" fmla="*/ 438 w 1095"/>
                <a:gd name="T39" fmla="*/ 223 h 705"/>
                <a:gd name="T40" fmla="*/ 390 w 1095"/>
                <a:gd name="T41" fmla="*/ 175 h 705"/>
                <a:gd name="T42" fmla="*/ 438 w 1095"/>
                <a:gd name="T43" fmla="*/ 127 h 705"/>
                <a:gd name="T44" fmla="*/ 483 w 1095"/>
                <a:gd name="T45" fmla="*/ 175 h 705"/>
                <a:gd name="T46" fmla="*/ 438 w 1095"/>
                <a:gd name="T47" fmla="*/ 223 h 705"/>
                <a:gd name="T48" fmla="*/ 882 w 1095"/>
                <a:gd name="T49" fmla="*/ 305 h 705"/>
                <a:gd name="T50" fmla="*/ 882 w 1095"/>
                <a:gd name="T51" fmla="*/ 305 h 705"/>
                <a:gd name="T52" fmla="*/ 789 w 1095"/>
                <a:gd name="T53" fmla="*/ 212 h 705"/>
                <a:gd name="T54" fmla="*/ 882 w 1095"/>
                <a:gd name="T55" fmla="*/ 119 h 705"/>
                <a:gd name="T56" fmla="*/ 975 w 1095"/>
                <a:gd name="T57" fmla="*/ 212 h 705"/>
                <a:gd name="T58" fmla="*/ 882 w 1095"/>
                <a:gd name="T59" fmla="*/ 305 h 705"/>
                <a:gd name="T60" fmla="*/ 812 w 1095"/>
                <a:gd name="T61" fmla="*/ 0 h 705"/>
                <a:gd name="T62" fmla="*/ 812 w 1095"/>
                <a:gd name="T63" fmla="*/ 0 h 705"/>
                <a:gd name="T64" fmla="*/ 531 w 1095"/>
                <a:gd name="T65" fmla="*/ 704 h 705"/>
                <a:gd name="T66" fmla="*/ 548 w 1095"/>
                <a:gd name="T67" fmla="*/ 704 h 705"/>
                <a:gd name="T68" fmla="*/ 842 w 1095"/>
                <a:gd name="T69" fmla="*/ 416 h 705"/>
                <a:gd name="T70" fmla="*/ 1043 w 1095"/>
                <a:gd name="T71" fmla="*/ 158 h 705"/>
                <a:gd name="T72" fmla="*/ 812 w 1095"/>
                <a:gd name="T73" fmla="*/ 0 h 705"/>
                <a:gd name="T74" fmla="*/ 563 w 1095"/>
                <a:gd name="T75" fmla="*/ 670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95" h="705">
                  <a:moveTo>
                    <a:pt x="563" y="670"/>
                  </a:moveTo>
                  <a:lnTo>
                    <a:pt x="563" y="670"/>
                  </a:lnTo>
                  <a:cubicBezTo>
                    <a:pt x="520" y="670"/>
                    <a:pt x="486" y="633"/>
                    <a:pt x="486" y="591"/>
                  </a:cubicBezTo>
                  <a:cubicBezTo>
                    <a:pt x="486" y="546"/>
                    <a:pt x="520" y="512"/>
                    <a:pt x="563" y="512"/>
                  </a:cubicBezTo>
                  <a:cubicBezTo>
                    <a:pt x="608" y="512"/>
                    <a:pt x="642" y="546"/>
                    <a:pt x="642" y="591"/>
                  </a:cubicBezTo>
                  <a:cubicBezTo>
                    <a:pt x="642" y="633"/>
                    <a:pt x="608" y="670"/>
                    <a:pt x="563" y="670"/>
                  </a:cubicBezTo>
                  <a:lnTo>
                    <a:pt x="435" y="546"/>
                  </a:lnTo>
                  <a:lnTo>
                    <a:pt x="435" y="546"/>
                  </a:lnTo>
                  <a:cubicBezTo>
                    <a:pt x="396" y="546"/>
                    <a:pt x="362" y="512"/>
                    <a:pt x="362" y="472"/>
                  </a:cubicBezTo>
                  <a:cubicBezTo>
                    <a:pt x="362" y="432"/>
                    <a:pt x="396" y="402"/>
                    <a:pt x="435" y="402"/>
                  </a:cubicBezTo>
                  <a:cubicBezTo>
                    <a:pt x="475" y="402"/>
                    <a:pt x="506" y="432"/>
                    <a:pt x="506" y="472"/>
                  </a:cubicBezTo>
                  <a:cubicBezTo>
                    <a:pt x="506" y="512"/>
                    <a:pt x="475" y="546"/>
                    <a:pt x="435" y="546"/>
                  </a:cubicBezTo>
                  <a:lnTo>
                    <a:pt x="390" y="382"/>
                  </a:lnTo>
                  <a:lnTo>
                    <a:pt x="390" y="382"/>
                  </a:lnTo>
                  <a:cubicBezTo>
                    <a:pt x="356" y="382"/>
                    <a:pt x="328" y="354"/>
                    <a:pt x="328" y="317"/>
                  </a:cubicBezTo>
                  <a:cubicBezTo>
                    <a:pt x="328" y="283"/>
                    <a:pt x="356" y="254"/>
                    <a:pt x="390" y="254"/>
                  </a:cubicBezTo>
                  <a:cubicBezTo>
                    <a:pt x="424" y="254"/>
                    <a:pt x="452" y="283"/>
                    <a:pt x="452" y="317"/>
                  </a:cubicBezTo>
                  <a:cubicBezTo>
                    <a:pt x="452" y="354"/>
                    <a:pt x="424" y="382"/>
                    <a:pt x="390" y="382"/>
                  </a:cubicBezTo>
                  <a:lnTo>
                    <a:pt x="438" y="223"/>
                  </a:lnTo>
                  <a:lnTo>
                    <a:pt x="438" y="223"/>
                  </a:lnTo>
                  <a:cubicBezTo>
                    <a:pt x="410" y="223"/>
                    <a:pt x="390" y="201"/>
                    <a:pt x="390" y="175"/>
                  </a:cubicBezTo>
                  <a:cubicBezTo>
                    <a:pt x="390" y="150"/>
                    <a:pt x="410" y="127"/>
                    <a:pt x="438" y="127"/>
                  </a:cubicBezTo>
                  <a:cubicBezTo>
                    <a:pt x="463" y="127"/>
                    <a:pt x="483" y="150"/>
                    <a:pt x="483" y="175"/>
                  </a:cubicBezTo>
                  <a:cubicBezTo>
                    <a:pt x="483" y="201"/>
                    <a:pt x="463" y="223"/>
                    <a:pt x="438" y="223"/>
                  </a:cubicBezTo>
                  <a:lnTo>
                    <a:pt x="882" y="305"/>
                  </a:lnTo>
                  <a:lnTo>
                    <a:pt x="882" y="305"/>
                  </a:lnTo>
                  <a:cubicBezTo>
                    <a:pt x="831" y="305"/>
                    <a:pt x="789" y="263"/>
                    <a:pt x="789" y="212"/>
                  </a:cubicBezTo>
                  <a:cubicBezTo>
                    <a:pt x="789" y="161"/>
                    <a:pt x="831" y="119"/>
                    <a:pt x="882" y="119"/>
                  </a:cubicBezTo>
                  <a:cubicBezTo>
                    <a:pt x="933" y="119"/>
                    <a:pt x="975" y="161"/>
                    <a:pt x="975" y="212"/>
                  </a:cubicBezTo>
                  <a:cubicBezTo>
                    <a:pt x="975" y="263"/>
                    <a:pt x="933" y="305"/>
                    <a:pt x="882" y="305"/>
                  </a:cubicBezTo>
                  <a:lnTo>
                    <a:pt x="812" y="0"/>
                  </a:lnTo>
                  <a:lnTo>
                    <a:pt x="812" y="0"/>
                  </a:lnTo>
                  <a:cubicBezTo>
                    <a:pt x="0" y="11"/>
                    <a:pt x="322" y="687"/>
                    <a:pt x="531" y="704"/>
                  </a:cubicBezTo>
                  <a:cubicBezTo>
                    <a:pt x="537" y="704"/>
                    <a:pt x="543" y="704"/>
                    <a:pt x="548" y="704"/>
                  </a:cubicBezTo>
                  <a:cubicBezTo>
                    <a:pt x="741" y="704"/>
                    <a:pt x="712" y="466"/>
                    <a:pt x="842" y="416"/>
                  </a:cubicBezTo>
                  <a:cubicBezTo>
                    <a:pt x="975" y="362"/>
                    <a:pt x="1094" y="300"/>
                    <a:pt x="1043" y="158"/>
                  </a:cubicBezTo>
                  <a:cubicBezTo>
                    <a:pt x="993" y="17"/>
                    <a:pt x="812" y="0"/>
                    <a:pt x="812" y="0"/>
                  </a:cubicBezTo>
                  <a:lnTo>
                    <a:pt x="563" y="67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27" name="Freeform 122"/>
            <p:cNvSpPr>
              <a:spLocks noChangeArrowheads="1"/>
            </p:cNvSpPr>
            <p:nvPr/>
          </p:nvSpPr>
          <p:spPr bwMode="auto">
            <a:xfrm>
              <a:off x="6380" y="1846"/>
              <a:ext cx="313" cy="258"/>
            </a:xfrm>
            <a:custGeom>
              <a:avLst/>
              <a:gdLst>
                <a:gd name="T0" fmla="*/ 316 w 1386"/>
                <a:gd name="T1" fmla="*/ 1029 h 1144"/>
                <a:gd name="T2" fmla="*/ 316 w 1386"/>
                <a:gd name="T3" fmla="*/ 1029 h 1144"/>
                <a:gd name="T4" fmla="*/ 209 w 1386"/>
                <a:gd name="T5" fmla="*/ 976 h 1144"/>
                <a:gd name="T6" fmla="*/ 237 w 1386"/>
                <a:gd name="T7" fmla="*/ 787 h 1144"/>
                <a:gd name="T8" fmla="*/ 316 w 1386"/>
                <a:gd name="T9" fmla="*/ 761 h 1144"/>
                <a:gd name="T10" fmla="*/ 427 w 1386"/>
                <a:gd name="T11" fmla="*/ 815 h 1144"/>
                <a:gd name="T12" fmla="*/ 398 w 1386"/>
                <a:gd name="T13" fmla="*/ 1004 h 1144"/>
                <a:gd name="T14" fmla="*/ 316 w 1386"/>
                <a:gd name="T15" fmla="*/ 1029 h 1144"/>
                <a:gd name="T16" fmla="*/ 862 w 1386"/>
                <a:gd name="T17" fmla="*/ 625 h 1144"/>
                <a:gd name="T18" fmla="*/ 862 w 1386"/>
                <a:gd name="T19" fmla="*/ 625 h 1144"/>
                <a:gd name="T20" fmla="*/ 806 w 1386"/>
                <a:gd name="T21" fmla="*/ 597 h 1144"/>
                <a:gd name="T22" fmla="*/ 820 w 1386"/>
                <a:gd name="T23" fmla="*/ 504 h 1144"/>
                <a:gd name="T24" fmla="*/ 859 w 1386"/>
                <a:gd name="T25" fmla="*/ 489 h 1144"/>
                <a:gd name="T26" fmla="*/ 916 w 1386"/>
                <a:gd name="T27" fmla="*/ 518 h 1144"/>
                <a:gd name="T28" fmla="*/ 901 w 1386"/>
                <a:gd name="T29" fmla="*/ 611 h 1144"/>
                <a:gd name="T30" fmla="*/ 862 w 1386"/>
                <a:gd name="T31" fmla="*/ 625 h 1144"/>
                <a:gd name="T32" fmla="*/ 794 w 1386"/>
                <a:gd name="T33" fmla="*/ 444 h 1144"/>
                <a:gd name="T34" fmla="*/ 794 w 1386"/>
                <a:gd name="T35" fmla="*/ 444 h 1144"/>
                <a:gd name="T36" fmla="*/ 720 w 1386"/>
                <a:gd name="T37" fmla="*/ 408 h 1144"/>
                <a:gd name="T38" fmla="*/ 740 w 1386"/>
                <a:gd name="T39" fmla="*/ 280 h 1144"/>
                <a:gd name="T40" fmla="*/ 794 w 1386"/>
                <a:gd name="T41" fmla="*/ 263 h 1144"/>
                <a:gd name="T42" fmla="*/ 867 w 1386"/>
                <a:gd name="T43" fmla="*/ 300 h 1144"/>
                <a:gd name="T44" fmla="*/ 848 w 1386"/>
                <a:gd name="T45" fmla="*/ 427 h 1144"/>
                <a:gd name="T46" fmla="*/ 794 w 1386"/>
                <a:gd name="T47" fmla="*/ 444 h 1144"/>
                <a:gd name="T48" fmla="*/ 613 w 1386"/>
                <a:gd name="T49" fmla="*/ 317 h 1144"/>
                <a:gd name="T50" fmla="*/ 613 w 1386"/>
                <a:gd name="T51" fmla="*/ 317 h 1144"/>
                <a:gd name="T52" fmla="*/ 528 w 1386"/>
                <a:gd name="T53" fmla="*/ 274 h 1144"/>
                <a:gd name="T54" fmla="*/ 548 w 1386"/>
                <a:gd name="T55" fmla="*/ 130 h 1144"/>
                <a:gd name="T56" fmla="*/ 610 w 1386"/>
                <a:gd name="T57" fmla="*/ 111 h 1144"/>
                <a:gd name="T58" fmla="*/ 692 w 1386"/>
                <a:gd name="T59" fmla="*/ 153 h 1144"/>
                <a:gd name="T60" fmla="*/ 672 w 1386"/>
                <a:gd name="T61" fmla="*/ 297 h 1144"/>
                <a:gd name="T62" fmla="*/ 613 w 1386"/>
                <a:gd name="T63" fmla="*/ 317 h 1144"/>
                <a:gd name="T64" fmla="*/ 361 w 1386"/>
                <a:gd name="T65" fmla="*/ 300 h 1144"/>
                <a:gd name="T66" fmla="*/ 361 w 1386"/>
                <a:gd name="T67" fmla="*/ 300 h 1144"/>
                <a:gd name="T68" fmla="*/ 271 w 1386"/>
                <a:gd name="T69" fmla="*/ 255 h 1144"/>
                <a:gd name="T70" fmla="*/ 293 w 1386"/>
                <a:gd name="T71" fmla="*/ 96 h 1144"/>
                <a:gd name="T72" fmla="*/ 359 w 1386"/>
                <a:gd name="T73" fmla="*/ 76 h 1144"/>
                <a:gd name="T74" fmla="*/ 449 w 1386"/>
                <a:gd name="T75" fmla="*/ 122 h 1144"/>
                <a:gd name="T76" fmla="*/ 429 w 1386"/>
                <a:gd name="T77" fmla="*/ 277 h 1144"/>
                <a:gd name="T78" fmla="*/ 361 w 1386"/>
                <a:gd name="T79" fmla="*/ 300 h 1144"/>
                <a:gd name="T80" fmla="*/ 427 w 1386"/>
                <a:gd name="T81" fmla="*/ 0 h 1144"/>
                <a:gd name="T82" fmla="*/ 427 w 1386"/>
                <a:gd name="T83" fmla="*/ 0 h 1144"/>
                <a:gd name="T84" fmla="*/ 302 w 1386"/>
                <a:gd name="T85" fmla="*/ 29 h 1144"/>
                <a:gd name="T86" fmla="*/ 189 w 1386"/>
                <a:gd name="T87" fmla="*/ 628 h 1144"/>
                <a:gd name="T88" fmla="*/ 178 w 1386"/>
                <a:gd name="T89" fmla="*/ 1092 h 1144"/>
                <a:gd name="T90" fmla="*/ 347 w 1386"/>
                <a:gd name="T91" fmla="*/ 1143 h 1144"/>
                <a:gd name="T92" fmla="*/ 579 w 1386"/>
                <a:gd name="T93" fmla="*/ 1077 h 1144"/>
                <a:gd name="T94" fmla="*/ 427 w 1386"/>
                <a:gd name="T95" fmla="*/ 0 h 1144"/>
                <a:gd name="T96" fmla="*/ 316 w 1386"/>
                <a:gd name="T97" fmla="*/ 1029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86" h="1144">
                  <a:moveTo>
                    <a:pt x="316" y="1029"/>
                  </a:moveTo>
                  <a:lnTo>
                    <a:pt x="316" y="1029"/>
                  </a:lnTo>
                  <a:cubicBezTo>
                    <a:pt x="276" y="1029"/>
                    <a:pt x="234" y="1010"/>
                    <a:pt x="209" y="976"/>
                  </a:cubicBezTo>
                  <a:cubicBezTo>
                    <a:pt x="164" y="916"/>
                    <a:pt x="178" y="831"/>
                    <a:pt x="237" y="787"/>
                  </a:cubicBezTo>
                  <a:cubicBezTo>
                    <a:pt x="260" y="770"/>
                    <a:pt x="288" y="761"/>
                    <a:pt x="316" y="761"/>
                  </a:cubicBezTo>
                  <a:cubicBezTo>
                    <a:pt x="359" y="761"/>
                    <a:pt x="398" y="778"/>
                    <a:pt x="427" y="815"/>
                  </a:cubicBezTo>
                  <a:cubicBezTo>
                    <a:pt x="469" y="874"/>
                    <a:pt x="458" y="959"/>
                    <a:pt x="398" y="1004"/>
                  </a:cubicBezTo>
                  <a:cubicBezTo>
                    <a:pt x="373" y="1021"/>
                    <a:pt x="344" y="1029"/>
                    <a:pt x="316" y="1029"/>
                  </a:cubicBezTo>
                  <a:lnTo>
                    <a:pt x="862" y="625"/>
                  </a:lnTo>
                  <a:lnTo>
                    <a:pt x="862" y="625"/>
                  </a:lnTo>
                  <a:cubicBezTo>
                    <a:pt x="839" y="625"/>
                    <a:pt x="820" y="617"/>
                    <a:pt x="806" y="597"/>
                  </a:cubicBezTo>
                  <a:cubicBezTo>
                    <a:pt x="783" y="566"/>
                    <a:pt x="789" y="523"/>
                    <a:pt x="820" y="504"/>
                  </a:cubicBezTo>
                  <a:cubicBezTo>
                    <a:pt x="831" y="492"/>
                    <a:pt x="845" y="489"/>
                    <a:pt x="859" y="489"/>
                  </a:cubicBezTo>
                  <a:cubicBezTo>
                    <a:pt x="879" y="489"/>
                    <a:pt x="901" y="498"/>
                    <a:pt x="916" y="518"/>
                  </a:cubicBezTo>
                  <a:cubicBezTo>
                    <a:pt x="938" y="549"/>
                    <a:pt x="930" y="591"/>
                    <a:pt x="901" y="611"/>
                  </a:cubicBezTo>
                  <a:cubicBezTo>
                    <a:pt x="887" y="622"/>
                    <a:pt x="876" y="625"/>
                    <a:pt x="862" y="625"/>
                  </a:cubicBezTo>
                  <a:lnTo>
                    <a:pt x="794" y="444"/>
                  </a:lnTo>
                  <a:lnTo>
                    <a:pt x="794" y="444"/>
                  </a:lnTo>
                  <a:cubicBezTo>
                    <a:pt x="766" y="444"/>
                    <a:pt x="740" y="433"/>
                    <a:pt x="720" y="408"/>
                  </a:cubicBezTo>
                  <a:cubicBezTo>
                    <a:pt x="692" y="368"/>
                    <a:pt x="701" y="311"/>
                    <a:pt x="740" y="280"/>
                  </a:cubicBezTo>
                  <a:cubicBezTo>
                    <a:pt x="755" y="269"/>
                    <a:pt x="774" y="263"/>
                    <a:pt x="794" y="263"/>
                  </a:cubicBezTo>
                  <a:cubicBezTo>
                    <a:pt x="820" y="263"/>
                    <a:pt x="848" y="277"/>
                    <a:pt x="867" y="300"/>
                  </a:cubicBezTo>
                  <a:cubicBezTo>
                    <a:pt x="896" y="342"/>
                    <a:pt x="887" y="399"/>
                    <a:pt x="848" y="427"/>
                  </a:cubicBezTo>
                  <a:cubicBezTo>
                    <a:pt x="831" y="438"/>
                    <a:pt x="814" y="444"/>
                    <a:pt x="794" y="444"/>
                  </a:cubicBezTo>
                  <a:lnTo>
                    <a:pt x="613" y="317"/>
                  </a:lnTo>
                  <a:lnTo>
                    <a:pt x="613" y="317"/>
                  </a:lnTo>
                  <a:cubicBezTo>
                    <a:pt x="579" y="317"/>
                    <a:pt x="548" y="303"/>
                    <a:pt x="528" y="274"/>
                  </a:cubicBezTo>
                  <a:cubicBezTo>
                    <a:pt x="494" y="227"/>
                    <a:pt x="503" y="164"/>
                    <a:pt x="548" y="130"/>
                  </a:cubicBezTo>
                  <a:cubicBezTo>
                    <a:pt x="568" y="116"/>
                    <a:pt x="588" y="111"/>
                    <a:pt x="610" y="111"/>
                  </a:cubicBezTo>
                  <a:cubicBezTo>
                    <a:pt x="641" y="111"/>
                    <a:pt x="672" y="125"/>
                    <a:pt x="692" y="153"/>
                  </a:cubicBezTo>
                  <a:cubicBezTo>
                    <a:pt x="726" y="198"/>
                    <a:pt x="718" y="263"/>
                    <a:pt x="672" y="297"/>
                  </a:cubicBezTo>
                  <a:cubicBezTo>
                    <a:pt x="653" y="308"/>
                    <a:pt x="633" y="317"/>
                    <a:pt x="613" y="317"/>
                  </a:cubicBezTo>
                  <a:lnTo>
                    <a:pt x="361" y="300"/>
                  </a:lnTo>
                  <a:lnTo>
                    <a:pt x="361" y="300"/>
                  </a:lnTo>
                  <a:cubicBezTo>
                    <a:pt x="327" y="300"/>
                    <a:pt x="293" y="283"/>
                    <a:pt x="271" y="255"/>
                  </a:cubicBezTo>
                  <a:cubicBezTo>
                    <a:pt x="234" y="204"/>
                    <a:pt x="246" y="133"/>
                    <a:pt x="293" y="96"/>
                  </a:cubicBezTo>
                  <a:cubicBezTo>
                    <a:pt x="313" y="82"/>
                    <a:pt x="336" y="76"/>
                    <a:pt x="359" y="76"/>
                  </a:cubicBezTo>
                  <a:cubicBezTo>
                    <a:pt x="395" y="76"/>
                    <a:pt x="429" y="91"/>
                    <a:pt x="449" y="122"/>
                  </a:cubicBezTo>
                  <a:cubicBezTo>
                    <a:pt x="486" y="173"/>
                    <a:pt x="477" y="241"/>
                    <a:pt x="429" y="277"/>
                  </a:cubicBezTo>
                  <a:cubicBezTo>
                    <a:pt x="410" y="291"/>
                    <a:pt x="387" y="300"/>
                    <a:pt x="361" y="300"/>
                  </a:cubicBezTo>
                  <a:lnTo>
                    <a:pt x="427" y="0"/>
                  </a:lnTo>
                  <a:lnTo>
                    <a:pt x="427" y="0"/>
                  </a:lnTo>
                  <a:cubicBezTo>
                    <a:pt x="376" y="0"/>
                    <a:pt x="333" y="9"/>
                    <a:pt x="302" y="29"/>
                  </a:cubicBezTo>
                  <a:cubicBezTo>
                    <a:pt x="48" y="190"/>
                    <a:pt x="296" y="453"/>
                    <a:pt x="189" y="628"/>
                  </a:cubicBezTo>
                  <a:cubicBezTo>
                    <a:pt x="81" y="801"/>
                    <a:pt x="0" y="973"/>
                    <a:pt x="178" y="1092"/>
                  </a:cubicBezTo>
                  <a:cubicBezTo>
                    <a:pt x="232" y="1129"/>
                    <a:pt x="291" y="1143"/>
                    <a:pt x="347" y="1143"/>
                  </a:cubicBezTo>
                  <a:cubicBezTo>
                    <a:pt x="472" y="1143"/>
                    <a:pt x="579" y="1077"/>
                    <a:pt x="579" y="1077"/>
                  </a:cubicBezTo>
                  <a:cubicBezTo>
                    <a:pt x="1385" y="461"/>
                    <a:pt x="766" y="0"/>
                    <a:pt x="427" y="0"/>
                  </a:cubicBezTo>
                  <a:lnTo>
                    <a:pt x="316" y="102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28" name="Freeform 123"/>
            <p:cNvSpPr>
              <a:spLocks noChangeArrowheads="1"/>
            </p:cNvSpPr>
            <p:nvPr/>
          </p:nvSpPr>
          <p:spPr bwMode="auto">
            <a:xfrm>
              <a:off x="5232" y="686"/>
              <a:ext cx="53" cy="49"/>
            </a:xfrm>
            <a:custGeom>
              <a:avLst/>
              <a:gdLst>
                <a:gd name="T0" fmla="*/ 122 w 239"/>
                <a:gd name="T1" fmla="*/ 0 h 222"/>
                <a:gd name="T2" fmla="*/ 122 w 239"/>
                <a:gd name="T3" fmla="*/ 0 h 222"/>
                <a:gd name="T4" fmla="*/ 99 w 239"/>
                <a:gd name="T5" fmla="*/ 3 h 222"/>
                <a:gd name="T6" fmla="*/ 108 w 239"/>
                <a:gd name="T7" fmla="*/ 20 h 222"/>
                <a:gd name="T8" fmla="*/ 99 w 239"/>
                <a:gd name="T9" fmla="*/ 48 h 222"/>
                <a:gd name="T10" fmla="*/ 91 w 239"/>
                <a:gd name="T11" fmla="*/ 51 h 222"/>
                <a:gd name="T12" fmla="*/ 74 w 239"/>
                <a:gd name="T13" fmla="*/ 40 h 222"/>
                <a:gd name="T14" fmla="*/ 62 w 239"/>
                <a:gd name="T15" fmla="*/ 20 h 222"/>
                <a:gd name="T16" fmla="*/ 26 w 239"/>
                <a:gd name="T17" fmla="*/ 161 h 222"/>
                <a:gd name="T18" fmla="*/ 105 w 239"/>
                <a:gd name="T19" fmla="*/ 221 h 222"/>
                <a:gd name="T20" fmla="*/ 105 w 239"/>
                <a:gd name="T21" fmla="*/ 178 h 222"/>
                <a:gd name="T22" fmla="*/ 144 w 239"/>
                <a:gd name="T23" fmla="*/ 173 h 222"/>
                <a:gd name="T24" fmla="*/ 184 w 239"/>
                <a:gd name="T25" fmla="*/ 139 h 222"/>
                <a:gd name="T26" fmla="*/ 218 w 239"/>
                <a:gd name="T27" fmla="*/ 167 h 222"/>
                <a:gd name="T28" fmla="*/ 221 w 239"/>
                <a:gd name="T29" fmla="*/ 62 h 222"/>
                <a:gd name="T30" fmla="*/ 122 w 239"/>
                <a:gd name="T31"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9" h="222">
                  <a:moveTo>
                    <a:pt x="122" y="0"/>
                  </a:moveTo>
                  <a:lnTo>
                    <a:pt x="122" y="0"/>
                  </a:lnTo>
                  <a:cubicBezTo>
                    <a:pt x="116" y="0"/>
                    <a:pt x="108" y="3"/>
                    <a:pt x="99" y="3"/>
                  </a:cubicBezTo>
                  <a:cubicBezTo>
                    <a:pt x="108" y="20"/>
                    <a:pt x="108" y="20"/>
                    <a:pt x="108" y="20"/>
                  </a:cubicBezTo>
                  <a:cubicBezTo>
                    <a:pt x="114" y="31"/>
                    <a:pt x="111" y="43"/>
                    <a:pt x="99" y="48"/>
                  </a:cubicBezTo>
                  <a:cubicBezTo>
                    <a:pt x="96" y="48"/>
                    <a:pt x="94" y="51"/>
                    <a:pt x="91" y="51"/>
                  </a:cubicBezTo>
                  <a:cubicBezTo>
                    <a:pt x="85" y="51"/>
                    <a:pt x="77" y="45"/>
                    <a:pt x="74" y="40"/>
                  </a:cubicBezTo>
                  <a:cubicBezTo>
                    <a:pt x="62" y="20"/>
                    <a:pt x="62" y="20"/>
                    <a:pt x="62" y="20"/>
                  </a:cubicBezTo>
                  <a:cubicBezTo>
                    <a:pt x="17" y="48"/>
                    <a:pt x="0" y="111"/>
                    <a:pt x="26" y="161"/>
                  </a:cubicBezTo>
                  <a:cubicBezTo>
                    <a:pt x="43" y="192"/>
                    <a:pt x="71" y="215"/>
                    <a:pt x="105" y="221"/>
                  </a:cubicBezTo>
                  <a:cubicBezTo>
                    <a:pt x="105" y="178"/>
                    <a:pt x="105" y="178"/>
                    <a:pt x="105" y="178"/>
                  </a:cubicBezTo>
                  <a:cubicBezTo>
                    <a:pt x="144" y="173"/>
                    <a:pt x="144" y="173"/>
                    <a:pt x="144" y="173"/>
                  </a:cubicBezTo>
                  <a:cubicBezTo>
                    <a:pt x="184" y="139"/>
                    <a:pt x="184" y="139"/>
                    <a:pt x="184" y="139"/>
                  </a:cubicBezTo>
                  <a:cubicBezTo>
                    <a:pt x="184" y="139"/>
                    <a:pt x="198" y="150"/>
                    <a:pt x="218" y="167"/>
                  </a:cubicBezTo>
                  <a:cubicBezTo>
                    <a:pt x="235" y="136"/>
                    <a:pt x="238" y="96"/>
                    <a:pt x="221" y="62"/>
                  </a:cubicBezTo>
                  <a:cubicBezTo>
                    <a:pt x="201" y="23"/>
                    <a:pt x="164" y="0"/>
                    <a:pt x="12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29" name="Freeform 124"/>
            <p:cNvSpPr>
              <a:spLocks noChangeArrowheads="1"/>
            </p:cNvSpPr>
            <p:nvPr/>
          </p:nvSpPr>
          <p:spPr bwMode="auto">
            <a:xfrm>
              <a:off x="5265" y="718"/>
              <a:ext cx="136" cy="118"/>
            </a:xfrm>
            <a:custGeom>
              <a:avLst/>
              <a:gdLst>
                <a:gd name="T0" fmla="*/ 40 w 606"/>
                <a:gd name="T1" fmla="*/ 0 h 524"/>
                <a:gd name="T2" fmla="*/ 40 w 606"/>
                <a:gd name="T3" fmla="*/ 0 h 524"/>
                <a:gd name="T4" fmla="*/ 0 w 606"/>
                <a:gd name="T5" fmla="*/ 34 h 524"/>
                <a:gd name="T6" fmla="*/ 45 w 606"/>
                <a:gd name="T7" fmla="*/ 25 h 524"/>
                <a:gd name="T8" fmla="*/ 45 w 606"/>
                <a:gd name="T9" fmla="*/ 34 h 524"/>
                <a:gd name="T10" fmla="*/ 48 w 606"/>
                <a:gd name="T11" fmla="*/ 110 h 524"/>
                <a:gd name="T12" fmla="*/ 458 w 606"/>
                <a:gd name="T13" fmla="*/ 483 h 524"/>
                <a:gd name="T14" fmla="*/ 597 w 606"/>
                <a:gd name="T15" fmla="*/ 523 h 524"/>
                <a:gd name="T16" fmla="*/ 597 w 606"/>
                <a:gd name="T17" fmla="*/ 523 h 524"/>
                <a:gd name="T18" fmla="*/ 74 w 606"/>
                <a:gd name="T19" fmla="*/ 28 h 524"/>
                <a:gd name="T20" fmla="*/ 40 w 606"/>
                <a:gd name="T21"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6" h="524">
                  <a:moveTo>
                    <a:pt x="40" y="0"/>
                  </a:moveTo>
                  <a:lnTo>
                    <a:pt x="40" y="0"/>
                  </a:lnTo>
                  <a:cubicBezTo>
                    <a:pt x="0" y="34"/>
                    <a:pt x="0" y="34"/>
                    <a:pt x="0" y="34"/>
                  </a:cubicBezTo>
                  <a:cubicBezTo>
                    <a:pt x="45" y="25"/>
                    <a:pt x="45" y="25"/>
                    <a:pt x="45" y="25"/>
                  </a:cubicBezTo>
                  <a:cubicBezTo>
                    <a:pt x="45" y="34"/>
                    <a:pt x="45" y="34"/>
                    <a:pt x="45" y="34"/>
                  </a:cubicBezTo>
                  <a:cubicBezTo>
                    <a:pt x="48" y="110"/>
                    <a:pt x="48" y="110"/>
                    <a:pt x="48" y="110"/>
                  </a:cubicBezTo>
                  <a:cubicBezTo>
                    <a:pt x="179" y="229"/>
                    <a:pt x="458" y="483"/>
                    <a:pt x="458" y="483"/>
                  </a:cubicBezTo>
                  <a:cubicBezTo>
                    <a:pt x="458" y="483"/>
                    <a:pt x="577" y="523"/>
                    <a:pt x="597" y="523"/>
                  </a:cubicBezTo>
                  <a:lnTo>
                    <a:pt x="597" y="523"/>
                  </a:lnTo>
                  <a:cubicBezTo>
                    <a:pt x="605" y="520"/>
                    <a:pt x="193" y="138"/>
                    <a:pt x="74" y="28"/>
                  </a:cubicBezTo>
                  <a:cubicBezTo>
                    <a:pt x="54" y="11"/>
                    <a:pt x="40" y="0"/>
                    <a:pt x="4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30" name="Freeform 125"/>
            <p:cNvSpPr>
              <a:spLocks noChangeArrowheads="1"/>
            </p:cNvSpPr>
            <p:nvPr/>
          </p:nvSpPr>
          <p:spPr bwMode="auto">
            <a:xfrm>
              <a:off x="5256" y="724"/>
              <a:ext cx="23" cy="175"/>
            </a:xfrm>
            <a:custGeom>
              <a:avLst/>
              <a:gdLst>
                <a:gd name="T0" fmla="*/ 84 w 108"/>
                <a:gd name="T1" fmla="*/ 0 h 776"/>
                <a:gd name="T2" fmla="*/ 39 w 108"/>
                <a:gd name="T3" fmla="*/ 9 h 776"/>
                <a:gd name="T4" fmla="*/ 0 w 108"/>
                <a:gd name="T5" fmla="*/ 14 h 776"/>
                <a:gd name="T6" fmla="*/ 0 w 108"/>
                <a:gd name="T7" fmla="*/ 57 h 776"/>
                <a:gd name="T8" fmla="*/ 28 w 108"/>
                <a:gd name="T9" fmla="*/ 645 h 776"/>
                <a:gd name="T10" fmla="*/ 62 w 108"/>
                <a:gd name="T11" fmla="*/ 775 h 776"/>
                <a:gd name="T12" fmla="*/ 107 w 108"/>
                <a:gd name="T13" fmla="*/ 645 h 776"/>
                <a:gd name="T14" fmla="*/ 87 w 108"/>
                <a:gd name="T15" fmla="*/ 85 h 776"/>
                <a:gd name="T16" fmla="*/ 84 w 108"/>
                <a:gd name="T17" fmla="*/ 9 h 776"/>
                <a:gd name="T18" fmla="*/ 84 w 108"/>
                <a:gd name="T19" fmla="*/ 0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776">
                  <a:moveTo>
                    <a:pt x="84" y="0"/>
                  </a:moveTo>
                  <a:lnTo>
                    <a:pt x="39" y="9"/>
                  </a:lnTo>
                  <a:lnTo>
                    <a:pt x="0" y="14"/>
                  </a:lnTo>
                  <a:lnTo>
                    <a:pt x="0" y="57"/>
                  </a:lnTo>
                  <a:lnTo>
                    <a:pt x="28" y="645"/>
                  </a:lnTo>
                  <a:lnTo>
                    <a:pt x="62" y="775"/>
                  </a:lnTo>
                  <a:lnTo>
                    <a:pt x="107" y="645"/>
                  </a:lnTo>
                  <a:lnTo>
                    <a:pt x="87" y="85"/>
                  </a:lnTo>
                  <a:lnTo>
                    <a:pt x="84" y="9"/>
                  </a:lnTo>
                  <a:lnTo>
                    <a:pt x="84"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31" name="Freeform 126"/>
            <p:cNvSpPr>
              <a:spLocks noChangeArrowheads="1"/>
            </p:cNvSpPr>
            <p:nvPr/>
          </p:nvSpPr>
          <p:spPr bwMode="auto">
            <a:xfrm>
              <a:off x="5256" y="724"/>
              <a:ext cx="23" cy="175"/>
            </a:xfrm>
            <a:custGeom>
              <a:avLst/>
              <a:gdLst>
                <a:gd name="T0" fmla="*/ 84 w 108"/>
                <a:gd name="T1" fmla="*/ 0 h 776"/>
                <a:gd name="T2" fmla="*/ 39 w 108"/>
                <a:gd name="T3" fmla="*/ 9 h 776"/>
                <a:gd name="T4" fmla="*/ 0 w 108"/>
                <a:gd name="T5" fmla="*/ 14 h 776"/>
                <a:gd name="T6" fmla="*/ 0 w 108"/>
                <a:gd name="T7" fmla="*/ 57 h 776"/>
                <a:gd name="T8" fmla="*/ 28 w 108"/>
                <a:gd name="T9" fmla="*/ 645 h 776"/>
                <a:gd name="T10" fmla="*/ 62 w 108"/>
                <a:gd name="T11" fmla="*/ 775 h 776"/>
                <a:gd name="T12" fmla="*/ 107 w 108"/>
                <a:gd name="T13" fmla="*/ 645 h 776"/>
                <a:gd name="T14" fmla="*/ 87 w 108"/>
                <a:gd name="T15" fmla="*/ 85 h 776"/>
                <a:gd name="T16" fmla="*/ 84 w 108"/>
                <a:gd name="T17" fmla="*/ 9 h 776"/>
                <a:gd name="T18" fmla="*/ 84 w 108"/>
                <a:gd name="T19" fmla="*/ 0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776">
                  <a:moveTo>
                    <a:pt x="84" y="0"/>
                  </a:moveTo>
                  <a:lnTo>
                    <a:pt x="39" y="9"/>
                  </a:lnTo>
                  <a:lnTo>
                    <a:pt x="0" y="14"/>
                  </a:lnTo>
                  <a:lnTo>
                    <a:pt x="0" y="57"/>
                  </a:lnTo>
                  <a:lnTo>
                    <a:pt x="28" y="645"/>
                  </a:lnTo>
                  <a:lnTo>
                    <a:pt x="62" y="775"/>
                  </a:lnTo>
                  <a:lnTo>
                    <a:pt x="107" y="645"/>
                  </a:lnTo>
                  <a:lnTo>
                    <a:pt x="87" y="85"/>
                  </a:lnTo>
                  <a:lnTo>
                    <a:pt x="84" y="9"/>
                  </a:lnTo>
                  <a:lnTo>
                    <a:pt x="84"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32" name="Freeform 127"/>
            <p:cNvSpPr>
              <a:spLocks noChangeArrowheads="1"/>
            </p:cNvSpPr>
            <p:nvPr/>
          </p:nvSpPr>
          <p:spPr bwMode="auto">
            <a:xfrm>
              <a:off x="5239" y="672"/>
              <a:ext cx="18" cy="25"/>
            </a:xfrm>
            <a:custGeom>
              <a:avLst/>
              <a:gdLst>
                <a:gd name="T0" fmla="*/ 23 w 84"/>
                <a:gd name="T1" fmla="*/ 0 h 114"/>
                <a:gd name="T2" fmla="*/ 23 w 84"/>
                <a:gd name="T3" fmla="*/ 0 h 114"/>
                <a:gd name="T4" fmla="*/ 14 w 84"/>
                <a:gd name="T5" fmla="*/ 3 h 114"/>
                <a:gd name="T6" fmla="*/ 14 w 84"/>
                <a:gd name="T7" fmla="*/ 3 h 114"/>
                <a:gd name="T8" fmla="*/ 6 w 84"/>
                <a:gd name="T9" fmla="*/ 28 h 114"/>
                <a:gd name="T10" fmla="*/ 31 w 84"/>
                <a:gd name="T11" fmla="*/ 82 h 114"/>
                <a:gd name="T12" fmla="*/ 43 w 84"/>
                <a:gd name="T13" fmla="*/ 102 h 114"/>
                <a:gd name="T14" fmla="*/ 60 w 84"/>
                <a:gd name="T15" fmla="*/ 113 h 114"/>
                <a:gd name="T16" fmla="*/ 68 w 84"/>
                <a:gd name="T17" fmla="*/ 110 h 114"/>
                <a:gd name="T18" fmla="*/ 77 w 84"/>
                <a:gd name="T19" fmla="*/ 82 h 114"/>
                <a:gd name="T20" fmla="*/ 68 w 84"/>
                <a:gd name="T21" fmla="*/ 65 h 114"/>
                <a:gd name="T22" fmla="*/ 43 w 84"/>
                <a:gd name="T23" fmla="*/ 12 h 114"/>
                <a:gd name="T24" fmla="*/ 23 w 84"/>
                <a:gd name="T2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114">
                  <a:moveTo>
                    <a:pt x="23" y="0"/>
                  </a:moveTo>
                  <a:lnTo>
                    <a:pt x="23" y="0"/>
                  </a:lnTo>
                  <a:cubicBezTo>
                    <a:pt x="20" y="0"/>
                    <a:pt x="17" y="0"/>
                    <a:pt x="14" y="3"/>
                  </a:cubicBezTo>
                  <a:lnTo>
                    <a:pt x="14" y="3"/>
                  </a:lnTo>
                  <a:cubicBezTo>
                    <a:pt x="6" y="9"/>
                    <a:pt x="0" y="20"/>
                    <a:pt x="6" y="28"/>
                  </a:cubicBezTo>
                  <a:cubicBezTo>
                    <a:pt x="31" y="82"/>
                    <a:pt x="31" y="82"/>
                    <a:pt x="31" y="82"/>
                  </a:cubicBezTo>
                  <a:cubicBezTo>
                    <a:pt x="43" y="102"/>
                    <a:pt x="43" y="102"/>
                    <a:pt x="43" y="102"/>
                  </a:cubicBezTo>
                  <a:cubicBezTo>
                    <a:pt x="46" y="107"/>
                    <a:pt x="54" y="113"/>
                    <a:pt x="60" y="113"/>
                  </a:cubicBezTo>
                  <a:cubicBezTo>
                    <a:pt x="63" y="113"/>
                    <a:pt x="65" y="110"/>
                    <a:pt x="68" y="110"/>
                  </a:cubicBezTo>
                  <a:cubicBezTo>
                    <a:pt x="80" y="105"/>
                    <a:pt x="83" y="93"/>
                    <a:pt x="77" y="82"/>
                  </a:cubicBezTo>
                  <a:cubicBezTo>
                    <a:pt x="68" y="65"/>
                    <a:pt x="68" y="65"/>
                    <a:pt x="68" y="65"/>
                  </a:cubicBezTo>
                  <a:cubicBezTo>
                    <a:pt x="43" y="12"/>
                    <a:pt x="43" y="12"/>
                    <a:pt x="43" y="12"/>
                  </a:cubicBezTo>
                  <a:cubicBezTo>
                    <a:pt x="37" y="3"/>
                    <a:pt x="31" y="0"/>
                    <a:pt x="23"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33" name="Freeform 128"/>
            <p:cNvSpPr>
              <a:spLocks noChangeArrowheads="1"/>
            </p:cNvSpPr>
            <p:nvPr/>
          </p:nvSpPr>
          <p:spPr bwMode="auto">
            <a:xfrm>
              <a:off x="5163" y="1607"/>
              <a:ext cx="53" cy="49"/>
            </a:xfrm>
            <a:custGeom>
              <a:avLst/>
              <a:gdLst>
                <a:gd name="T0" fmla="*/ 116 w 236"/>
                <a:gd name="T1" fmla="*/ 0 h 221"/>
                <a:gd name="T2" fmla="*/ 116 w 236"/>
                <a:gd name="T3" fmla="*/ 0 h 221"/>
                <a:gd name="T4" fmla="*/ 34 w 236"/>
                <a:gd name="T5" fmla="*/ 37 h 221"/>
                <a:gd name="T6" fmla="*/ 8 w 236"/>
                <a:gd name="T7" fmla="*/ 133 h 221"/>
                <a:gd name="T8" fmla="*/ 45 w 236"/>
                <a:gd name="T9" fmla="*/ 116 h 221"/>
                <a:gd name="T10" fmla="*/ 65 w 236"/>
                <a:gd name="T11" fmla="*/ 152 h 221"/>
                <a:gd name="T12" fmla="*/ 113 w 236"/>
                <a:gd name="T13" fmla="*/ 178 h 221"/>
                <a:gd name="T14" fmla="*/ 96 w 236"/>
                <a:gd name="T15" fmla="*/ 217 h 221"/>
                <a:gd name="T16" fmla="*/ 116 w 236"/>
                <a:gd name="T17" fmla="*/ 220 h 221"/>
                <a:gd name="T18" fmla="*/ 198 w 236"/>
                <a:gd name="T19" fmla="*/ 183 h 221"/>
                <a:gd name="T20" fmla="*/ 206 w 236"/>
                <a:gd name="T21" fmla="*/ 51 h 221"/>
                <a:gd name="T22" fmla="*/ 195 w 236"/>
                <a:gd name="T23" fmla="*/ 65 h 221"/>
                <a:gd name="T24" fmla="*/ 181 w 236"/>
                <a:gd name="T25" fmla="*/ 71 h 221"/>
                <a:gd name="T26" fmla="*/ 167 w 236"/>
                <a:gd name="T27" fmla="*/ 65 h 221"/>
                <a:gd name="T28" fmla="*/ 164 w 236"/>
                <a:gd name="T29" fmla="*/ 37 h 221"/>
                <a:gd name="T30" fmla="*/ 181 w 236"/>
                <a:gd name="T31" fmla="*/ 19 h 221"/>
                <a:gd name="T32" fmla="*/ 116 w 236"/>
                <a:gd name="T33"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6" h="221">
                  <a:moveTo>
                    <a:pt x="116" y="0"/>
                  </a:moveTo>
                  <a:lnTo>
                    <a:pt x="116" y="0"/>
                  </a:lnTo>
                  <a:cubicBezTo>
                    <a:pt x="84" y="0"/>
                    <a:pt x="56" y="11"/>
                    <a:pt x="34" y="37"/>
                  </a:cubicBezTo>
                  <a:cubicBezTo>
                    <a:pt x="8" y="62"/>
                    <a:pt x="0" y="99"/>
                    <a:pt x="8" y="133"/>
                  </a:cubicBezTo>
                  <a:cubicBezTo>
                    <a:pt x="45" y="116"/>
                    <a:pt x="45" y="116"/>
                    <a:pt x="45" y="116"/>
                  </a:cubicBezTo>
                  <a:cubicBezTo>
                    <a:pt x="65" y="152"/>
                    <a:pt x="65" y="152"/>
                    <a:pt x="65" y="152"/>
                  </a:cubicBezTo>
                  <a:cubicBezTo>
                    <a:pt x="113" y="178"/>
                    <a:pt x="113" y="178"/>
                    <a:pt x="113" y="178"/>
                  </a:cubicBezTo>
                  <a:cubicBezTo>
                    <a:pt x="113" y="178"/>
                    <a:pt x="107" y="192"/>
                    <a:pt x="96" y="217"/>
                  </a:cubicBezTo>
                  <a:cubicBezTo>
                    <a:pt x="102" y="220"/>
                    <a:pt x="107" y="220"/>
                    <a:pt x="116" y="220"/>
                  </a:cubicBezTo>
                  <a:cubicBezTo>
                    <a:pt x="144" y="220"/>
                    <a:pt x="175" y="206"/>
                    <a:pt x="198" y="183"/>
                  </a:cubicBezTo>
                  <a:cubicBezTo>
                    <a:pt x="232" y="147"/>
                    <a:pt x="235" y="90"/>
                    <a:pt x="206" y="51"/>
                  </a:cubicBezTo>
                  <a:cubicBezTo>
                    <a:pt x="195" y="65"/>
                    <a:pt x="195" y="65"/>
                    <a:pt x="195" y="65"/>
                  </a:cubicBezTo>
                  <a:cubicBezTo>
                    <a:pt x="189" y="68"/>
                    <a:pt x="184" y="71"/>
                    <a:pt x="181" y="71"/>
                  </a:cubicBezTo>
                  <a:cubicBezTo>
                    <a:pt x="175" y="71"/>
                    <a:pt x="170" y="71"/>
                    <a:pt x="167" y="65"/>
                  </a:cubicBezTo>
                  <a:cubicBezTo>
                    <a:pt x="158" y="59"/>
                    <a:pt x="158" y="45"/>
                    <a:pt x="164" y="37"/>
                  </a:cubicBezTo>
                  <a:cubicBezTo>
                    <a:pt x="181" y="19"/>
                    <a:pt x="181" y="19"/>
                    <a:pt x="181" y="19"/>
                  </a:cubicBezTo>
                  <a:cubicBezTo>
                    <a:pt x="161" y="5"/>
                    <a:pt x="138" y="0"/>
                    <a:pt x="116"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34" name="Freeform 129"/>
            <p:cNvSpPr>
              <a:spLocks noChangeArrowheads="1"/>
            </p:cNvSpPr>
            <p:nvPr/>
          </p:nvSpPr>
          <p:spPr bwMode="auto">
            <a:xfrm>
              <a:off x="5120" y="1641"/>
              <a:ext cx="68" cy="165"/>
            </a:xfrm>
            <a:custGeom>
              <a:avLst/>
              <a:gdLst>
                <a:gd name="T0" fmla="*/ 255 w 304"/>
                <a:gd name="T1" fmla="*/ 0 h 734"/>
                <a:gd name="T2" fmla="*/ 255 w 304"/>
                <a:gd name="T3" fmla="*/ 0 h 734"/>
                <a:gd name="T4" fmla="*/ 277 w 304"/>
                <a:gd name="T5" fmla="*/ 37 h 734"/>
                <a:gd name="T6" fmla="*/ 272 w 304"/>
                <a:gd name="T7" fmla="*/ 40 h 734"/>
                <a:gd name="T8" fmla="*/ 201 w 304"/>
                <a:gd name="T9" fmla="*/ 71 h 734"/>
                <a:gd name="T10" fmla="*/ 0 w 304"/>
                <a:gd name="T11" fmla="*/ 588 h 734"/>
                <a:gd name="T12" fmla="*/ 12 w 304"/>
                <a:gd name="T13" fmla="*/ 733 h 734"/>
                <a:gd name="T14" fmla="*/ 12 w 304"/>
                <a:gd name="T15" fmla="*/ 733 h 734"/>
                <a:gd name="T16" fmla="*/ 286 w 304"/>
                <a:gd name="T17" fmla="*/ 65 h 734"/>
                <a:gd name="T18" fmla="*/ 303 w 304"/>
                <a:gd name="T19" fmla="*/ 26 h 734"/>
                <a:gd name="T20" fmla="*/ 255 w 304"/>
                <a:gd name="T21" fmla="*/ 0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734">
                  <a:moveTo>
                    <a:pt x="255" y="0"/>
                  </a:moveTo>
                  <a:lnTo>
                    <a:pt x="255" y="0"/>
                  </a:lnTo>
                  <a:cubicBezTo>
                    <a:pt x="277" y="37"/>
                    <a:pt x="277" y="37"/>
                    <a:pt x="277" y="37"/>
                  </a:cubicBezTo>
                  <a:cubicBezTo>
                    <a:pt x="272" y="40"/>
                    <a:pt x="272" y="40"/>
                    <a:pt x="272" y="40"/>
                  </a:cubicBezTo>
                  <a:cubicBezTo>
                    <a:pt x="201" y="71"/>
                    <a:pt x="201" y="71"/>
                    <a:pt x="201" y="71"/>
                  </a:cubicBezTo>
                  <a:cubicBezTo>
                    <a:pt x="136" y="235"/>
                    <a:pt x="0" y="588"/>
                    <a:pt x="0" y="588"/>
                  </a:cubicBezTo>
                  <a:cubicBezTo>
                    <a:pt x="0" y="588"/>
                    <a:pt x="3" y="727"/>
                    <a:pt x="12" y="733"/>
                  </a:cubicBezTo>
                  <a:lnTo>
                    <a:pt x="12" y="733"/>
                  </a:lnTo>
                  <a:cubicBezTo>
                    <a:pt x="20" y="733"/>
                    <a:pt x="227" y="215"/>
                    <a:pt x="286" y="65"/>
                  </a:cubicBezTo>
                  <a:cubicBezTo>
                    <a:pt x="297" y="40"/>
                    <a:pt x="303" y="26"/>
                    <a:pt x="303" y="26"/>
                  </a:cubicBezTo>
                  <a:cubicBezTo>
                    <a:pt x="255" y="0"/>
                    <a:pt x="255" y="0"/>
                    <a:pt x="255"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35" name="Freeform 130"/>
            <p:cNvSpPr>
              <a:spLocks noChangeArrowheads="1"/>
            </p:cNvSpPr>
            <p:nvPr/>
          </p:nvSpPr>
          <p:spPr bwMode="auto">
            <a:xfrm>
              <a:off x="5016" y="1633"/>
              <a:ext cx="165" cy="74"/>
            </a:xfrm>
            <a:custGeom>
              <a:avLst/>
              <a:gdLst>
                <a:gd name="T0" fmla="*/ 690 w 733"/>
                <a:gd name="T1" fmla="*/ 0 h 332"/>
                <a:gd name="T2" fmla="*/ 653 w 733"/>
                <a:gd name="T3" fmla="*/ 17 h 332"/>
                <a:gd name="T4" fmla="*/ 113 w 733"/>
                <a:gd name="T5" fmla="*/ 251 h 332"/>
                <a:gd name="T6" fmla="*/ 0 w 733"/>
                <a:gd name="T7" fmla="*/ 331 h 332"/>
                <a:gd name="T8" fmla="*/ 138 w 733"/>
                <a:gd name="T9" fmla="*/ 325 h 332"/>
                <a:gd name="T10" fmla="*/ 656 w 733"/>
                <a:gd name="T11" fmla="*/ 107 h 332"/>
                <a:gd name="T12" fmla="*/ 727 w 733"/>
                <a:gd name="T13" fmla="*/ 76 h 332"/>
                <a:gd name="T14" fmla="*/ 732 w 733"/>
                <a:gd name="T15" fmla="*/ 73 h 332"/>
                <a:gd name="T16" fmla="*/ 710 w 733"/>
                <a:gd name="T17" fmla="*/ 36 h 332"/>
                <a:gd name="T18" fmla="*/ 690 w 733"/>
                <a:gd name="T19"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3" h="332">
                  <a:moveTo>
                    <a:pt x="690" y="0"/>
                  </a:moveTo>
                  <a:lnTo>
                    <a:pt x="653" y="17"/>
                  </a:lnTo>
                  <a:lnTo>
                    <a:pt x="113" y="251"/>
                  </a:lnTo>
                  <a:lnTo>
                    <a:pt x="0" y="331"/>
                  </a:lnTo>
                  <a:lnTo>
                    <a:pt x="138" y="325"/>
                  </a:lnTo>
                  <a:lnTo>
                    <a:pt x="656" y="107"/>
                  </a:lnTo>
                  <a:lnTo>
                    <a:pt x="727" y="76"/>
                  </a:lnTo>
                  <a:lnTo>
                    <a:pt x="732" y="73"/>
                  </a:lnTo>
                  <a:lnTo>
                    <a:pt x="710" y="36"/>
                  </a:lnTo>
                  <a:lnTo>
                    <a:pt x="69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36" name="Freeform 131"/>
            <p:cNvSpPr>
              <a:spLocks noChangeArrowheads="1"/>
            </p:cNvSpPr>
            <p:nvPr/>
          </p:nvSpPr>
          <p:spPr bwMode="auto">
            <a:xfrm>
              <a:off x="5016" y="1633"/>
              <a:ext cx="165" cy="74"/>
            </a:xfrm>
            <a:custGeom>
              <a:avLst/>
              <a:gdLst>
                <a:gd name="T0" fmla="*/ 690 w 733"/>
                <a:gd name="T1" fmla="*/ 0 h 332"/>
                <a:gd name="T2" fmla="*/ 653 w 733"/>
                <a:gd name="T3" fmla="*/ 17 h 332"/>
                <a:gd name="T4" fmla="*/ 113 w 733"/>
                <a:gd name="T5" fmla="*/ 251 h 332"/>
                <a:gd name="T6" fmla="*/ 0 w 733"/>
                <a:gd name="T7" fmla="*/ 331 h 332"/>
                <a:gd name="T8" fmla="*/ 138 w 733"/>
                <a:gd name="T9" fmla="*/ 325 h 332"/>
                <a:gd name="T10" fmla="*/ 656 w 733"/>
                <a:gd name="T11" fmla="*/ 107 h 332"/>
                <a:gd name="T12" fmla="*/ 727 w 733"/>
                <a:gd name="T13" fmla="*/ 76 h 332"/>
                <a:gd name="T14" fmla="*/ 732 w 733"/>
                <a:gd name="T15" fmla="*/ 73 h 332"/>
                <a:gd name="T16" fmla="*/ 710 w 733"/>
                <a:gd name="T17" fmla="*/ 36 h 332"/>
                <a:gd name="T18" fmla="*/ 690 w 733"/>
                <a:gd name="T19"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3" h="332">
                  <a:moveTo>
                    <a:pt x="690" y="0"/>
                  </a:moveTo>
                  <a:lnTo>
                    <a:pt x="653" y="17"/>
                  </a:lnTo>
                  <a:lnTo>
                    <a:pt x="113" y="251"/>
                  </a:lnTo>
                  <a:lnTo>
                    <a:pt x="0" y="331"/>
                  </a:lnTo>
                  <a:lnTo>
                    <a:pt x="138" y="325"/>
                  </a:lnTo>
                  <a:lnTo>
                    <a:pt x="656" y="107"/>
                  </a:lnTo>
                  <a:lnTo>
                    <a:pt x="727" y="76"/>
                  </a:lnTo>
                  <a:lnTo>
                    <a:pt x="732" y="73"/>
                  </a:lnTo>
                  <a:lnTo>
                    <a:pt x="710" y="36"/>
                  </a:lnTo>
                  <a:lnTo>
                    <a:pt x="69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37" name="Freeform 132"/>
            <p:cNvSpPr>
              <a:spLocks noChangeArrowheads="1"/>
            </p:cNvSpPr>
            <p:nvPr/>
          </p:nvSpPr>
          <p:spPr bwMode="auto">
            <a:xfrm>
              <a:off x="5199" y="1600"/>
              <a:ext cx="22" cy="22"/>
            </a:xfrm>
            <a:custGeom>
              <a:avLst/>
              <a:gdLst>
                <a:gd name="T0" fmla="*/ 77 w 100"/>
                <a:gd name="T1" fmla="*/ 0 h 101"/>
                <a:gd name="T2" fmla="*/ 77 w 100"/>
                <a:gd name="T3" fmla="*/ 0 h 101"/>
                <a:gd name="T4" fmla="*/ 60 w 100"/>
                <a:gd name="T5" fmla="*/ 6 h 101"/>
                <a:gd name="T6" fmla="*/ 23 w 100"/>
                <a:gd name="T7" fmla="*/ 48 h 101"/>
                <a:gd name="T8" fmla="*/ 6 w 100"/>
                <a:gd name="T9" fmla="*/ 66 h 101"/>
                <a:gd name="T10" fmla="*/ 9 w 100"/>
                <a:gd name="T11" fmla="*/ 94 h 101"/>
                <a:gd name="T12" fmla="*/ 23 w 100"/>
                <a:gd name="T13" fmla="*/ 100 h 101"/>
                <a:gd name="T14" fmla="*/ 37 w 100"/>
                <a:gd name="T15" fmla="*/ 94 h 101"/>
                <a:gd name="T16" fmla="*/ 48 w 100"/>
                <a:gd name="T17" fmla="*/ 80 h 101"/>
                <a:gd name="T18" fmla="*/ 91 w 100"/>
                <a:gd name="T19" fmla="*/ 34 h 101"/>
                <a:gd name="T20" fmla="*/ 88 w 100"/>
                <a:gd name="T21" fmla="*/ 6 h 101"/>
                <a:gd name="T22" fmla="*/ 77 w 100"/>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0" h="101">
                  <a:moveTo>
                    <a:pt x="77" y="0"/>
                  </a:moveTo>
                  <a:lnTo>
                    <a:pt x="77" y="0"/>
                  </a:lnTo>
                  <a:cubicBezTo>
                    <a:pt x="71" y="0"/>
                    <a:pt x="65" y="3"/>
                    <a:pt x="60" y="6"/>
                  </a:cubicBezTo>
                  <a:cubicBezTo>
                    <a:pt x="23" y="48"/>
                    <a:pt x="23" y="48"/>
                    <a:pt x="23" y="48"/>
                  </a:cubicBezTo>
                  <a:cubicBezTo>
                    <a:pt x="6" y="66"/>
                    <a:pt x="6" y="66"/>
                    <a:pt x="6" y="66"/>
                  </a:cubicBezTo>
                  <a:cubicBezTo>
                    <a:pt x="0" y="74"/>
                    <a:pt x="0" y="88"/>
                    <a:pt x="9" y="94"/>
                  </a:cubicBezTo>
                  <a:cubicBezTo>
                    <a:pt x="12" y="100"/>
                    <a:pt x="17" y="100"/>
                    <a:pt x="23" y="100"/>
                  </a:cubicBezTo>
                  <a:cubicBezTo>
                    <a:pt x="26" y="100"/>
                    <a:pt x="31" y="97"/>
                    <a:pt x="37" y="94"/>
                  </a:cubicBezTo>
                  <a:cubicBezTo>
                    <a:pt x="48" y="80"/>
                    <a:pt x="48" y="80"/>
                    <a:pt x="48" y="80"/>
                  </a:cubicBezTo>
                  <a:cubicBezTo>
                    <a:pt x="91" y="34"/>
                    <a:pt x="91" y="34"/>
                    <a:pt x="91" y="34"/>
                  </a:cubicBezTo>
                  <a:cubicBezTo>
                    <a:pt x="99" y="26"/>
                    <a:pt x="96" y="12"/>
                    <a:pt x="88" y="6"/>
                  </a:cubicBezTo>
                  <a:cubicBezTo>
                    <a:pt x="85" y="3"/>
                    <a:pt x="80" y="0"/>
                    <a:pt x="7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38" name="Freeform 133"/>
            <p:cNvSpPr>
              <a:spLocks noChangeArrowheads="1"/>
            </p:cNvSpPr>
            <p:nvPr/>
          </p:nvSpPr>
          <p:spPr bwMode="auto">
            <a:xfrm>
              <a:off x="6797" y="1277"/>
              <a:ext cx="52" cy="49"/>
            </a:xfrm>
            <a:custGeom>
              <a:avLst/>
              <a:gdLst>
                <a:gd name="T0" fmla="*/ 114 w 233"/>
                <a:gd name="T1" fmla="*/ 0 h 221"/>
                <a:gd name="T2" fmla="*/ 114 w 233"/>
                <a:gd name="T3" fmla="*/ 0 h 221"/>
                <a:gd name="T4" fmla="*/ 32 w 233"/>
                <a:gd name="T5" fmla="*/ 36 h 221"/>
                <a:gd name="T6" fmla="*/ 6 w 233"/>
                <a:gd name="T7" fmla="*/ 132 h 221"/>
                <a:gd name="T8" fmla="*/ 43 w 233"/>
                <a:gd name="T9" fmla="*/ 115 h 221"/>
                <a:gd name="T10" fmla="*/ 66 w 233"/>
                <a:gd name="T11" fmla="*/ 152 h 221"/>
                <a:gd name="T12" fmla="*/ 111 w 233"/>
                <a:gd name="T13" fmla="*/ 178 h 221"/>
                <a:gd name="T14" fmla="*/ 94 w 233"/>
                <a:gd name="T15" fmla="*/ 217 h 221"/>
                <a:gd name="T16" fmla="*/ 114 w 233"/>
                <a:gd name="T17" fmla="*/ 220 h 221"/>
                <a:gd name="T18" fmla="*/ 195 w 233"/>
                <a:gd name="T19" fmla="*/ 183 h 221"/>
                <a:gd name="T20" fmla="*/ 207 w 233"/>
                <a:gd name="T21" fmla="*/ 50 h 221"/>
                <a:gd name="T22" fmla="*/ 193 w 233"/>
                <a:gd name="T23" fmla="*/ 64 h 221"/>
                <a:gd name="T24" fmla="*/ 178 w 233"/>
                <a:gd name="T25" fmla="*/ 70 h 221"/>
                <a:gd name="T26" fmla="*/ 164 w 233"/>
                <a:gd name="T27" fmla="*/ 64 h 221"/>
                <a:gd name="T28" fmla="*/ 164 w 233"/>
                <a:gd name="T29" fmla="*/ 36 h 221"/>
                <a:gd name="T30" fmla="*/ 178 w 233"/>
                <a:gd name="T31" fmla="*/ 22 h 221"/>
                <a:gd name="T32" fmla="*/ 114 w 233"/>
                <a:gd name="T33"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3" h="221">
                  <a:moveTo>
                    <a:pt x="114" y="0"/>
                  </a:moveTo>
                  <a:lnTo>
                    <a:pt x="114" y="0"/>
                  </a:lnTo>
                  <a:cubicBezTo>
                    <a:pt x="85" y="0"/>
                    <a:pt x="54" y="11"/>
                    <a:pt x="32" y="36"/>
                  </a:cubicBezTo>
                  <a:cubicBezTo>
                    <a:pt x="9" y="62"/>
                    <a:pt x="0" y="98"/>
                    <a:pt x="6" y="132"/>
                  </a:cubicBezTo>
                  <a:cubicBezTo>
                    <a:pt x="43" y="115"/>
                    <a:pt x="43" y="115"/>
                    <a:pt x="43" y="115"/>
                  </a:cubicBezTo>
                  <a:cubicBezTo>
                    <a:pt x="66" y="152"/>
                    <a:pt x="66" y="152"/>
                    <a:pt x="66" y="152"/>
                  </a:cubicBezTo>
                  <a:cubicBezTo>
                    <a:pt x="111" y="178"/>
                    <a:pt x="111" y="178"/>
                    <a:pt x="111" y="178"/>
                  </a:cubicBezTo>
                  <a:cubicBezTo>
                    <a:pt x="111" y="178"/>
                    <a:pt x="105" y="192"/>
                    <a:pt x="94" y="217"/>
                  </a:cubicBezTo>
                  <a:cubicBezTo>
                    <a:pt x="102" y="220"/>
                    <a:pt x="108" y="220"/>
                    <a:pt x="114" y="220"/>
                  </a:cubicBezTo>
                  <a:cubicBezTo>
                    <a:pt x="145" y="220"/>
                    <a:pt x="173" y="209"/>
                    <a:pt x="195" y="183"/>
                  </a:cubicBezTo>
                  <a:cubicBezTo>
                    <a:pt x="229" y="146"/>
                    <a:pt x="232" y="90"/>
                    <a:pt x="207" y="50"/>
                  </a:cubicBezTo>
                  <a:cubicBezTo>
                    <a:pt x="193" y="64"/>
                    <a:pt x="193" y="64"/>
                    <a:pt x="193" y="64"/>
                  </a:cubicBezTo>
                  <a:cubicBezTo>
                    <a:pt x="190" y="70"/>
                    <a:pt x="184" y="70"/>
                    <a:pt x="178" y="70"/>
                  </a:cubicBezTo>
                  <a:cubicBezTo>
                    <a:pt x="173" y="70"/>
                    <a:pt x="170" y="70"/>
                    <a:pt x="164" y="64"/>
                  </a:cubicBezTo>
                  <a:cubicBezTo>
                    <a:pt x="156" y="59"/>
                    <a:pt x="156" y="45"/>
                    <a:pt x="164" y="36"/>
                  </a:cubicBezTo>
                  <a:cubicBezTo>
                    <a:pt x="178" y="22"/>
                    <a:pt x="178" y="22"/>
                    <a:pt x="178" y="22"/>
                  </a:cubicBezTo>
                  <a:cubicBezTo>
                    <a:pt x="159" y="8"/>
                    <a:pt x="136" y="0"/>
                    <a:pt x="11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39" name="Freeform 134"/>
            <p:cNvSpPr>
              <a:spLocks noChangeArrowheads="1"/>
            </p:cNvSpPr>
            <p:nvPr/>
          </p:nvSpPr>
          <p:spPr bwMode="auto">
            <a:xfrm>
              <a:off x="6753" y="1312"/>
              <a:ext cx="68" cy="165"/>
            </a:xfrm>
            <a:custGeom>
              <a:avLst/>
              <a:gdLst>
                <a:gd name="T0" fmla="*/ 258 w 304"/>
                <a:gd name="T1" fmla="*/ 0 h 733"/>
                <a:gd name="T2" fmla="*/ 258 w 304"/>
                <a:gd name="T3" fmla="*/ 0 h 733"/>
                <a:gd name="T4" fmla="*/ 280 w 304"/>
                <a:gd name="T5" fmla="*/ 40 h 733"/>
                <a:gd name="T6" fmla="*/ 272 w 304"/>
                <a:gd name="T7" fmla="*/ 43 h 733"/>
                <a:gd name="T8" fmla="*/ 201 w 304"/>
                <a:gd name="T9" fmla="*/ 71 h 733"/>
                <a:gd name="T10" fmla="*/ 0 w 304"/>
                <a:gd name="T11" fmla="*/ 588 h 733"/>
                <a:gd name="T12" fmla="*/ 11 w 304"/>
                <a:gd name="T13" fmla="*/ 732 h 733"/>
                <a:gd name="T14" fmla="*/ 11 w 304"/>
                <a:gd name="T15" fmla="*/ 732 h 733"/>
                <a:gd name="T16" fmla="*/ 286 w 304"/>
                <a:gd name="T17" fmla="*/ 65 h 733"/>
                <a:gd name="T18" fmla="*/ 303 w 304"/>
                <a:gd name="T19" fmla="*/ 26 h 733"/>
                <a:gd name="T20" fmla="*/ 258 w 304"/>
                <a:gd name="T21"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733">
                  <a:moveTo>
                    <a:pt x="258" y="0"/>
                  </a:moveTo>
                  <a:lnTo>
                    <a:pt x="258" y="0"/>
                  </a:lnTo>
                  <a:cubicBezTo>
                    <a:pt x="280" y="40"/>
                    <a:pt x="280" y="40"/>
                    <a:pt x="280" y="40"/>
                  </a:cubicBezTo>
                  <a:cubicBezTo>
                    <a:pt x="272" y="43"/>
                    <a:pt x="272" y="43"/>
                    <a:pt x="272" y="43"/>
                  </a:cubicBezTo>
                  <a:cubicBezTo>
                    <a:pt x="201" y="71"/>
                    <a:pt x="201" y="71"/>
                    <a:pt x="201" y="71"/>
                  </a:cubicBezTo>
                  <a:cubicBezTo>
                    <a:pt x="136" y="235"/>
                    <a:pt x="0" y="588"/>
                    <a:pt x="0" y="588"/>
                  </a:cubicBezTo>
                  <a:cubicBezTo>
                    <a:pt x="0" y="588"/>
                    <a:pt x="3" y="727"/>
                    <a:pt x="11" y="732"/>
                  </a:cubicBezTo>
                  <a:lnTo>
                    <a:pt x="11" y="732"/>
                  </a:lnTo>
                  <a:cubicBezTo>
                    <a:pt x="20" y="732"/>
                    <a:pt x="226" y="218"/>
                    <a:pt x="286" y="65"/>
                  </a:cubicBezTo>
                  <a:cubicBezTo>
                    <a:pt x="297" y="40"/>
                    <a:pt x="303" y="26"/>
                    <a:pt x="303" y="26"/>
                  </a:cubicBezTo>
                  <a:cubicBezTo>
                    <a:pt x="258" y="0"/>
                    <a:pt x="258" y="0"/>
                    <a:pt x="25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40" name="Freeform 135"/>
            <p:cNvSpPr>
              <a:spLocks noChangeArrowheads="1"/>
            </p:cNvSpPr>
            <p:nvPr/>
          </p:nvSpPr>
          <p:spPr bwMode="auto">
            <a:xfrm>
              <a:off x="6651" y="1303"/>
              <a:ext cx="165" cy="75"/>
            </a:xfrm>
            <a:custGeom>
              <a:avLst/>
              <a:gdLst>
                <a:gd name="T0" fmla="*/ 687 w 733"/>
                <a:gd name="T1" fmla="*/ 0 h 335"/>
                <a:gd name="T2" fmla="*/ 650 w 733"/>
                <a:gd name="T3" fmla="*/ 17 h 335"/>
                <a:gd name="T4" fmla="*/ 110 w 733"/>
                <a:gd name="T5" fmla="*/ 252 h 335"/>
                <a:gd name="T6" fmla="*/ 0 w 733"/>
                <a:gd name="T7" fmla="*/ 334 h 335"/>
                <a:gd name="T8" fmla="*/ 138 w 733"/>
                <a:gd name="T9" fmla="*/ 326 h 335"/>
                <a:gd name="T10" fmla="*/ 653 w 733"/>
                <a:gd name="T11" fmla="*/ 108 h 335"/>
                <a:gd name="T12" fmla="*/ 724 w 733"/>
                <a:gd name="T13" fmla="*/ 80 h 335"/>
                <a:gd name="T14" fmla="*/ 732 w 733"/>
                <a:gd name="T15" fmla="*/ 77 h 335"/>
                <a:gd name="T16" fmla="*/ 710 w 733"/>
                <a:gd name="T17" fmla="*/ 37 h 335"/>
                <a:gd name="T18" fmla="*/ 687 w 733"/>
                <a:gd name="T19"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3" h="335">
                  <a:moveTo>
                    <a:pt x="687" y="0"/>
                  </a:moveTo>
                  <a:lnTo>
                    <a:pt x="650" y="17"/>
                  </a:lnTo>
                  <a:lnTo>
                    <a:pt x="110" y="252"/>
                  </a:lnTo>
                  <a:lnTo>
                    <a:pt x="0" y="334"/>
                  </a:lnTo>
                  <a:lnTo>
                    <a:pt x="138" y="326"/>
                  </a:lnTo>
                  <a:lnTo>
                    <a:pt x="653" y="108"/>
                  </a:lnTo>
                  <a:lnTo>
                    <a:pt x="724" y="80"/>
                  </a:lnTo>
                  <a:lnTo>
                    <a:pt x="732" y="77"/>
                  </a:lnTo>
                  <a:lnTo>
                    <a:pt x="710" y="37"/>
                  </a:lnTo>
                  <a:lnTo>
                    <a:pt x="687"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41" name="Freeform 136"/>
            <p:cNvSpPr>
              <a:spLocks noChangeArrowheads="1"/>
            </p:cNvSpPr>
            <p:nvPr/>
          </p:nvSpPr>
          <p:spPr bwMode="auto">
            <a:xfrm>
              <a:off x="6651" y="1303"/>
              <a:ext cx="165" cy="75"/>
            </a:xfrm>
            <a:custGeom>
              <a:avLst/>
              <a:gdLst>
                <a:gd name="T0" fmla="*/ 687 w 733"/>
                <a:gd name="T1" fmla="*/ 0 h 335"/>
                <a:gd name="T2" fmla="*/ 650 w 733"/>
                <a:gd name="T3" fmla="*/ 17 h 335"/>
                <a:gd name="T4" fmla="*/ 110 w 733"/>
                <a:gd name="T5" fmla="*/ 252 h 335"/>
                <a:gd name="T6" fmla="*/ 0 w 733"/>
                <a:gd name="T7" fmla="*/ 334 h 335"/>
                <a:gd name="T8" fmla="*/ 138 w 733"/>
                <a:gd name="T9" fmla="*/ 326 h 335"/>
                <a:gd name="T10" fmla="*/ 653 w 733"/>
                <a:gd name="T11" fmla="*/ 108 h 335"/>
                <a:gd name="T12" fmla="*/ 724 w 733"/>
                <a:gd name="T13" fmla="*/ 80 h 335"/>
                <a:gd name="T14" fmla="*/ 732 w 733"/>
                <a:gd name="T15" fmla="*/ 77 h 335"/>
                <a:gd name="T16" fmla="*/ 710 w 733"/>
                <a:gd name="T17" fmla="*/ 37 h 335"/>
                <a:gd name="T18" fmla="*/ 687 w 733"/>
                <a:gd name="T19"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3" h="335">
                  <a:moveTo>
                    <a:pt x="687" y="0"/>
                  </a:moveTo>
                  <a:lnTo>
                    <a:pt x="650" y="17"/>
                  </a:lnTo>
                  <a:lnTo>
                    <a:pt x="110" y="252"/>
                  </a:lnTo>
                  <a:lnTo>
                    <a:pt x="0" y="334"/>
                  </a:lnTo>
                  <a:lnTo>
                    <a:pt x="138" y="326"/>
                  </a:lnTo>
                  <a:lnTo>
                    <a:pt x="653" y="108"/>
                  </a:lnTo>
                  <a:lnTo>
                    <a:pt x="724" y="80"/>
                  </a:lnTo>
                  <a:lnTo>
                    <a:pt x="732" y="77"/>
                  </a:lnTo>
                  <a:lnTo>
                    <a:pt x="710" y="37"/>
                  </a:lnTo>
                  <a:lnTo>
                    <a:pt x="687"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42" name="Freeform 137"/>
            <p:cNvSpPr>
              <a:spLocks noChangeArrowheads="1"/>
            </p:cNvSpPr>
            <p:nvPr/>
          </p:nvSpPr>
          <p:spPr bwMode="auto">
            <a:xfrm>
              <a:off x="6832" y="1271"/>
              <a:ext cx="22" cy="22"/>
            </a:xfrm>
            <a:custGeom>
              <a:avLst/>
              <a:gdLst>
                <a:gd name="T0" fmla="*/ 76 w 100"/>
                <a:gd name="T1" fmla="*/ 0 h 100"/>
                <a:gd name="T2" fmla="*/ 76 w 100"/>
                <a:gd name="T3" fmla="*/ 0 h 100"/>
                <a:gd name="T4" fmla="*/ 62 w 100"/>
                <a:gd name="T5" fmla="*/ 6 h 100"/>
                <a:gd name="T6" fmla="*/ 22 w 100"/>
                <a:gd name="T7" fmla="*/ 51 h 100"/>
                <a:gd name="T8" fmla="*/ 8 w 100"/>
                <a:gd name="T9" fmla="*/ 65 h 100"/>
                <a:gd name="T10" fmla="*/ 8 w 100"/>
                <a:gd name="T11" fmla="*/ 93 h 100"/>
                <a:gd name="T12" fmla="*/ 22 w 100"/>
                <a:gd name="T13" fmla="*/ 99 h 100"/>
                <a:gd name="T14" fmla="*/ 37 w 100"/>
                <a:gd name="T15" fmla="*/ 93 h 100"/>
                <a:gd name="T16" fmla="*/ 51 w 100"/>
                <a:gd name="T17" fmla="*/ 79 h 100"/>
                <a:gd name="T18" fmla="*/ 90 w 100"/>
                <a:gd name="T19" fmla="*/ 34 h 100"/>
                <a:gd name="T20" fmla="*/ 90 w 100"/>
                <a:gd name="T21" fmla="*/ 6 h 100"/>
                <a:gd name="T22" fmla="*/ 76 w 100"/>
                <a:gd name="T23"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0" h="100">
                  <a:moveTo>
                    <a:pt x="76" y="0"/>
                  </a:moveTo>
                  <a:lnTo>
                    <a:pt x="76" y="0"/>
                  </a:lnTo>
                  <a:cubicBezTo>
                    <a:pt x="71" y="0"/>
                    <a:pt x="65" y="3"/>
                    <a:pt x="62" y="6"/>
                  </a:cubicBezTo>
                  <a:cubicBezTo>
                    <a:pt x="22" y="51"/>
                    <a:pt x="22" y="51"/>
                    <a:pt x="22" y="51"/>
                  </a:cubicBezTo>
                  <a:cubicBezTo>
                    <a:pt x="8" y="65"/>
                    <a:pt x="8" y="65"/>
                    <a:pt x="8" y="65"/>
                  </a:cubicBezTo>
                  <a:cubicBezTo>
                    <a:pt x="0" y="74"/>
                    <a:pt x="0" y="88"/>
                    <a:pt x="8" y="93"/>
                  </a:cubicBezTo>
                  <a:cubicBezTo>
                    <a:pt x="14" y="99"/>
                    <a:pt x="17" y="99"/>
                    <a:pt x="22" y="99"/>
                  </a:cubicBezTo>
                  <a:cubicBezTo>
                    <a:pt x="28" y="99"/>
                    <a:pt x="34" y="99"/>
                    <a:pt x="37" y="93"/>
                  </a:cubicBezTo>
                  <a:cubicBezTo>
                    <a:pt x="51" y="79"/>
                    <a:pt x="51" y="79"/>
                    <a:pt x="51" y="79"/>
                  </a:cubicBezTo>
                  <a:cubicBezTo>
                    <a:pt x="90" y="34"/>
                    <a:pt x="90" y="34"/>
                    <a:pt x="90" y="34"/>
                  </a:cubicBezTo>
                  <a:cubicBezTo>
                    <a:pt x="99" y="26"/>
                    <a:pt x="99" y="14"/>
                    <a:pt x="90" y="6"/>
                  </a:cubicBezTo>
                  <a:cubicBezTo>
                    <a:pt x="88" y="3"/>
                    <a:pt x="82" y="0"/>
                    <a:pt x="76"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43" name="Freeform 138"/>
            <p:cNvSpPr>
              <a:spLocks noChangeArrowheads="1"/>
            </p:cNvSpPr>
            <p:nvPr/>
          </p:nvSpPr>
          <p:spPr bwMode="auto">
            <a:xfrm>
              <a:off x="5699" y="1805"/>
              <a:ext cx="53" cy="49"/>
            </a:xfrm>
            <a:custGeom>
              <a:avLst/>
              <a:gdLst>
                <a:gd name="T0" fmla="*/ 121 w 238"/>
                <a:gd name="T1" fmla="*/ 0 h 219"/>
                <a:gd name="T2" fmla="*/ 121 w 238"/>
                <a:gd name="T3" fmla="*/ 0 h 219"/>
                <a:gd name="T4" fmla="*/ 87 w 238"/>
                <a:gd name="T5" fmla="*/ 6 h 219"/>
                <a:gd name="T6" fmla="*/ 99 w 238"/>
                <a:gd name="T7" fmla="*/ 20 h 219"/>
                <a:gd name="T8" fmla="*/ 93 w 238"/>
                <a:gd name="T9" fmla="*/ 48 h 219"/>
                <a:gd name="T10" fmla="*/ 82 w 238"/>
                <a:gd name="T11" fmla="*/ 51 h 219"/>
                <a:gd name="T12" fmla="*/ 65 w 238"/>
                <a:gd name="T13" fmla="*/ 43 h 219"/>
                <a:gd name="T14" fmla="*/ 53 w 238"/>
                <a:gd name="T15" fmla="*/ 26 h 219"/>
                <a:gd name="T16" fmla="*/ 31 w 238"/>
                <a:gd name="T17" fmla="*/ 170 h 219"/>
                <a:gd name="T18" fmla="*/ 119 w 238"/>
                <a:gd name="T19" fmla="*/ 218 h 219"/>
                <a:gd name="T20" fmla="*/ 110 w 238"/>
                <a:gd name="T21" fmla="*/ 179 h 219"/>
                <a:gd name="T22" fmla="*/ 153 w 238"/>
                <a:gd name="T23" fmla="*/ 167 h 219"/>
                <a:gd name="T24" fmla="*/ 186 w 238"/>
                <a:gd name="T25" fmla="*/ 130 h 219"/>
                <a:gd name="T26" fmla="*/ 223 w 238"/>
                <a:gd name="T27" fmla="*/ 156 h 219"/>
                <a:gd name="T28" fmla="*/ 214 w 238"/>
                <a:gd name="T29" fmla="*/ 48 h 219"/>
                <a:gd name="T30" fmla="*/ 121 w 238"/>
                <a:gd name="T31"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8" h="219">
                  <a:moveTo>
                    <a:pt x="121" y="0"/>
                  </a:moveTo>
                  <a:lnTo>
                    <a:pt x="121" y="0"/>
                  </a:lnTo>
                  <a:cubicBezTo>
                    <a:pt x="110" y="0"/>
                    <a:pt x="99" y="0"/>
                    <a:pt x="87" y="6"/>
                  </a:cubicBezTo>
                  <a:cubicBezTo>
                    <a:pt x="99" y="20"/>
                    <a:pt x="99" y="20"/>
                    <a:pt x="99" y="20"/>
                  </a:cubicBezTo>
                  <a:cubicBezTo>
                    <a:pt x="104" y="31"/>
                    <a:pt x="102" y="43"/>
                    <a:pt x="93" y="48"/>
                  </a:cubicBezTo>
                  <a:cubicBezTo>
                    <a:pt x="90" y="51"/>
                    <a:pt x="85" y="51"/>
                    <a:pt x="82" y="51"/>
                  </a:cubicBezTo>
                  <a:cubicBezTo>
                    <a:pt x="76" y="51"/>
                    <a:pt x="70" y="48"/>
                    <a:pt x="65" y="43"/>
                  </a:cubicBezTo>
                  <a:cubicBezTo>
                    <a:pt x="53" y="26"/>
                    <a:pt x="53" y="26"/>
                    <a:pt x="53" y="26"/>
                  </a:cubicBezTo>
                  <a:cubicBezTo>
                    <a:pt x="11" y="59"/>
                    <a:pt x="0" y="122"/>
                    <a:pt x="31" y="170"/>
                  </a:cubicBezTo>
                  <a:cubicBezTo>
                    <a:pt x="50" y="201"/>
                    <a:pt x="85" y="218"/>
                    <a:pt x="119" y="218"/>
                  </a:cubicBezTo>
                  <a:cubicBezTo>
                    <a:pt x="110" y="179"/>
                    <a:pt x="110" y="179"/>
                    <a:pt x="110" y="179"/>
                  </a:cubicBezTo>
                  <a:cubicBezTo>
                    <a:pt x="153" y="167"/>
                    <a:pt x="153" y="167"/>
                    <a:pt x="153" y="167"/>
                  </a:cubicBezTo>
                  <a:cubicBezTo>
                    <a:pt x="186" y="130"/>
                    <a:pt x="186" y="130"/>
                    <a:pt x="186" y="130"/>
                  </a:cubicBezTo>
                  <a:cubicBezTo>
                    <a:pt x="186" y="130"/>
                    <a:pt x="200" y="139"/>
                    <a:pt x="223" y="156"/>
                  </a:cubicBezTo>
                  <a:cubicBezTo>
                    <a:pt x="237" y="122"/>
                    <a:pt x="237" y="82"/>
                    <a:pt x="214" y="48"/>
                  </a:cubicBezTo>
                  <a:cubicBezTo>
                    <a:pt x="195" y="18"/>
                    <a:pt x="158" y="0"/>
                    <a:pt x="12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44" name="Freeform 139"/>
            <p:cNvSpPr>
              <a:spLocks noChangeArrowheads="1"/>
            </p:cNvSpPr>
            <p:nvPr/>
          </p:nvSpPr>
          <p:spPr bwMode="auto">
            <a:xfrm>
              <a:off x="5733" y="1835"/>
              <a:ext cx="147" cy="104"/>
            </a:xfrm>
            <a:custGeom>
              <a:avLst/>
              <a:gdLst>
                <a:gd name="T0" fmla="*/ 33 w 653"/>
                <a:gd name="T1" fmla="*/ 0 h 462"/>
                <a:gd name="T2" fmla="*/ 33 w 653"/>
                <a:gd name="T3" fmla="*/ 0 h 462"/>
                <a:gd name="T4" fmla="*/ 0 w 653"/>
                <a:gd name="T5" fmla="*/ 37 h 462"/>
                <a:gd name="T6" fmla="*/ 42 w 653"/>
                <a:gd name="T7" fmla="*/ 26 h 462"/>
                <a:gd name="T8" fmla="*/ 42 w 653"/>
                <a:gd name="T9" fmla="*/ 34 h 462"/>
                <a:gd name="T10" fmla="*/ 53 w 653"/>
                <a:gd name="T11" fmla="*/ 110 h 462"/>
                <a:gd name="T12" fmla="*/ 503 w 653"/>
                <a:gd name="T13" fmla="*/ 433 h 462"/>
                <a:gd name="T14" fmla="*/ 641 w 653"/>
                <a:gd name="T15" fmla="*/ 461 h 462"/>
                <a:gd name="T16" fmla="*/ 647 w 653"/>
                <a:gd name="T17" fmla="*/ 459 h 462"/>
                <a:gd name="T18" fmla="*/ 70 w 653"/>
                <a:gd name="T19" fmla="*/ 26 h 462"/>
                <a:gd name="T20" fmla="*/ 33 w 653"/>
                <a:gd name="T21"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3" h="462">
                  <a:moveTo>
                    <a:pt x="33" y="0"/>
                  </a:moveTo>
                  <a:lnTo>
                    <a:pt x="33" y="0"/>
                  </a:lnTo>
                  <a:cubicBezTo>
                    <a:pt x="0" y="37"/>
                    <a:pt x="0" y="37"/>
                    <a:pt x="0" y="37"/>
                  </a:cubicBezTo>
                  <a:cubicBezTo>
                    <a:pt x="42" y="26"/>
                    <a:pt x="42" y="26"/>
                    <a:pt x="42" y="26"/>
                  </a:cubicBezTo>
                  <a:cubicBezTo>
                    <a:pt x="42" y="34"/>
                    <a:pt x="42" y="34"/>
                    <a:pt x="42" y="34"/>
                  </a:cubicBezTo>
                  <a:cubicBezTo>
                    <a:pt x="53" y="110"/>
                    <a:pt x="53" y="110"/>
                    <a:pt x="53" y="110"/>
                  </a:cubicBezTo>
                  <a:cubicBezTo>
                    <a:pt x="198" y="212"/>
                    <a:pt x="503" y="433"/>
                    <a:pt x="503" y="433"/>
                  </a:cubicBezTo>
                  <a:cubicBezTo>
                    <a:pt x="503" y="433"/>
                    <a:pt x="616" y="461"/>
                    <a:pt x="641" y="461"/>
                  </a:cubicBezTo>
                  <a:cubicBezTo>
                    <a:pt x="644" y="461"/>
                    <a:pt x="644" y="459"/>
                    <a:pt x="647" y="459"/>
                  </a:cubicBezTo>
                  <a:cubicBezTo>
                    <a:pt x="652" y="456"/>
                    <a:pt x="200" y="122"/>
                    <a:pt x="70" y="26"/>
                  </a:cubicBezTo>
                  <a:cubicBezTo>
                    <a:pt x="47" y="9"/>
                    <a:pt x="33" y="0"/>
                    <a:pt x="33"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45" name="Freeform 140"/>
            <p:cNvSpPr>
              <a:spLocks noChangeArrowheads="1"/>
            </p:cNvSpPr>
            <p:nvPr/>
          </p:nvSpPr>
          <p:spPr bwMode="auto">
            <a:xfrm>
              <a:off x="5724" y="1841"/>
              <a:ext cx="40" cy="174"/>
            </a:xfrm>
            <a:custGeom>
              <a:avLst/>
              <a:gdLst>
                <a:gd name="T0" fmla="*/ 85 w 179"/>
                <a:gd name="T1" fmla="*/ 0 h 773"/>
                <a:gd name="T2" fmla="*/ 43 w 179"/>
                <a:gd name="T3" fmla="*/ 11 h 773"/>
                <a:gd name="T4" fmla="*/ 0 w 179"/>
                <a:gd name="T5" fmla="*/ 23 h 773"/>
                <a:gd name="T6" fmla="*/ 9 w 179"/>
                <a:gd name="T7" fmla="*/ 62 h 773"/>
                <a:gd name="T8" fmla="*/ 99 w 179"/>
                <a:gd name="T9" fmla="*/ 645 h 773"/>
                <a:gd name="T10" fmla="*/ 150 w 179"/>
                <a:gd name="T11" fmla="*/ 772 h 773"/>
                <a:gd name="T12" fmla="*/ 178 w 179"/>
                <a:gd name="T13" fmla="*/ 636 h 773"/>
                <a:gd name="T14" fmla="*/ 96 w 179"/>
                <a:gd name="T15" fmla="*/ 84 h 773"/>
                <a:gd name="T16" fmla="*/ 85 w 179"/>
                <a:gd name="T17" fmla="*/ 8 h 773"/>
                <a:gd name="T18" fmla="*/ 85 w 179"/>
                <a:gd name="T19" fmla="*/ 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773">
                  <a:moveTo>
                    <a:pt x="85" y="0"/>
                  </a:moveTo>
                  <a:lnTo>
                    <a:pt x="43" y="11"/>
                  </a:lnTo>
                  <a:lnTo>
                    <a:pt x="0" y="23"/>
                  </a:lnTo>
                  <a:lnTo>
                    <a:pt x="9" y="62"/>
                  </a:lnTo>
                  <a:lnTo>
                    <a:pt x="99" y="645"/>
                  </a:lnTo>
                  <a:lnTo>
                    <a:pt x="150" y="772"/>
                  </a:lnTo>
                  <a:lnTo>
                    <a:pt x="178" y="636"/>
                  </a:lnTo>
                  <a:lnTo>
                    <a:pt x="96" y="84"/>
                  </a:lnTo>
                  <a:lnTo>
                    <a:pt x="85" y="8"/>
                  </a:lnTo>
                  <a:lnTo>
                    <a:pt x="8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46" name="Freeform 141"/>
            <p:cNvSpPr>
              <a:spLocks noChangeArrowheads="1"/>
            </p:cNvSpPr>
            <p:nvPr/>
          </p:nvSpPr>
          <p:spPr bwMode="auto">
            <a:xfrm>
              <a:off x="5724" y="1841"/>
              <a:ext cx="40" cy="174"/>
            </a:xfrm>
            <a:custGeom>
              <a:avLst/>
              <a:gdLst>
                <a:gd name="T0" fmla="*/ 85 w 179"/>
                <a:gd name="T1" fmla="*/ 0 h 773"/>
                <a:gd name="T2" fmla="*/ 43 w 179"/>
                <a:gd name="T3" fmla="*/ 11 h 773"/>
                <a:gd name="T4" fmla="*/ 0 w 179"/>
                <a:gd name="T5" fmla="*/ 23 h 773"/>
                <a:gd name="T6" fmla="*/ 9 w 179"/>
                <a:gd name="T7" fmla="*/ 62 h 773"/>
                <a:gd name="T8" fmla="*/ 99 w 179"/>
                <a:gd name="T9" fmla="*/ 645 h 773"/>
                <a:gd name="T10" fmla="*/ 150 w 179"/>
                <a:gd name="T11" fmla="*/ 772 h 773"/>
                <a:gd name="T12" fmla="*/ 178 w 179"/>
                <a:gd name="T13" fmla="*/ 636 h 773"/>
                <a:gd name="T14" fmla="*/ 96 w 179"/>
                <a:gd name="T15" fmla="*/ 84 h 773"/>
                <a:gd name="T16" fmla="*/ 85 w 179"/>
                <a:gd name="T17" fmla="*/ 8 h 773"/>
                <a:gd name="T18" fmla="*/ 85 w 179"/>
                <a:gd name="T19" fmla="*/ 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773">
                  <a:moveTo>
                    <a:pt x="85" y="0"/>
                  </a:moveTo>
                  <a:lnTo>
                    <a:pt x="43" y="11"/>
                  </a:lnTo>
                  <a:lnTo>
                    <a:pt x="0" y="23"/>
                  </a:lnTo>
                  <a:lnTo>
                    <a:pt x="9" y="62"/>
                  </a:lnTo>
                  <a:lnTo>
                    <a:pt x="99" y="645"/>
                  </a:lnTo>
                  <a:lnTo>
                    <a:pt x="150" y="772"/>
                  </a:lnTo>
                  <a:lnTo>
                    <a:pt x="178" y="636"/>
                  </a:lnTo>
                  <a:lnTo>
                    <a:pt x="96" y="84"/>
                  </a:lnTo>
                  <a:lnTo>
                    <a:pt x="85" y="8"/>
                  </a:lnTo>
                  <a:lnTo>
                    <a:pt x="85"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47" name="Freeform 142"/>
            <p:cNvSpPr>
              <a:spLocks noChangeArrowheads="1"/>
            </p:cNvSpPr>
            <p:nvPr/>
          </p:nvSpPr>
          <p:spPr bwMode="auto">
            <a:xfrm>
              <a:off x="5702" y="1793"/>
              <a:ext cx="20" cy="23"/>
            </a:xfrm>
            <a:custGeom>
              <a:avLst/>
              <a:gdLst>
                <a:gd name="T0" fmla="*/ 25 w 91"/>
                <a:gd name="T1" fmla="*/ 0 h 108"/>
                <a:gd name="T2" fmla="*/ 25 w 91"/>
                <a:gd name="T3" fmla="*/ 0 h 108"/>
                <a:gd name="T4" fmla="*/ 14 w 91"/>
                <a:gd name="T5" fmla="*/ 6 h 108"/>
                <a:gd name="T6" fmla="*/ 8 w 91"/>
                <a:gd name="T7" fmla="*/ 31 h 108"/>
                <a:gd name="T8" fmla="*/ 39 w 91"/>
                <a:gd name="T9" fmla="*/ 82 h 108"/>
                <a:gd name="T10" fmla="*/ 51 w 91"/>
                <a:gd name="T11" fmla="*/ 99 h 108"/>
                <a:gd name="T12" fmla="*/ 68 w 91"/>
                <a:gd name="T13" fmla="*/ 107 h 108"/>
                <a:gd name="T14" fmla="*/ 79 w 91"/>
                <a:gd name="T15" fmla="*/ 104 h 108"/>
                <a:gd name="T16" fmla="*/ 85 w 91"/>
                <a:gd name="T17" fmla="*/ 76 h 108"/>
                <a:gd name="T18" fmla="*/ 73 w 91"/>
                <a:gd name="T19" fmla="*/ 62 h 108"/>
                <a:gd name="T20" fmla="*/ 39 w 91"/>
                <a:gd name="T21" fmla="*/ 11 h 108"/>
                <a:gd name="T22" fmla="*/ 25 w 91"/>
                <a:gd name="T2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08">
                  <a:moveTo>
                    <a:pt x="25" y="0"/>
                  </a:moveTo>
                  <a:lnTo>
                    <a:pt x="25" y="0"/>
                  </a:lnTo>
                  <a:cubicBezTo>
                    <a:pt x="20" y="0"/>
                    <a:pt x="17" y="3"/>
                    <a:pt x="14" y="6"/>
                  </a:cubicBezTo>
                  <a:cubicBezTo>
                    <a:pt x="2" y="11"/>
                    <a:pt x="0" y="22"/>
                    <a:pt x="8" y="31"/>
                  </a:cubicBezTo>
                  <a:cubicBezTo>
                    <a:pt x="39" y="82"/>
                    <a:pt x="39" y="82"/>
                    <a:pt x="39" y="82"/>
                  </a:cubicBezTo>
                  <a:cubicBezTo>
                    <a:pt x="51" y="99"/>
                    <a:pt x="51" y="99"/>
                    <a:pt x="51" y="99"/>
                  </a:cubicBezTo>
                  <a:cubicBezTo>
                    <a:pt x="56" y="104"/>
                    <a:pt x="62" y="107"/>
                    <a:pt x="68" y="107"/>
                  </a:cubicBezTo>
                  <a:cubicBezTo>
                    <a:pt x="71" y="107"/>
                    <a:pt x="76" y="107"/>
                    <a:pt x="79" y="104"/>
                  </a:cubicBezTo>
                  <a:cubicBezTo>
                    <a:pt x="88" y="99"/>
                    <a:pt x="90" y="87"/>
                    <a:pt x="85" y="76"/>
                  </a:cubicBezTo>
                  <a:cubicBezTo>
                    <a:pt x="73" y="62"/>
                    <a:pt x="73" y="62"/>
                    <a:pt x="73" y="62"/>
                  </a:cubicBezTo>
                  <a:cubicBezTo>
                    <a:pt x="39" y="11"/>
                    <a:pt x="39" y="11"/>
                    <a:pt x="39" y="11"/>
                  </a:cubicBezTo>
                  <a:cubicBezTo>
                    <a:pt x="36" y="6"/>
                    <a:pt x="31" y="0"/>
                    <a:pt x="25"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48" name="Freeform 143"/>
            <p:cNvSpPr>
              <a:spLocks noChangeArrowheads="1"/>
            </p:cNvSpPr>
            <p:nvPr/>
          </p:nvSpPr>
          <p:spPr bwMode="auto">
            <a:xfrm>
              <a:off x="5048" y="1267"/>
              <a:ext cx="90" cy="246"/>
            </a:xfrm>
            <a:custGeom>
              <a:avLst/>
              <a:gdLst>
                <a:gd name="T0" fmla="*/ 312 w 400"/>
                <a:gd name="T1" fmla="*/ 882 h 1087"/>
                <a:gd name="T2" fmla="*/ 88 w 400"/>
                <a:gd name="T3" fmla="*/ 882 h 1087"/>
                <a:gd name="T4" fmla="*/ 198 w 400"/>
                <a:gd name="T5" fmla="*/ 1086 h 1087"/>
                <a:gd name="T6" fmla="*/ 312 w 400"/>
                <a:gd name="T7" fmla="*/ 882 h 1087"/>
                <a:gd name="T8" fmla="*/ 388 w 400"/>
                <a:gd name="T9" fmla="*/ 729 h 1087"/>
                <a:gd name="T10" fmla="*/ 326 w 400"/>
                <a:gd name="T11" fmla="*/ 846 h 1087"/>
                <a:gd name="T12" fmla="*/ 388 w 400"/>
                <a:gd name="T13" fmla="*/ 729 h 1087"/>
                <a:gd name="T14" fmla="*/ 12 w 400"/>
                <a:gd name="T15" fmla="*/ 729 h 1087"/>
                <a:gd name="T16" fmla="*/ 74 w 400"/>
                <a:gd name="T17" fmla="*/ 846 h 1087"/>
                <a:gd name="T18" fmla="*/ 12 w 400"/>
                <a:gd name="T19" fmla="*/ 729 h 1087"/>
                <a:gd name="T20" fmla="*/ 396 w 400"/>
                <a:gd name="T21" fmla="*/ 625 h 1087"/>
                <a:gd name="T22" fmla="*/ 357 w 400"/>
                <a:gd name="T23" fmla="*/ 698 h 1087"/>
                <a:gd name="T24" fmla="*/ 396 w 400"/>
                <a:gd name="T25" fmla="*/ 625 h 1087"/>
                <a:gd name="T26" fmla="*/ 3 w 400"/>
                <a:gd name="T27" fmla="*/ 625 h 1087"/>
                <a:gd name="T28" fmla="*/ 43 w 400"/>
                <a:gd name="T29" fmla="*/ 698 h 1087"/>
                <a:gd name="T30" fmla="*/ 3 w 400"/>
                <a:gd name="T31" fmla="*/ 625 h 1087"/>
                <a:gd name="T32" fmla="*/ 365 w 400"/>
                <a:gd name="T33" fmla="*/ 475 h 1087"/>
                <a:gd name="T34" fmla="*/ 365 w 400"/>
                <a:gd name="T35" fmla="*/ 611 h 1087"/>
                <a:gd name="T36" fmla="*/ 399 w 400"/>
                <a:gd name="T37" fmla="*/ 543 h 1087"/>
                <a:gd name="T38" fmla="*/ 365 w 400"/>
                <a:gd name="T39" fmla="*/ 475 h 1087"/>
                <a:gd name="T40" fmla="*/ 34 w 400"/>
                <a:gd name="T41" fmla="*/ 475 h 1087"/>
                <a:gd name="T42" fmla="*/ 0 w 400"/>
                <a:gd name="T43" fmla="*/ 543 h 1087"/>
                <a:gd name="T44" fmla="*/ 34 w 400"/>
                <a:gd name="T45" fmla="*/ 611 h 1087"/>
                <a:gd name="T46" fmla="*/ 34 w 400"/>
                <a:gd name="T47" fmla="*/ 475 h 1087"/>
                <a:gd name="T48" fmla="*/ 357 w 400"/>
                <a:gd name="T49" fmla="*/ 385 h 1087"/>
                <a:gd name="T50" fmla="*/ 396 w 400"/>
                <a:gd name="T51" fmla="*/ 461 h 1087"/>
                <a:gd name="T52" fmla="*/ 357 w 400"/>
                <a:gd name="T53" fmla="*/ 385 h 1087"/>
                <a:gd name="T54" fmla="*/ 43 w 400"/>
                <a:gd name="T55" fmla="*/ 385 h 1087"/>
                <a:gd name="T56" fmla="*/ 3 w 400"/>
                <a:gd name="T57" fmla="*/ 461 h 1087"/>
                <a:gd name="T58" fmla="*/ 43 w 400"/>
                <a:gd name="T59" fmla="*/ 385 h 1087"/>
                <a:gd name="T60" fmla="*/ 363 w 400"/>
                <a:gd name="T61" fmla="*/ 223 h 1087"/>
                <a:gd name="T62" fmla="*/ 351 w 400"/>
                <a:gd name="T63" fmla="*/ 351 h 1087"/>
                <a:gd name="T64" fmla="*/ 363 w 400"/>
                <a:gd name="T65" fmla="*/ 223 h 1087"/>
                <a:gd name="T66" fmla="*/ 37 w 400"/>
                <a:gd name="T67" fmla="*/ 223 h 1087"/>
                <a:gd name="T68" fmla="*/ 48 w 400"/>
                <a:gd name="T69" fmla="*/ 351 h 1087"/>
                <a:gd name="T70" fmla="*/ 37 w 400"/>
                <a:gd name="T71" fmla="*/ 223 h 1087"/>
                <a:gd name="T72" fmla="*/ 198 w 400"/>
                <a:gd name="T73" fmla="*/ 0 h 1087"/>
                <a:gd name="T74" fmla="*/ 88 w 400"/>
                <a:gd name="T75" fmla="*/ 204 h 1087"/>
                <a:gd name="T76" fmla="*/ 312 w 400"/>
                <a:gd name="T77" fmla="*/ 204 h 1087"/>
                <a:gd name="T78" fmla="*/ 198 w 400"/>
                <a:gd name="T79" fmla="*/ 0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0" h="1087">
                  <a:moveTo>
                    <a:pt x="312" y="882"/>
                  </a:moveTo>
                  <a:lnTo>
                    <a:pt x="312" y="882"/>
                  </a:lnTo>
                  <a:cubicBezTo>
                    <a:pt x="280" y="953"/>
                    <a:pt x="241" y="995"/>
                    <a:pt x="198" y="995"/>
                  </a:cubicBezTo>
                  <a:cubicBezTo>
                    <a:pt x="156" y="995"/>
                    <a:pt x="119" y="953"/>
                    <a:pt x="88" y="882"/>
                  </a:cubicBezTo>
                  <a:cubicBezTo>
                    <a:pt x="77" y="891"/>
                    <a:pt x="63" y="896"/>
                    <a:pt x="51" y="902"/>
                  </a:cubicBezTo>
                  <a:cubicBezTo>
                    <a:pt x="88" y="1015"/>
                    <a:pt x="139" y="1086"/>
                    <a:pt x="198" y="1086"/>
                  </a:cubicBezTo>
                  <a:cubicBezTo>
                    <a:pt x="258" y="1086"/>
                    <a:pt x="312" y="1015"/>
                    <a:pt x="348" y="902"/>
                  </a:cubicBezTo>
                  <a:cubicBezTo>
                    <a:pt x="337" y="896"/>
                    <a:pt x="323" y="891"/>
                    <a:pt x="312" y="882"/>
                  </a:cubicBezTo>
                  <a:lnTo>
                    <a:pt x="388" y="729"/>
                  </a:lnTo>
                  <a:lnTo>
                    <a:pt x="388" y="729"/>
                  </a:lnTo>
                  <a:cubicBezTo>
                    <a:pt x="376" y="732"/>
                    <a:pt x="363" y="732"/>
                    <a:pt x="351" y="735"/>
                  </a:cubicBezTo>
                  <a:cubicBezTo>
                    <a:pt x="346" y="775"/>
                    <a:pt x="334" y="812"/>
                    <a:pt x="326" y="846"/>
                  </a:cubicBezTo>
                  <a:cubicBezTo>
                    <a:pt x="337" y="851"/>
                    <a:pt x="348" y="857"/>
                    <a:pt x="363" y="862"/>
                  </a:cubicBezTo>
                  <a:cubicBezTo>
                    <a:pt x="371" y="820"/>
                    <a:pt x="379" y="778"/>
                    <a:pt x="388" y="729"/>
                  </a:cubicBezTo>
                  <a:lnTo>
                    <a:pt x="12" y="729"/>
                  </a:lnTo>
                  <a:lnTo>
                    <a:pt x="12" y="729"/>
                  </a:lnTo>
                  <a:cubicBezTo>
                    <a:pt x="17" y="778"/>
                    <a:pt x="26" y="820"/>
                    <a:pt x="37" y="862"/>
                  </a:cubicBezTo>
                  <a:cubicBezTo>
                    <a:pt x="48" y="857"/>
                    <a:pt x="63" y="851"/>
                    <a:pt x="74" y="846"/>
                  </a:cubicBezTo>
                  <a:cubicBezTo>
                    <a:pt x="63" y="812"/>
                    <a:pt x="54" y="775"/>
                    <a:pt x="48" y="735"/>
                  </a:cubicBezTo>
                  <a:cubicBezTo>
                    <a:pt x="34" y="732"/>
                    <a:pt x="23" y="732"/>
                    <a:pt x="12" y="729"/>
                  </a:cubicBezTo>
                  <a:lnTo>
                    <a:pt x="396" y="625"/>
                  </a:lnTo>
                  <a:lnTo>
                    <a:pt x="396" y="625"/>
                  </a:lnTo>
                  <a:cubicBezTo>
                    <a:pt x="385" y="636"/>
                    <a:pt x="374" y="651"/>
                    <a:pt x="360" y="665"/>
                  </a:cubicBezTo>
                  <a:cubicBezTo>
                    <a:pt x="360" y="676"/>
                    <a:pt x="357" y="687"/>
                    <a:pt x="357" y="698"/>
                  </a:cubicBezTo>
                  <a:cubicBezTo>
                    <a:pt x="368" y="698"/>
                    <a:pt x="379" y="695"/>
                    <a:pt x="391" y="695"/>
                  </a:cubicBezTo>
                  <a:cubicBezTo>
                    <a:pt x="393" y="673"/>
                    <a:pt x="396" y="648"/>
                    <a:pt x="396" y="625"/>
                  </a:cubicBezTo>
                  <a:lnTo>
                    <a:pt x="3" y="625"/>
                  </a:lnTo>
                  <a:lnTo>
                    <a:pt x="3" y="625"/>
                  </a:lnTo>
                  <a:cubicBezTo>
                    <a:pt x="3" y="648"/>
                    <a:pt x="6" y="673"/>
                    <a:pt x="9" y="695"/>
                  </a:cubicBezTo>
                  <a:cubicBezTo>
                    <a:pt x="20" y="695"/>
                    <a:pt x="31" y="698"/>
                    <a:pt x="43" y="698"/>
                  </a:cubicBezTo>
                  <a:cubicBezTo>
                    <a:pt x="40" y="687"/>
                    <a:pt x="40" y="676"/>
                    <a:pt x="37" y="665"/>
                  </a:cubicBezTo>
                  <a:cubicBezTo>
                    <a:pt x="26" y="651"/>
                    <a:pt x="14" y="636"/>
                    <a:pt x="3" y="625"/>
                  </a:cubicBezTo>
                  <a:lnTo>
                    <a:pt x="365" y="475"/>
                  </a:lnTo>
                  <a:lnTo>
                    <a:pt x="365" y="475"/>
                  </a:lnTo>
                  <a:cubicBezTo>
                    <a:pt x="365" y="497"/>
                    <a:pt x="368" y="520"/>
                    <a:pt x="368" y="543"/>
                  </a:cubicBezTo>
                  <a:cubicBezTo>
                    <a:pt x="368" y="565"/>
                    <a:pt x="365" y="588"/>
                    <a:pt x="365" y="611"/>
                  </a:cubicBezTo>
                  <a:cubicBezTo>
                    <a:pt x="376" y="597"/>
                    <a:pt x="388" y="585"/>
                    <a:pt x="399" y="571"/>
                  </a:cubicBezTo>
                  <a:cubicBezTo>
                    <a:pt x="399" y="563"/>
                    <a:pt x="399" y="551"/>
                    <a:pt x="399" y="543"/>
                  </a:cubicBezTo>
                  <a:cubicBezTo>
                    <a:pt x="399" y="534"/>
                    <a:pt x="399" y="523"/>
                    <a:pt x="399" y="514"/>
                  </a:cubicBezTo>
                  <a:cubicBezTo>
                    <a:pt x="388" y="500"/>
                    <a:pt x="376" y="486"/>
                    <a:pt x="365" y="475"/>
                  </a:cubicBezTo>
                  <a:lnTo>
                    <a:pt x="34" y="475"/>
                  </a:lnTo>
                  <a:lnTo>
                    <a:pt x="34" y="475"/>
                  </a:lnTo>
                  <a:cubicBezTo>
                    <a:pt x="23" y="486"/>
                    <a:pt x="12" y="500"/>
                    <a:pt x="0" y="514"/>
                  </a:cubicBezTo>
                  <a:cubicBezTo>
                    <a:pt x="0" y="523"/>
                    <a:pt x="0" y="534"/>
                    <a:pt x="0" y="543"/>
                  </a:cubicBezTo>
                  <a:cubicBezTo>
                    <a:pt x="0" y="551"/>
                    <a:pt x="0" y="563"/>
                    <a:pt x="0" y="571"/>
                  </a:cubicBezTo>
                  <a:cubicBezTo>
                    <a:pt x="12" y="585"/>
                    <a:pt x="23" y="597"/>
                    <a:pt x="34" y="611"/>
                  </a:cubicBezTo>
                  <a:cubicBezTo>
                    <a:pt x="31" y="588"/>
                    <a:pt x="31" y="565"/>
                    <a:pt x="31" y="543"/>
                  </a:cubicBezTo>
                  <a:cubicBezTo>
                    <a:pt x="31" y="520"/>
                    <a:pt x="31" y="497"/>
                    <a:pt x="34" y="475"/>
                  </a:cubicBezTo>
                  <a:lnTo>
                    <a:pt x="357" y="385"/>
                  </a:lnTo>
                  <a:lnTo>
                    <a:pt x="357" y="385"/>
                  </a:lnTo>
                  <a:cubicBezTo>
                    <a:pt x="357" y="399"/>
                    <a:pt x="360" y="410"/>
                    <a:pt x="360" y="421"/>
                  </a:cubicBezTo>
                  <a:cubicBezTo>
                    <a:pt x="374" y="436"/>
                    <a:pt x="385" y="447"/>
                    <a:pt x="396" y="461"/>
                  </a:cubicBezTo>
                  <a:cubicBezTo>
                    <a:pt x="396" y="438"/>
                    <a:pt x="393" y="413"/>
                    <a:pt x="391" y="390"/>
                  </a:cubicBezTo>
                  <a:cubicBezTo>
                    <a:pt x="379" y="390"/>
                    <a:pt x="368" y="387"/>
                    <a:pt x="357" y="385"/>
                  </a:cubicBezTo>
                  <a:lnTo>
                    <a:pt x="43" y="385"/>
                  </a:lnTo>
                  <a:lnTo>
                    <a:pt x="43" y="385"/>
                  </a:lnTo>
                  <a:cubicBezTo>
                    <a:pt x="31" y="387"/>
                    <a:pt x="20" y="390"/>
                    <a:pt x="9" y="390"/>
                  </a:cubicBezTo>
                  <a:cubicBezTo>
                    <a:pt x="6" y="413"/>
                    <a:pt x="3" y="438"/>
                    <a:pt x="3" y="461"/>
                  </a:cubicBezTo>
                  <a:cubicBezTo>
                    <a:pt x="14" y="447"/>
                    <a:pt x="26" y="436"/>
                    <a:pt x="37" y="421"/>
                  </a:cubicBezTo>
                  <a:cubicBezTo>
                    <a:pt x="40" y="410"/>
                    <a:pt x="40" y="399"/>
                    <a:pt x="43" y="385"/>
                  </a:cubicBezTo>
                  <a:lnTo>
                    <a:pt x="363" y="223"/>
                  </a:lnTo>
                  <a:lnTo>
                    <a:pt x="363" y="223"/>
                  </a:lnTo>
                  <a:cubicBezTo>
                    <a:pt x="348" y="229"/>
                    <a:pt x="337" y="235"/>
                    <a:pt x="326" y="241"/>
                  </a:cubicBezTo>
                  <a:cubicBezTo>
                    <a:pt x="334" y="275"/>
                    <a:pt x="346" y="311"/>
                    <a:pt x="351" y="351"/>
                  </a:cubicBezTo>
                  <a:cubicBezTo>
                    <a:pt x="363" y="353"/>
                    <a:pt x="376" y="353"/>
                    <a:pt x="388" y="356"/>
                  </a:cubicBezTo>
                  <a:cubicBezTo>
                    <a:pt x="379" y="308"/>
                    <a:pt x="371" y="263"/>
                    <a:pt x="363" y="223"/>
                  </a:cubicBezTo>
                  <a:lnTo>
                    <a:pt x="37" y="223"/>
                  </a:lnTo>
                  <a:lnTo>
                    <a:pt x="37" y="223"/>
                  </a:lnTo>
                  <a:cubicBezTo>
                    <a:pt x="26" y="263"/>
                    <a:pt x="17" y="308"/>
                    <a:pt x="12" y="356"/>
                  </a:cubicBezTo>
                  <a:cubicBezTo>
                    <a:pt x="23" y="353"/>
                    <a:pt x="34" y="353"/>
                    <a:pt x="48" y="351"/>
                  </a:cubicBezTo>
                  <a:cubicBezTo>
                    <a:pt x="54" y="311"/>
                    <a:pt x="63" y="275"/>
                    <a:pt x="74" y="241"/>
                  </a:cubicBezTo>
                  <a:cubicBezTo>
                    <a:pt x="63" y="235"/>
                    <a:pt x="48" y="229"/>
                    <a:pt x="37" y="223"/>
                  </a:cubicBezTo>
                  <a:lnTo>
                    <a:pt x="198" y="0"/>
                  </a:lnTo>
                  <a:lnTo>
                    <a:pt x="198" y="0"/>
                  </a:lnTo>
                  <a:cubicBezTo>
                    <a:pt x="139" y="0"/>
                    <a:pt x="88" y="71"/>
                    <a:pt x="51" y="184"/>
                  </a:cubicBezTo>
                  <a:cubicBezTo>
                    <a:pt x="63" y="189"/>
                    <a:pt x="77" y="195"/>
                    <a:pt x="88" y="204"/>
                  </a:cubicBezTo>
                  <a:cubicBezTo>
                    <a:pt x="119" y="133"/>
                    <a:pt x="156" y="88"/>
                    <a:pt x="198" y="88"/>
                  </a:cubicBezTo>
                  <a:cubicBezTo>
                    <a:pt x="241" y="88"/>
                    <a:pt x="280" y="133"/>
                    <a:pt x="312" y="204"/>
                  </a:cubicBezTo>
                  <a:cubicBezTo>
                    <a:pt x="323" y="195"/>
                    <a:pt x="337" y="189"/>
                    <a:pt x="348" y="184"/>
                  </a:cubicBezTo>
                  <a:cubicBezTo>
                    <a:pt x="312" y="71"/>
                    <a:pt x="258" y="0"/>
                    <a:pt x="198" y="0"/>
                  </a:cubicBezTo>
                  <a:lnTo>
                    <a:pt x="312" y="88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49" name="Freeform 144"/>
            <p:cNvSpPr>
              <a:spLocks noChangeArrowheads="1"/>
            </p:cNvSpPr>
            <p:nvPr/>
          </p:nvSpPr>
          <p:spPr bwMode="auto">
            <a:xfrm>
              <a:off x="4971" y="1345"/>
              <a:ext cx="245" cy="90"/>
            </a:xfrm>
            <a:custGeom>
              <a:avLst/>
              <a:gdLst>
                <a:gd name="T0" fmla="*/ 611 w 1085"/>
                <a:gd name="T1" fmla="*/ 365 h 403"/>
                <a:gd name="T2" fmla="*/ 473 w 1085"/>
                <a:gd name="T3" fmla="*/ 365 h 403"/>
                <a:gd name="T4" fmla="*/ 540 w 1085"/>
                <a:gd name="T5" fmla="*/ 402 h 403"/>
                <a:gd name="T6" fmla="*/ 611 w 1085"/>
                <a:gd name="T7" fmla="*/ 365 h 403"/>
                <a:gd name="T8" fmla="*/ 241 w 1085"/>
                <a:gd name="T9" fmla="*/ 325 h 403"/>
                <a:gd name="T10" fmla="*/ 354 w 1085"/>
                <a:gd name="T11" fmla="*/ 387 h 403"/>
                <a:gd name="T12" fmla="*/ 458 w 1085"/>
                <a:gd name="T13" fmla="*/ 399 h 403"/>
                <a:gd name="T14" fmla="*/ 385 w 1085"/>
                <a:gd name="T15" fmla="*/ 356 h 403"/>
                <a:gd name="T16" fmla="*/ 241 w 1085"/>
                <a:gd name="T17" fmla="*/ 325 h 403"/>
                <a:gd name="T18" fmla="*/ 843 w 1085"/>
                <a:gd name="T19" fmla="*/ 325 h 403"/>
                <a:gd name="T20" fmla="*/ 699 w 1085"/>
                <a:gd name="T21" fmla="*/ 356 h 403"/>
                <a:gd name="T22" fmla="*/ 622 w 1085"/>
                <a:gd name="T23" fmla="*/ 399 h 403"/>
                <a:gd name="T24" fmla="*/ 730 w 1085"/>
                <a:gd name="T25" fmla="*/ 387 h 403"/>
                <a:gd name="T26" fmla="*/ 843 w 1085"/>
                <a:gd name="T27" fmla="*/ 325 h 403"/>
                <a:gd name="T28" fmla="*/ 902 w 1085"/>
                <a:gd name="T29" fmla="*/ 51 h 403"/>
                <a:gd name="T30" fmla="*/ 996 w 1085"/>
                <a:gd name="T31" fmla="*/ 201 h 403"/>
                <a:gd name="T32" fmla="*/ 902 w 1085"/>
                <a:gd name="T33" fmla="*/ 351 h 403"/>
                <a:gd name="T34" fmla="*/ 902 w 1085"/>
                <a:gd name="T35" fmla="*/ 51 h 403"/>
                <a:gd name="T36" fmla="*/ 181 w 1085"/>
                <a:gd name="T37" fmla="*/ 51 h 403"/>
                <a:gd name="T38" fmla="*/ 181 w 1085"/>
                <a:gd name="T39" fmla="*/ 351 h 403"/>
                <a:gd name="T40" fmla="*/ 88 w 1085"/>
                <a:gd name="T41" fmla="*/ 201 h 403"/>
                <a:gd name="T42" fmla="*/ 181 w 1085"/>
                <a:gd name="T43" fmla="*/ 51 h 403"/>
                <a:gd name="T44" fmla="*/ 622 w 1085"/>
                <a:gd name="T45" fmla="*/ 3 h 403"/>
                <a:gd name="T46" fmla="*/ 699 w 1085"/>
                <a:gd name="T47" fmla="*/ 43 h 403"/>
                <a:gd name="T48" fmla="*/ 843 w 1085"/>
                <a:gd name="T49" fmla="*/ 77 h 403"/>
                <a:gd name="T50" fmla="*/ 730 w 1085"/>
                <a:gd name="T51" fmla="*/ 14 h 403"/>
                <a:gd name="T52" fmla="*/ 622 w 1085"/>
                <a:gd name="T53" fmla="*/ 3 h 403"/>
                <a:gd name="T54" fmla="*/ 458 w 1085"/>
                <a:gd name="T55" fmla="*/ 3 h 403"/>
                <a:gd name="T56" fmla="*/ 354 w 1085"/>
                <a:gd name="T57" fmla="*/ 14 h 403"/>
                <a:gd name="T58" fmla="*/ 241 w 1085"/>
                <a:gd name="T59" fmla="*/ 77 h 403"/>
                <a:gd name="T60" fmla="*/ 385 w 1085"/>
                <a:gd name="T61" fmla="*/ 43 h 403"/>
                <a:gd name="T62" fmla="*/ 458 w 1085"/>
                <a:gd name="T63" fmla="*/ 3 h 403"/>
                <a:gd name="T64" fmla="*/ 540 w 1085"/>
                <a:gd name="T65" fmla="*/ 0 h 403"/>
                <a:gd name="T66" fmla="*/ 473 w 1085"/>
                <a:gd name="T67" fmla="*/ 34 h 403"/>
                <a:gd name="T68" fmla="*/ 611 w 1085"/>
                <a:gd name="T69" fmla="*/ 34 h 403"/>
                <a:gd name="T70" fmla="*/ 540 w 1085"/>
                <a:gd name="T71"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5" h="403">
                  <a:moveTo>
                    <a:pt x="611" y="365"/>
                  </a:moveTo>
                  <a:lnTo>
                    <a:pt x="611" y="365"/>
                  </a:lnTo>
                  <a:cubicBezTo>
                    <a:pt x="588" y="368"/>
                    <a:pt x="566" y="368"/>
                    <a:pt x="540" y="368"/>
                  </a:cubicBezTo>
                  <a:cubicBezTo>
                    <a:pt x="518" y="368"/>
                    <a:pt x="495" y="368"/>
                    <a:pt x="473" y="365"/>
                  </a:cubicBezTo>
                  <a:cubicBezTo>
                    <a:pt x="487" y="379"/>
                    <a:pt x="501" y="390"/>
                    <a:pt x="512" y="399"/>
                  </a:cubicBezTo>
                  <a:cubicBezTo>
                    <a:pt x="523" y="402"/>
                    <a:pt x="532" y="402"/>
                    <a:pt x="540" y="402"/>
                  </a:cubicBezTo>
                  <a:cubicBezTo>
                    <a:pt x="552" y="402"/>
                    <a:pt x="560" y="402"/>
                    <a:pt x="571" y="399"/>
                  </a:cubicBezTo>
                  <a:cubicBezTo>
                    <a:pt x="583" y="390"/>
                    <a:pt x="597" y="379"/>
                    <a:pt x="611" y="365"/>
                  </a:cubicBezTo>
                  <a:lnTo>
                    <a:pt x="241" y="325"/>
                  </a:lnTo>
                  <a:lnTo>
                    <a:pt x="241" y="325"/>
                  </a:lnTo>
                  <a:cubicBezTo>
                    <a:pt x="232" y="339"/>
                    <a:pt x="227" y="351"/>
                    <a:pt x="224" y="362"/>
                  </a:cubicBezTo>
                  <a:cubicBezTo>
                    <a:pt x="263" y="373"/>
                    <a:pt x="306" y="382"/>
                    <a:pt x="354" y="387"/>
                  </a:cubicBezTo>
                  <a:cubicBezTo>
                    <a:pt x="365" y="390"/>
                    <a:pt x="376" y="390"/>
                    <a:pt x="390" y="393"/>
                  </a:cubicBezTo>
                  <a:cubicBezTo>
                    <a:pt x="413" y="396"/>
                    <a:pt x="436" y="396"/>
                    <a:pt x="458" y="399"/>
                  </a:cubicBezTo>
                  <a:cubicBezTo>
                    <a:pt x="447" y="387"/>
                    <a:pt x="433" y="373"/>
                    <a:pt x="422" y="362"/>
                  </a:cubicBezTo>
                  <a:cubicBezTo>
                    <a:pt x="407" y="362"/>
                    <a:pt x="396" y="359"/>
                    <a:pt x="385" y="356"/>
                  </a:cubicBezTo>
                  <a:cubicBezTo>
                    <a:pt x="373" y="356"/>
                    <a:pt x="362" y="353"/>
                    <a:pt x="351" y="353"/>
                  </a:cubicBezTo>
                  <a:cubicBezTo>
                    <a:pt x="309" y="345"/>
                    <a:pt x="272" y="337"/>
                    <a:pt x="241" y="325"/>
                  </a:cubicBezTo>
                  <a:lnTo>
                    <a:pt x="843" y="325"/>
                  </a:lnTo>
                  <a:lnTo>
                    <a:pt x="843" y="325"/>
                  </a:lnTo>
                  <a:cubicBezTo>
                    <a:pt x="812" y="337"/>
                    <a:pt x="772" y="345"/>
                    <a:pt x="733" y="353"/>
                  </a:cubicBezTo>
                  <a:cubicBezTo>
                    <a:pt x="721" y="353"/>
                    <a:pt x="710" y="356"/>
                    <a:pt x="699" y="356"/>
                  </a:cubicBezTo>
                  <a:cubicBezTo>
                    <a:pt x="688" y="359"/>
                    <a:pt x="673" y="362"/>
                    <a:pt x="662" y="362"/>
                  </a:cubicBezTo>
                  <a:cubicBezTo>
                    <a:pt x="651" y="373"/>
                    <a:pt x="637" y="387"/>
                    <a:pt x="622" y="399"/>
                  </a:cubicBezTo>
                  <a:cubicBezTo>
                    <a:pt x="648" y="396"/>
                    <a:pt x="671" y="396"/>
                    <a:pt x="693" y="393"/>
                  </a:cubicBezTo>
                  <a:cubicBezTo>
                    <a:pt x="705" y="390"/>
                    <a:pt x="718" y="390"/>
                    <a:pt x="730" y="387"/>
                  </a:cubicBezTo>
                  <a:cubicBezTo>
                    <a:pt x="775" y="382"/>
                    <a:pt x="820" y="373"/>
                    <a:pt x="860" y="362"/>
                  </a:cubicBezTo>
                  <a:cubicBezTo>
                    <a:pt x="854" y="351"/>
                    <a:pt x="849" y="339"/>
                    <a:pt x="843" y="325"/>
                  </a:cubicBezTo>
                  <a:lnTo>
                    <a:pt x="902" y="51"/>
                  </a:lnTo>
                  <a:lnTo>
                    <a:pt x="902" y="51"/>
                  </a:lnTo>
                  <a:cubicBezTo>
                    <a:pt x="897" y="65"/>
                    <a:pt x="888" y="77"/>
                    <a:pt x="880" y="91"/>
                  </a:cubicBezTo>
                  <a:cubicBezTo>
                    <a:pt x="953" y="119"/>
                    <a:pt x="996" y="158"/>
                    <a:pt x="996" y="201"/>
                  </a:cubicBezTo>
                  <a:cubicBezTo>
                    <a:pt x="996" y="243"/>
                    <a:pt x="953" y="283"/>
                    <a:pt x="880" y="311"/>
                  </a:cubicBezTo>
                  <a:cubicBezTo>
                    <a:pt x="888" y="325"/>
                    <a:pt x="897" y="337"/>
                    <a:pt x="902" y="351"/>
                  </a:cubicBezTo>
                  <a:cubicBezTo>
                    <a:pt x="1013" y="314"/>
                    <a:pt x="1084" y="260"/>
                    <a:pt x="1084" y="201"/>
                  </a:cubicBezTo>
                  <a:cubicBezTo>
                    <a:pt x="1084" y="142"/>
                    <a:pt x="1013" y="88"/>
                    <a:pt x="902" y="51"/>
                  </a:cubicBezTo>
                  <a:lnTo>
                    <a:pt x="181" y="51"/>
                  </a:lnTo>
                  <a:lnTo>
                    <a:pt x="181" y="51"/>
                  </a:lnTo>
                  <a:cubicBezTo>
                    <a:pt x="71" y="88"/>
                    <a:pt x="0" y="142"/>
                    <a:pt x="0" y="201"/>
                  </a:cubicBezTo>
                  <a:cubicBezTo>
                    <a:pt x="0" y="260"/>
                    <a:pt x="71" y="314"/>
                    <a:pt x="181" y="351"/>
                  </a:cubicBezTo>
                  <a:cubicBezTo>
                    <a:pt x="187" y="337"/>
                    <a:pt x="195" y="325"/>
                    <a:pt x="201" y="311"/>
                  </a:cubicBezTo>
                  <a:cubicBezTo>
                    <a:pt x="130" y="283"/>
                    <a:pt x="88" y="243"/>
                    <a:pt x="88" y="201"/>
                  </a:cubicBezTo>
                  <a:cubicBezTo>
                    <a:pt x="88" y="158"/>
                    <a:pt x="130" y="119"/>
                    <a:pt x="201" y="91"/>
                  </a:cubicBezTo>
                  <a:cubicBezTo>
                    <a:pt x="195" y="77"/>
                    <a:pt x="187" y="65"/>
                    <a:pt x="181" y="51"/>
                  </a:cubicBezTo>
                  <a:lnTo>
                    <a:pt x="622" y="3"/>
                  </a:lnTo>
                  <a:lnTo>
                    <a:pt x="622" y="3"/>
                  </a:lnTo>
                  <a:cubicBezTo>
                    <a:pt x="637" y="14"/>
                    <a:pt x="651" y="28"/>
                    <a:pt x="662" y="40"/>
                  </a:cubicBezTo>
                  <a:cubicBezTo>
                    <a:pt x="673" y="40"/>
                    <a:pt x="688" y="43"/>
                    <a:pt x="699" y="43"/>
                  </a:cubicBezTo>
                  <a:cubicBezTo>
                    <a:pt x="710" y="45"/>
                    <a:pt x="721" y="48"/>
                    <a:pt x="733" y="48"/>
                  </a:cubicBezTo>
                  <a:cubicBezTo>
                    <a:pt x="772" y="57"/>
                    <a:pt x="812" y="65"/>
                    <a:pt x="843" y="77"/>
                  </a:cubicBezTo>
                  <a:cubicBezTo>
                    <a:pt x="849" y="62"/>
                    <a:pt x="854" y="51"/>
                    <a:pt x="860" y="40"/>
                  </a:cubicBezTo>
                  <a:cubicBezTo>
                    <a:pt x="820" y="28"/>
                    <a:pt x="775" y="20"/>
                    <a:pt x="730" y="14"/>
                  </a:cubicBezTo>
                  <a:cubicBezTo>
                    <a:pt x="718" y="11"/>
                    <a:pt x="705" y="11"/>
                    <a:pt x="693" y="9"/>
                  </a:cubicBezTo>
                  <a:cubicBezTo>
                    <a:pt x="671" y="6"/>
                    <a:pt x="648" y="6"/>
                    <a:pt x="622" y="3"/>
                  </a:cubicBezTo>
                  <a:lnTo>
                    <a:pt x="458" y="3"/>
                  </a:lnTo>
                  <a:lnTo>
                    <a:pt x="458" y="3"/>
                  </a:lnTo>
                  <a:cubicBezTo>
                    <a:pt x="436" y="6"/>
                    <a:pt x="413" y="6"/>
                    <a:pt x="390" y="9"/>
                  </a:cubicBezTo>
                  <a:cubicBezTo>
                    <a:pt x="376" y="11"/>
                    <a:pt x="365" y="11"/>
                    <a:pt x="354" y="14"/>
                  </a:cubicBezTo>
                  <a:cubicBezTo>
                    <a:pt x="306" y="20"/>
                    <a:pt x="263" y="28"/>
                    <a:pt x="224" y="40"/>
                  </a:cubicBezTo>
                  <a:cubicBezTo>
                    <a:pt x="227" y="51"/>
                    <a:pt x="232" y="62"/>
                    <a:pt x="241" y="77"/>
                  </a:cubicBezTo>
                  <a:cubicBezTo>
                    <a:pt x="272" y="65"/>
                    <a:pt x="309" y="57"/>
                    <a:pt x="351" y="48"/>
                  </a:cubicBezTo>
                  <a:cubicBezTo>
                    <a:pt x="362" y="48"/>
                    <a:pt x="373" y="45"/>
                    <a:pt x="385" y="43"/>
                  </a:cubicBezTo>
                  <a:cubicBezTo>
                    <a:pt x="396" y="43"/>
                    <a:pt x="407" y="40"/>
                    <a:pt x="422" y="40"/>
                  </a:cubicBezTo>
                  <a:cubicBezTo>
                    <a:pt x="433" y="28"/>
                    <a:pt x="447" y="14"/>
                    <a:pt x="458" y="3"/>
                  </a:cubicBezTo>
                  <a:lnTo>
                    <a:pt x="540" y="0"/>
                  </a:lnTo>
                  <a:lnTo>
                    <a:pt x="540" y="0"/>
                  </a:lnTo>
                  <a:cubicBezTo>
                    <a:pt x="532" y="0"/>
                    <a:pt x="523" y="0"/>
                    <a:pt x="512" y="0"/>
                  </a:cubicBezTo>
                  <a:cubicBezTo>
                    <a:pt x="501" y="11"/>
                    <a:pt x="487" y="23"/>
                    <a:pt x="473" y="34"/>
                  </a:cubicBezTo>
                  <a:cubicBezTo>
                    <a:pt x="495" y="34"/>
                    <a:pt x="518" y="34"/>
                    <a:pt x="540" y="34"/>
                  </a:cubicBezTo>
                  <a:cubicBezTo>
                    <a:pt x="566" y="34"/>
                    <a:pt x="588" y="34"/>
                    <a:pt x="611" y="34"/>
                  </a:cubicBezTo>
                  <a:cubicBezTo>
                    <a:pt x="597" y="23"/>
                    <a:pt x="583" y="11"/>
                    <a:pt x="571" y="0"/>
                  </a:cubicBezTo>
                  <a:cubicBezTo>
                    <a:pt x="560" y="0"/>
                    <a:pt x="552" y="0"/>
                    <a:pt x="540" y="0"/>
                  </a:cubicBezTo>
                  <a:lnTo>
                    <a:pt x="611" y="36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50" name="Freeform 145"/>
            <p:cNvSpPr>
              <a:spLocks noChangeArrowheads="1"/>
            </p:cNvSpPr>
            <p:nvPr/>
          </p:nvSpPr>
          <p:spPr bwMode="auto">
            <a:xfrm>
              <a:off x="4997" y="1298"/>
              <a:ext cx="192" cy="184"/>
            </a:xfrm>
            <a:custGeom>
              <a:avLst/>
              <a:gdLst>
                <a:gd name="T0" fmla="*/ 162 w 852"/>
                <a:gd name="T1" fmla="*/ 410 h 818"/>
                <a:gd name="T2" fmla="*/ 65 w 852"/>
                <a:gd name="T3" fmla="*/ 560 h 818"/>
                <a:gd name="T4" fmla="*/ 113 w 852"/>
                <a:gd name="T5" fmla="*/ 817 h 818"/>
                <a:gd name="T6" fmla="*/ 314 w 852"/>
                <a:gd name="T7" fmla="*/ 749 h 818"/>
                <a:gd name="T8" fmla="*/ 396 w 852"/>
                <a:gd name="T9" fmla="*/ 653 h 818"/>
                <a:gd name="T10" fmla="*/ 263 w 852"/>
                <a:gd name="T11" fmla="*/ 729 h 818"/>
                <a:gd name="T12" fmla="*/ 105 w 852"/>
                <a:gd name="T13" fmla="*/ 729 h 818"/>
                <a:gd name="T14" fmla="*/ 125 w 852"/>
                <a:gd name="T15" fmla="*/ 534 h 818"/>
                <a:gd name="T16" fmla="*/ 162 w 852"/>
                <a:gd name="T17" fmla="*/ 410 h 818"/>
                <a:gd name="T18" fmla="*/ 648 w 852"/>
                <a:gd name="T19" fmla="*/ 410 h 818"/>
                <a:gd name="T20" fmla="*/ 591 w 852"/>
                <a:gd name="T21" fmla="*/ 478 h 818"/>
                <a:gd name="T22" fmla="*/ 495 w 852"/>
                <a:gd name="T23" fmla="*/ 574 h 818"/>
                <a:gd name="T24" fmla="*/ 424 w 852"/>
                <a:gd name="T25" fmla="*/ 630 h 818"/>
                <a:gd name="T26" fmla="*/ 506 w 852"/>
                <a:gd name="T27" fmla="*/ 608 h 818"/>
                <a:gd name="T28" fmla="*/ 566 w 852"/>
                <a:gd name="T29" fmla="*/ 551 h 818"/>
                <a:gd name="T30" fmla="*/ 622 w 852"/>
                <a:gd name="T31" fmla="*/ 492 h 818"/>
                <a:gd name="T32" fmla="*/ 648 w 852"/>
                <a:gd name="T33" fmla="*/ 410 h 818"/>
                <a:gd name="T34" fmla="*/ 396 w 852"/>
                <a:gd name="T35" fmla="*/ 167 h 818"/>
                <a:gd name="T36" fmla="*/ 306 w 852"/>
                <a:gd name="T37" fmla="*/ 249 h 818"/>
                <a:gd name="T38" fmla="*/ 263 w 852"/>
                <a:gd name="T39" fmla="*/ 288 h 818"/>
                <a:gd name="T40" fmla="*/ 184 w 852"/>
                <a:gd name="T41" fmla="*/ 381 h 818"/>
                <a:gd name="T42" fmla="*/ 226 w 852"/>
                <a:gd name="T43" fmla="*/ 381 h 818"/>
                <a:gd name="T44" fmla="*/ 308 w 852"/>
                <a:gd name="T45" fmla="*/ 291 h 818"/>
                <a:gd name="T46" fmla="*/ 396 w 852"/>
                <a:gd name="T47" fmla="*/ 209 h 818"/>
                <a:gd name="T48" fmla="*/ 396 w 852"/>
                <a:gd name="T49" fmla="*/ 167 h 818"/>
                <a:gd name="T50" fmla="*/ 736 w 852"/>
                <a:gd name="T51" fmla="*/ 0 h 818"/>
                <a:gd name="T52" fmla="*/ 538 w 852"/>
                <a:gd name="T53" fmla="*/ 71 h 818"/>
                <a:gd name="T54" fmla="*/ 453 w 852"/>
                <a:gd name="T55" fmla="*/ 167 h 818"/>
                <a:gd name="T56" fmla="*/ 589 w 852"/>
                <a:gd name="T57" fmla="*/ 90 h 818"/>
                <a:gd name="T58" fmla="*/ 747 w 852"/>
                <a:gd name="T59" fmla="*/ 88 h 818"/>
                <a:gd name="T60" fmla="*/ 727 w 852"/>
                <a:gd name="T61" fmla="*/ 286 h 818"/>
                <a:gd name="T62" fmla="*/ 690 w 852"/>
                <a:gd name="T63" fmla="*/ 410 h 818"/>
                <a:gd name="T64" fmla="*/ 786 w 852"/>
                <a:gd name="T65" fmla="*/ 260 h 818"/>
                <a:gd name="T66" fmla="*/ 736 w 852"/>
                <a:gd name="T67" fmla="*/ 0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52" h="818">
                  <a:moveTo>
                    <a:pt x="162" y="410"/>
                  </a:moveTo>
                  <a:lnTo>
                    <a:pt x="162" y="410"/>
                  </a:lnTo>
                  <a:cubicBezTo>
                    <a:pt x="130" y="447"/>
                    <a:pt x="108" y="486"/>
                    <a:pt x="85" y="520"/>
                  </a:cubicBezTo>
                  <a:cubicBezTo>
                    <a:pt x="79" y="534"/>
                    <a:pt x="71" y="546"/>
                    <a:pt x="65" y="560"/>
                  </a:cubicBezTo>
                  <a:cubicBezTo>
                    <a:pt x="12" y="664"/>
                    <a:pt x="0" y="752"/>
                    <a:pt x="43" y="794"/>
                  </a:cubicBezTo>
                  <a:cubicBezTo>
                    <a:pt x="59" y="811"/>
                    <a:pt x="85" y="817"/>
                    <a:pt x="113" y="817"/>
                  </a:cubicBezTo>
                  <a:cubicBezTo>
                    <a:pt x="159" y="817"/>
                    <a:pt x="215" y="800"/>
                    <a:pt x="277" y="769"/>
                  </a:cubicBezTo>
                  <a:cubicBezTo>
                    <a:pt x="289" y="763"/>
                    <a:pt x="303" y="758"/>
                    <a:pt x="314" y="749"/>
                  </a:cubicBezTo>
                  <a:cubicBezTo>
                    <a:pt x="351" y="729"/>
                    <a:pt x="388" y="704"/>
                    <a:pt x="424" y="676"/>
                  </a:cubicBezTo>
                  <a:cubicBezTo>
                    <a:pt x="416" y="667"/>
                    <a:pt x="407" y="662"/>
                    <a:pt x="396" y="653"/>
                  </a:cubicBezTo>
                  <a:cubicBezTo>
                    <a:pt x="365" y="676"/>
                    <a:pt x="331" y="696"/>
                    <a:pt x="300" y="713"/>
                  </a:cubicBezTo>
                  <a:cubicBezTo>
                    <a:pt x="289" y="718"/>
                    <a:pt x="274" y="724"/>
                    <a:pt x="263" y="729"/>
                  </a:cubicBezTo>
                  <a:cubicBezTo>
                    <a:pt x="226" y="743"/>
                    <a:pt x="193" y="752"/>
                    <a:pt x="164" y="752"/>
                  </a:cubicBezTo>
                  <a:cubicBezTo>
                    <a:pt x="139" y="752"/>
                    <a:pt x="119" y="746"/>
                    <a:pt x="105" y="729"/>
                  </a:cubicBezTo>
                  <a:cubicBezTo>
                    <a:pt x="74" y="701"/>
                    <a:pt x="77" y="642"/>
                    <a:pt x="108" y="571"/>
                  </a:cubicBezTo>
                  <a:cubicBezTo>
                    <a:pt x="111" y="560"/>
                    <a:pt x="116" y="548"/>
                    <a:pt x="125" y="534"/>
                  </a:cubicBezTo>
                  <a:cubicBezTo>
                    <a:pt x="139" y="503"/>
                    <a:pt x="159" y="472"/>
                    <a:pt x="184" y="438"/>
                  </a:cubicBezTo>
                  <a:cubicBezTo>
                    <a:pt x="176" y="430"/>
                    <a:pt x="167" y="418"/>
                    <a:pt x="162" y="410"/>
                  </a:cubicBezTo>
                  <a:lnTo>
                    <a:pt x="648" y="410"/>
                  </a:lnTo>
                  <a:lnTo>
                    <a:pt x="648" y="410"/>
                  </a:lnTo>
                  <a:cubicBezTo>
                    <a:pt x="639" y="418"/>
                    <a:pt x="634" y="430"/>
                    <a:pt x="625" y="438"/>
                  </a:cubicBezTo>
                  <a:cubicBezTo>
                    <a:pt x="614" y="452"/>
                    <a:pt x="602" y="464"/>
                    <a:pt x="591" y="478"/>
                  </a:cubicBezTo>
                  <a:cubicBezTo>
                    <a:pt x="577" y="495"/>
                    <a:pt x="560" y="512"/>
                    <a:pt x="543" y="529"/>
                  </a:cubicBezTo>
                  <a:cubicBezTo>
                    <a:pt x="526" y="546"/>
                    <a:pt x="512" y="560"/>
                    <a:pt x="495" y="574"/>
                  </a:cubicBezTo>
                  <a:cubicBezTo>
                    <a:pt x="481" y="588"/>
                    <a:pt x="467" y="599"/>
                    <a:pt x="455" y="608"/>
                  </a:cubicBezTo>
                  <a:cubicBezTo>
                    <a:pt x="444" y="616"/>
                    <a:pt x="436" y="625"/>
                    <a:pt x="424" y="630"/>
                  </a:cubicBezTo>
                  <a:cubicBezTo>
                    <a:pt x="436" y="639"/>
                    <a:pt x="444" y="645"/>
                    <a:pt x="453" y="653"/>
                  </a:cubicBezTo>
                  <a:cubicBezTo>
                    <a:pt x="472" y="639"/>
                    <a:pt x="489" y="622"/>
                    <a:pt x="506" y="608"/>
                  </a:cubicBezTo>
                  <a:cubicBezTo>
                    <a:pt x="521" y="596"/>
                    <a:pt x="535" y="582"/>
                    <a:pt x="546" y="571"/>
                  </a:cubicBezTo>
                  <a:cubicBezTo>
                    <a:pt x="555" y="565"/>
                    <a:pt x="560" y="557"/>
                    <a:pt x="566" y="551"/>
                  </a:cubicBezTo>
                  <a:cubicBezTo>
                    <a:pt x="574" y="543"/>
                    <a:pt x="580" y="537"/>
                    <a:pt x="586" y="532"/>
                  </a:cubicBezTo>
                  <a:cubicBezTo>
                    <a:pt x="600" y="518"/>
                    <a:pt x="611" y="503"/>
                    <a:pt x="622" y="492"/>
                  </a:cubicBezTo>
                  <a:cubicBezTo>
                    <a:pt x="639" y="475"/>
                    <a:pt x="653" y="455"/>
                    <a:pt x="668" y="438"/>
                  </a:cubicBezTo>
                  <a:cubicBezTo>
                    <a:pt x="662" y="430"/>
                    <a:pt x="653" y="418"/>
                    <a:pt x="648" y="410"/>
                  </a:cubicBezTo>
                  <a:lnTo>
                    <a:pt x="396" y="167"/>
                  </a:lnTo>
                  <a:lnTo>
                    <a:pt x="396" y="167"/>
                  </a:lnTo>
                  <a:cubicBezTo>
                    <a:pt x="379" y="181"/>
                    <a:pt x="362" y="195"/>
                    <a:pt x="342" y="212"/>
                  </a:cubicBezTo>
                  <a:cubicBezTo>
                    <a:pt x="331" y="223"/>
                    <a:pt x="317" y="237"/>
                    <a:pt x="306" y="249"/>
                  </a:cubicBezTo>
                  <a:cubicBezTo>
                    <a:pt x="297" y="254"/>
                    <a:pt x="291" y="263"/>
                    <a:pt x="283" y="269"/>
                  </a:cubicBezTo>
                  <a:cubicBezTo>
                    <a:pt x="277" y="274"/>
                    <a:pt x="272" y="283"/>
                    <a:pt x="263" y="288"/>
                  </a:cubicBezTo>
                  <a:cubicBezTo>
                    <a:pt x="252" y="303"/>
                    <a:pt x="240" y="314"/>
                    <a:pt x="229" y="328"/>
                  </a:cubicBezTo>
                  <a:cubicBezTo>
                    <a:pt x="212" y="345"/>
                    <a:pt x="198" y="364"/>
                    <a:pt x="184" y="381"/>
                  </a:cubicBezTo>
                  <a:cubicBezTo>
                    <a:pt x="190" y="390"/>
                    <a:pt x="196" y="401"/>
                    <a:pt x="204" y="410"/>
                  </a:cubicBezTo>
                  <a:cubicBezTo>
                    <a:pt x="210" y="401"/>
                    <a:pt x="218" y="390"/>
                    <a:pt x="226" y="381"/>
                  </a:cubicBezTo>
                  <a:cubicBezTo>
                    <a:pt x="238" y="367"/>
                    <a:pt x="249" y="353"/>
                    <a:pt x="260" y="342"/>
                  </a:cubicBezTo>
                  <a:cubicBezTo>
                    <a:pt x="274" y="325"/>
                    <a:pt x="291" y="308"/>
                    <a:pt x="308" y="291"/>
                  </a:cubicBezTo>
                  <a:cubicBezTo>
                    <a:pt x="323" y="274"/>
                    <a:pt x="340" y="260"/>
                    <a:pt x="357" y="243"/>
                  </a:cubicBezTo>
                  <a:cubicBezTo>
                    <a:pt x="371" y="232"/>
                    <a:pt x="385" y="220"/>
                    <a:pt x="396" y="209"/>
                  </a:cubicBezTo>
                  <a:cubicBezTo>
                    <a:pt x="407" y="203"/>
                    <a:pt x="416" y="195"/>
                    <a:pt x="424" y="186"/>
                  </a:cubicBezTo>
                  <a:cubicBezTo>
                    <a:pt x="416" y="181"/>
                    <a:pt x="407" y="172"/>
                    <a:pt x="396" y="167"/>
                  </a:cubicBezTo>
                  <a:lnTo>
                    <a:pt x="736" y="0"/>
                  </a:lnTo>
                  <a:lnTo>
                    <a:pt x="736" y="0"/>
                  </a:lnTo>
                  <a:cubicBezTo>
                    <a:pt x="693" y="0"/>
                    <a:pt x="636" y="17"/>
                    <a:pt x="574" y="51"/>
                  </a:cubicBezTo>
                  <a:cubicBezTo>
                    <a:pt x="563" y="56"/>
                    <a:pt x="549" y="62"/>
                    <a:pt x="538" y="71"/>
                  </a:cubicBezTo>
                  <a:cubicBezTo>
                    <a:pt x="501" y="90"/>
                    <a:pt x="464" y="116"/>
                    <a:pt x="424" y="144"/>
                  </a:cubicBezTo>
                  <a:cubicBezTo>
                    <a:pt x="436" y="153"/>
                    <a:pt x="444" y="158"/>
                    <a:pt x="453" y="167"/>
                  </a:cubicBezTo>
                  <a:cubicBezTo>
                    <a:pt x="487" y="144"/>
                    <a:pt x="521" y="124"/>
                    <a:pt x="552" y="108"/>
                  </a:cubicBezTo>
                  <a:cubicBezTo>
                    <a:pt x="563" y="102"/>
                    <a:pt x="574" y="96"/>
                    <a:pt x="589" y="90"/>
                  </a:cubicBezTo>
                  <a:cubicBezTo>
                    <a:pt x="625" y="76"/>
                    <a:pt x="659" y="68"/>
                    <a:pt x="685" y="68"/>
                  </a:cubicBezTo>
                  <a:cubicBezTo>
                    <a:pt x="713" y="68"/>
                    <a:pt x="733" y="74"/>
                    <a:pt x="747" y="88"/>
                  </a:cubicBezTo>
                  <a:cubicBezTo>
                    <a:pt x="778" y="119"/>
                    <a:pt x="772" y="178"/>
                    <a:pt x="744" y="249"/>
                  </a:cubicBezTo>
                  <a:cubicBezTo>
                    <a:pt x="738" y="260"/>
                    <a:pt x="733" y="271"/>
                    <a:pt x="727" y="286"/>
                  </a:cubicBezTo>
                  <a:cubicBezTo>
                    <a:pt x="713" y="317"/>
                    <a:pt x="693" y="348"/>
                    <a:pt x="668" y="381"/>
                  </a:cubicBezTo>
                  <a:cubicBezTo>
                    <a:pt x="676" y="390"/>
                    <a:pt x="685" y="401"/>
                    <a:pt x="690" y="410"/>
                  </a:cubicBezTo>
                  <a:cubicBezTo>
                    <a:pt x="718" y="373"/>
                    <a:pt x="744" y="334"/>
                    <a:pt x="764" y="300"/>
                  </a:cubicBezTo>
                  <a:cubicBezTo>
                    <a:pt x="772" y="286"/>
                    <a:pt x="781" y="274"/>
                    <a:pt x="786" y="260"/>
                  </a:cubicBezTo>
                  <a:cubicBezTo>
                    <a:pt x="840" y="155"/>
                    <a:pt x="851" y="68"/>
                    <a:pt x="809" y="25"/>
                  </a:cubicBezTo>
                  <a:cubicBezTo>
                    <a:pt x="792" y="8"/>
                    <a:pt x="767" y="0"/>
                    <a:pt x="736" y="0"/>
                  </a:cubicBezTo>
                  <a:lnTo>
                    <a:pt x="162" y="41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51" name="Freeform 146"/>
            <p:cNvSpPr>
              <a:spLocks noChangeArrowheads="1"/>
            </p:cNvSpPr>
            <p:nvPr/>
          </p:nvSpPr>
          <p:spPr bwMode="auto">
            <a:xfrm>
              <a:off x="4997" y="1298"/>
              <a:ext cx="192" cy="184"/>
            </a:xfrm>
            <a:custGeom>
              <a:avLst/>
              <a:gdLst>
                <a:gd name="T0" fmla="*/ 108 w 852"/>
                <a:gd name="T1" fmla="*/ 249 h 818"/>
                <a:gd name="T2" fmla="*/ 164 w 852"/>
                <a:gd name="T3" fmla="*/ 68 h 818"/>
                <a:gd name="T4" fmla="*/ 300 w 852"/>
                <a:gd name="T5" fmla="*/ 108 h 818"/>
                <a:gd name="T6" fmla="*/ 424 w 852"/>
                <a:gd name="T7" fmla="*/ 186 h 818"/>
                <a:gd name="T8" fmla="*/ 495 w 852"/>
                <a:gd name="T9" fmla="*/ 243 h 818"/>
                <a:gd name="T10" fmla="*/ 591 w 852"/>
                <a:gd name="T11" fmla="*/ 342 h 818"/>
                <a:gd name="T12" fmla="*/ 648 w 852"/>
                <a:gd name="T13" fmla="*/ 410 h 818"/>
                <a:gd name="T14" fmla="*/ 727 w 852"/>
                <a:gd name="T15" fmla="*/ 534 h 818"/>
                <a:gd name="T16" fmla="*/ 747 w 852"/>
                <a:gd name="T17" fmla="*/ 729 h 818"/>
                <a:gd name="T18" fmla="*/ 589 w 852"/>
                <a:gd name="T19" fmla="*/ 729 h 818"/>
                <a:gd name="T20" fmla="*/ 453 w 852"/>
                <a:gd name="T21" fmla="*/ 653 h 818"/>
                <a:gd name="T22" fmla="*/ 396 w 852"/>
                <a:gd name="T23" fmla="*/ 608 h 818"/>
                <a:gd name="T24" fmla="*/ 308 w 852"/>
                <a:gd name="T25" fmla="*/ 529 h 818"/>
                <a:gd name="T26" fmla="*/ 226 w 852"/>
                <a:gd name="T27" fmla="*/ 438 h 818"/>
                <a:gd name="T28" fmla="*/ 184 w 852"/>
                <a:gd name="T29" fmla="*/ 381 h 818"/>
                <a:gd name="T30" fmla="*/ 108 w 852"/>
                <a:gd name="T31" fmla="*/ 249 h 818"/>
                <a:gd name="T32" fmla="*/ 113 w 852"/>
                <a:gd name="T33" fmla="*/ 0 h 818"/>
                <a:gd name="T34" fmla="*/ 65 w 852"/>
                <a:gd name="T35" fmla="*/ 260 h 818"/>
                <a:gd name="T36" fmla="*/ 162 w 852"/>
                <a:gd name="T37" fmla="*/ 410 h 818"/>
                <a:gd name="T38" fmla="*/ 229 w 852"/>
                <a:gd name="T39" fmla="*/ 492 h 818"/>
                <a:gd name="T40" fmla="*/ 283 w 852"/>
                <a:gd name="T41" fmla="*/ 551 h 818"/>
                <a:gd name="T42" fmla="*/ 342 w 852"/>
                <a:gd name="T43" fmla="*/ 608 h 818"/>
                <a:gd name="T44" fmla="*/ 424 w 852"/>
                <a:gd name="T45" fmla="*/ 676 h 818"/>
                <a:gd name="T46" fmla="*/ 574 w 852"/>
                <a:gd name="T47" fmla="*/ 769 h 818"/>
                <a:gd name="T48" fmla="*/ 809 w 852"/>
                <a:gd name="T49" fmla="*/ 794 h 818"/>
                <a:gd name="T50" fmla="*/ 764 w 852"/>
                <a:gd name="T51" fmla="*/ 520 h 818"/>
                <a:gd name="T52" fmla="*/ 668 w 852"/>
                <a:gd name="T53" fmla="*/ 381 h 818"/>
                <a:gd name="T54" fmla="*/ 586 w 852"/>
                <a:gd name="T55" fmla="*/ 288 h 818"/>
                <a:gd name="T56" fmla="*/ 546 w 852"/>
                <a:gd name="T57" fmla="*/ 249 h 818"/>
                <a:gd name="T58" fmla="*/ 453 w 852"/>
                <a:gd name="T59" fmla="*/ 167 h 818"/>
                <a:gd name="T60" fmla="*/ 314 w 852"/>
                <a:gd name="T61" fmla="*/ 71 h 818"/>
                <a:gd name="T62" fmla="*/ 113 w 852"/>
                <a:gd name="T63" fmla="*/ 0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52" h="818">
                  <a:moveTo>
                    <a:pt x="108" y="249"/>
                  </a:moveTo>
                  <a:lnTo>
                    <a:pt x="108" y="249"/>
                  </a:lnTo>
                  <a:cubicBezTo>
                    <a:pt x="77" y="178"/>
                    <a:pt x="74" y="119"/>
                    <a:pt x="105" y="88"/>
                  </a:cubicBezTo>
                  <a:cubicBezTo>
                    <a:pt x="119" y="74"/>
                    <a:pt x="139" y="68"/>
                    <a:pt x="164" y="68"/>
                  </a:cubicBezTo>
                  <a:cubicBezTo>
                    <a:pt x="193" y="68"/>
                    <a:pt x="226" y="76"/>
                    <a:pt x="263" y="90"/>
                  </a:cubicBezTo>
                  <a:cubicBezTo>
                    <a:pt x="274" y="96"/>
                    <a:pt x="289" y="102"/>
                    <a:pt x="300" y="108"/>
                  </a:cubicBezTo>
                  <a:cubicBezTo>
                    <a:pt x="331" y="124"/>
                    <a:pt x="365" y="144"/>
                    <a:pt x="396" y="167"/>
                  </a:cubicBezTo>
                  <a:cubicBezTo>
                    <a:pt x="407" y="172"/>
                    <a:pt x="416" y="181"/>
                    <a:pt x="424" y="186"/>
                  </a:cubicBezTo>
                  <a:cubicBezTo>
                    <a:pt x="436" y="195"/>
                    <a:pt x="444" y="203"/>
                    <a:pt x="455" y="209"/>
                  </a:cubicBezTo>
                  <a:cubicBezTo>
                    <a:pt x="467" y="220"/>
                    <a:pt x="481" y="232"/>
                    <a:pt x="495" y="243"/>
                  </a:cubicBezTo>
                  <a:cubicBezTo>
                    <a:pt x="512" y="260"/>
                    <a:pt x="526" y="274"/>
                    <a:pt x="543" y="291"/>
                  </a:cubicBezTo>
                  <a:cubicBezTo>
                    <a:pt x="560" y="308"/>
                    <a:pt x="577" y="325"/>
                    <a:pt x="591" y="342"/>
                  </a:cubicBezTo>
                  <a:cubicBezTo>
                    <a:pt x="602" y="353"/>
                    <a:pt x="614" y="367"/>
                    <a:pt x="625" y="381"/>
                  </a:cubicBezTo>
                  <a:cubicBezTo>
                    <a:pt x="634" y="390"/>
                    <a:pt x="639" y="401"/>
                    <a:pt x="648" y="410"/>
                  </a:cubicBezTo>
                  <a:cubicBezTo>
                    <a:pt x="653" y="418"/>
                    <a:pt x="662" y="430"/>
                    <a:pt x="668" y="438"/>
                  </a:cubicBezTo>
                  <a:cubicBezTo>
                    <a:pt x="693" y="472"/>
                    <a:pt x="713" y="503"/>
                    <a:pt x="727" y="534"/>
                  </a:cubicBezTo>
                  <a:cubicBezTo>
                    <a:pt x="733" y="548"/>
                    <a:pt x="738" y="560"/>
                    <a:pt x="744" y="571"/>
                  </a:cubicBezTo>
                  <a:cubicBezTo>
                    <a:pt x="772" y="642"/>
                    <a:pt x="778" y="701"/>
                    <a:pt x="747" y="729"/>
                  </a:cubicBezTo>
                  <a:cubicBezTo>
                    <a:pt x="733" y="746"/>
                    <a:pt x="713" y="752"/>
                    <a:pt x="685" y="752"/>
                  </a:cubicBezTo>
                  <a:cubicBezTo>
                    <a:pt x="659" y="752"/>
                    <a:pt x="625" y="743"/>
                    <a:pt x="589" y="729"/>
                  </a:cubicBezTo>
                  <a:cubicBezTo>
                    <a:pt x="574" y="724"/>
                    <a:pt x="563" y="718"/>
                    <a:pt x="552" y="713"/>
                  </a:cubicBezTo>
                  <a:cubicBezTo>
                    <a:pt x="521" y="696"/>
                    <a:pt x="487" y="676"/>
                    <a:pt x="453" y="653"/>
                  </a:cubicBezTo>
                  <a:cubicBezTo>
                    <a:pt x="444" y="645"/>
                    <a:pt x="436" y="639"/>
                    <a:pt x="424" y="630"/>
                  </a:cubicBezTo>
                  <a:cubicBezTo>
                    <a:pt x="416" y="625"/>
                    <a:pt x="407" y="616"/>
                    <a:pt x="396" y="608"/>
                  </a:cubicBezTo>
                  <a:cubicBezTo>
                    <a:pt x="385" y="599"/>
                    <a:pt x="371" y="588"/>
                    <a:pt x="357" y="574"/>
                  </a:cubicBezTo>
                  <a:cubicBezTo>
                    <a:pt x="340" y="560"/>
                    <a:pt x="323" y="546"/>
                    <a:pt x="308" y="529"/>
                  </a:cubicBezTo>
                  <a:cubicBezTo>
                    <a:pt x="291" y="512"/>
                    <a:pt x="274" y="495"/>
                    <a:pt x="260" y="478"/>
                  </a:cubicBezTo>
                  <a:cubicBezTo>
                    <a:pt x="249" y="464"/>
                    <a:pt x="238" y="452"/>
                    <a:pt x="226" y="438"/>
                  </a:cubicBezTo>
                  <a:cubicBezTo>
                    <a:pt x="218" y="430"/>
                    <a:pt x="210" y="418"/>
                    <a:pt x="204" y="410"/>
                  </a:cubicBezTo>
                  <a:cubicBezTo>
                    <a:pt x="196" y="401"/>
                    <a:pt x="190" y="390"/>
                    <a:pt x="184" y="381"/>
                  </a:cubicBezTo>
                  <a:cubicBezTo>
                    <a:pt x="159" y="348"/>
                    <a:pt x="139" y="317"/>
                    <a:pt x="125" y="286"/>
                  </a:cubicBezTo>
                  <a:cubicBezTo>
                    <a:pt x="116" y="271"/>
                    <a:pt x="111" y="260"/>
                    <a:pt x="108" y="249"/>
                  </a:cubicBezTo>
                  <a:lnTo>
                    <a:pt x="113" y="0"/>
                  </a:lnTo>
                  <a:lnTo>
                    <a:pt x="113" y="0"/>
                  </a:lnTo>
                  <a:cubicBezTo>
                    <a:pt x="85" y="0"/>
                    <a:pt x="59" y="8"/>
                    <a:pt x="43" y="25"/>
                  </a:cubicBezTo>
                  <a:cubicBezTo>
                    <a:pt x="0" y="68"/>
                    <a:pt x="12" y="155"/>
                    <a:pt x="65" y="260"/>
                  </a:cubicBezTo>
                  <a:cubicBezTo>
                    <a:pt x="71" y="274"/>
                    <a:pt x="79" y="286"/>
                    <a:pt x="85" y="300"/>
                  </a:cubicBezTo>
                  <a:cubicBezTo>
                    <a:pt x="108" y="334"/>
                    <a:pt x="130" y="373"/>
                    <a:pt x="162" y="410"/>
                  </a:cubicBezTo>
                  <a:cubicBezTo>
                    <a:pt x="167" y="418"/>
                    <a:pt x="176" y="430"/>
                    <a:pt x="184" y="438"/>
                  </a:cubicBezTo>
                  <a:cubicBezTo>
                    <a:pt x="198" y="455"/>
                    <a:pt x="212" y="475"/>
                    <a:pt x="229" y="492"/>
                  </a:cubicBezTo>
                  <a:cubicBezTo>
                    <a:pt x="240" y="503"/>
                    <a:pt x="252" y="518"/>
                    <a:pt x="263" y="532"/>
                  </a:cubicBezTo>
                  <a:cubicBezTo>
                    <a:pt x="272" y="537"/>
                    <a:pt x="277" y="543"/>
                    <a:pt x="283" y="551"/>
                  </a:cubicBezTo>
                  <a:cubicBezTo>
                    <a:pt x="291" y="557"/>
                    <a:pt x="297" y="565"/>
                    <a:pt x="306" y="571"/>
                  </a:cubicBezTo>
                  <a:cubicBezTo>
                    <a:pt x="317" y="582"/>
                    <a:pt x="331" y="596"/>
                    <a:pt x="342" y="608"/>
                  </a:cubicBezTo>
                  <a:cubicBezTo>
                    <a:pt x="362" y="622"/>
                    <a:pt x="379" y="639"/>
                    <a:pt x="396" y="653"/>
                  </a:cubicBezTo>
                  <a:cubicBezTo>
                    <a:pt x="407" y="662"/>
                    <a:pt x="416" y="667"/>
                    <a:pt x="424" y="676"/>
                  </a:cubicBezTo>
                  <a:cubicBezTo>
                    <a:pt x="464" y="704"/>
                    <a:pt x="501" y="729"/>
                    <a:pt x="538" y="749"/>
                  </a:cubicBezTo>
                  <a:cubicBezTo>
                    <a:pt x="549" y="758"/>
                    <a:pt x="563" y="763"/>
                    <a:pt x="574" y="769"/>
                  </a:cubicBezTo>
                  <a:cubicBezTo>
                    <a:pt x="636" y="800"/>
                    <a:pt x="693" y="817"/>
                    <a:pt x="736" y="817"/>
                  </a:cubicBezTo>
                  <a:cubicBezTo>
                    <a:pt x="767" y="817"/>
                    <a:pt x="792" y="811"/>
                    <a:pt x="809" y="794"/>
                  </a:cubicBezTo>
                  <a:cubicBezTo>
                    <a:pt x="851" y="752"/>
                    <a:pt x="840" y="664"/>
                    <a:pt x="786" y="560"/>
                  </a:cubicBezTo>
                  <a:cubicBezTo>
                    <a:pt x="781" y="546"/>
                    <a:pt x="772" y="534"/>
                    <a:pt x="764" y="520"/>
                  </a:cubicBezTo>
                  <a:cubicBezTo>
                    <a:pt x="744" y="486"/>
                    <a:pt x="718" y="447"/>
                    <a:pt x="690" y="410"/>
                  </a:cubicBezTo>
                  <a:cubicBezTo>
                    <a:pt x="685" y="401"/>
                    <a:pt x="676" y="390"/>
                    <a:pt x="668" y="381"/>
                  </a:cubicBezTo>
                  <a:cubicBezTo>
                    <a:pt x="653" y="364"/>
                    <a:pt x="639" y="345"/>
                    <a:pt x="622" y="328"/>
                  </a:cubicBezTo>
                  <a:cubicBezTo>
                    <a:pt x="611" y="314"/>
                    <a:pt x="600" y="303"/>
                    <a:pt x="586" y="288"/>
                  </a:cubicBezTo>
                  <a:cubicBezTo>
                    <a:pt x="580" y="283"/>
                    <a:pt x="574" y="274"/>
                    <a:pt x="566" y="269"/>
                  </a:cubicBezTo>
                  <a:cubicBezTo>
                    <a:pt x="560" y="263"/>
                    <a:pt x="555" y="254"/>
                    <a:pt x="546" y="249"/>
                  </a:cubicBezTo>
                  <a:cubicBezTo>
                    <a:pt x="535" y="237"/>
                    <a:pt x="521" y="223"/>
                    <a:pt x="506" y="212"/>
                  </a:cubicBezTo>
                  <a:cubicBezTo>
                    <a:pt x="489" y="195"/>
                    <a:pt x="472" y="181"/>
                    <a:pt x="453" y="167"/>
                  </a:cubicBezTo>
                  <a:cubicBezTo>
                    <a:pt x="444" y="158"/>
                    <a:pt x="436" y="153"/>
                    <a:pt x="424" y="144"/>
                  </a:cubicBezTo>
                  <a:cubicBezTo>
                    <a:pt x="388" y="116"/>
                    <a:pt x="351" y="90"/>
                    <a:pt x="314" y="71"/>
                  </a:cubicBezTo>
                  <a:cubicBezTo>
                    <a:pt x="303" y="62"/>
                    <a:pt x="289" y="56"/>
                    <a:pt x="277" y="51"/>
                  </a:cubicBezTo>
                  <a:cubicBezTo>
                    <a:pt x="215" y="17"/>
                    <a:pt x="159" y="0"/>
                    <a:pt x="113" y="0"/>
                  </a:cubicBezTo>
                  <a:lnTo>
                    <a:pt x="108" y="2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52" name="Freeform 147"/>
            <p:cNvSpPr>
              <a:spLocks noChangeArrowheads="1"/>
            </p:cNvSpPr>
            <p:nvPr/>
          </p:nvSpPr>
          <p:spPr bwMode="auto">
            <a:xfrm>
              <a:off x="5075" y="1371"/>
              <a:ext cx="37" cy="38"/>
            </a:xfrm>
            <a:custGeom>
              <a:avLst/>
              <a:gdLst>
                <a:gd name="T0" fmla="*/ 85 w 168"/>
                <a:gd name="T1" fmla="*/ 0 h 171"/>
                <a:gd name="T2" fmla="*/ 85 w 168"/>
                <a:gd name="T3" fmla="*/ 0 h 171"/>
                <a:gd name="T4" fmla="*/ 0 w 168"/>
                <a:gd name="T5" fmla="*/ 85 h 171"/>
                <a:gd name="T6" fmla="*/ 85 w 168"/>
                <a:gd name="T7" fmla="*/ 170 h 171"/>
                <a:gd name="T8" fmla="*/ 167 w 168"/>
                <a:gd name="T9" fmla="*/ 85 h 171"/>
                <a:gd name="T10" fmla="*/ 85 w 168"/>
                <a:gd name="T11" fmla="*/ 0 h 171"/>
              </a:gdLst>
              <a:ahLst/>
              <a:cxnLst>
                <a:cxn ang="0">
                  <a:pos x="T0" y="T1"/>
                </a:cxn>
                <a:cxn ang="0">
                  <a:pos x="T2" y="T3"/>
                </a:cxn>
                <a:cxn ang="0">
                  <a:pos x="T4" y="T5"/>
                </a:cxn>
                <a:cxn ang="0">
                  <a:pos x="T6" y="T7"/>
                </a:cxn>
                <a:cxn ang="0">
                  <a:pos x="T8" y="T9"/>
                </a:cxn>
                <a:cxn ang="0">
                  <a:pos x="T10" y="T11"/>
                </a:cxn>
              </a:cxnLst>
              <a:rect l="0" t="0" r="r" b="b"/>
              <a:pathLst>
                <a:path w="168" h="171">
                  <a:moveTo>
                    <a:pt x="85" y="0"/>
                  </a:moveTo>
                  <a:lnTo>
                    <a:pt x="85" y="0"/>
                  </a:lnTo>
                  <a:cubicBezTo>
                    <a:pt x="37" y="0"/>
                    <a:pt x="0" y="39"/>
                    <a:pt x="0" y="85"/>
                  </a:cubicBezTo>
                  <a:cubicBezTo>
                    <a:pt x="0" y="130"/>
                    <a:pt x="37" y="170"/>
                    <a:pt x="85" y="170"/>
                  </a:cubicBezTo>
                  <a:cubicBezTo>
                    <a:pt x="130" y="170"/>
                    <a:pt x="167" y="130"/>
                    <a:pt x="167" y="85"/>
                  </a:cubicBezTo>
                  <a:cubicBezTo>
                    <a:pt x="167" y="39"/>
                    <a:pt x="130" y="0"/>
                    <a:pt x="85"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53" name="Freeform 148"/>
            <p:cNvSpPr>
              <a:spLocks noChangeArrowheads="1"/>
            </p:cNvSpPr>
            <p:nvPr/>
          </p:nvSpPr>
          <p:spPr bwMode="auto">
            <a:xfrm>
              <a:off x="6072" y="1965"/>
              <a:ext cx="90" cy="245"/>
            </a:xfrm>
            <a:custGeom>
              <a:avLst/>
              <a:gdLst>
                <a:gd name="T0" fmla="*/ 311 w 400"/>
                <a:gd name="T1" fmla="*/ 882 h 1084"/>
                <a:gd name="T2" fmla="*/ 91 w 400"/>
                <a:gd name="T3" fmla="*/ 882 h 1084"/>
                <a:gd name="T4" fmla="*/ 201 w 400"/>
                <a:gd name="T5" fmla="*/ 1083 h 1084"/>
                <a:gd name="T6" fmla="*/ 311 w 400"/>
                <a:gd name="T7" fmla="*/ 882 h 1084"/>
                <a:gd name="T8" fmla="*/ 14 w 400"/>
                <a:gd name="T9" fmla="*/ 730 h 1084"/>
                <a:gd name="T10" fmla="*/ 77 w 400"/>
                <a:gd name="T11" fmla="*/ 843 h 1084"/>
                <a:gd name="T12" fmla="*/ 14 w 400"/>
                <a:gd name="T13" fmla="*/ 730 h 1084"/>
                <a:gd name="T14" fmla="*/ 388 w 400"/>
                <a:gd name="T15" fmla="*/ 730 h 1084"/>
                <a:gd name="T16" fmla="*/ 325 w 400"/>
                <a:gd name="T17" fmla="*/ 843 h 1084"/>
                <a:gd name="T18" fmla="*/ 388 w 400"/>
                <a:gd name="T19" fmla="*/ 730 h 1084"/>
                <a:gd name="T20" fmla="*/ 3 w 400"/>
                <a:gd name="T21" fmla="*/ 623 h 1084"/>
                <a:gd name="T22" fmla="*/ 43 w 400"/>
                <a:gd name="T23" fmla="*/ 699 h 1084"/>
                <a:gd name="T24" fmla="*/ 3 w 400"/>
                <a:gd name="T25" fmla="*/ 623 h 1084"/>
                <a:gd name="T26" fmla="*/ 399 w 400"/>
                <a:gd name="T27" fmla="*/ 623 h 1084"/>
                <a:gd name="T28" fmla="*/ 357 w 400"/>
                <a:gd name="T29" fmla="*/ 699 h 1084"/>
                <a:gd name="T30" fmla="*/ 399 w 400"/>
                <a:gd name="T31" fmla="*/ 623 h 1084"/>
                <a:gd name="T32" fmla="*/ 34 w 400"/>
                <a:gd name="T33" fmla="*/ 473 h 1084"/>
                <a:gd name="T34" fmla="*/ 0 w 400"/>
                <a:gd name="T35" fmla="*/ 543 h 1084"/>
                <a:gd name="T36" fmla="*/ 34 w 400"/>
                <a:gd name="T37" fmla="*/ 611 h 1084"/>
                <a:gd name="T38" fmla="*/ 34 w 400"/>
                <a:gd name="T39" fmla="*/ 473 h 1084"/>
                <a:gd name="T40" fmla="*/ 365 w 400"/>
                <a:gd name="T41" fmla="*/ 473 h 1084"/>
                <a:gd name="T42" fmla="*/ 365 w 400"/>
                <a:gd name="T43" fmla="*/ 611 h 1084"/>
                <a:gd name="T44" fmla="*/ 399 w 400"/>
                <a:gd name="T45" fmla="*/ 543 h 1084"/>
                <a:gd name="T46" fmla="*/ 365 w 400"/>
                <a:gd name="T47" fmla="*/ 473 h 1084"/>
                <a:gd name="T48" fmla="*/ 357 w 400"/>
                <a:gd name="T49" fmla="*/ 385 h 1084"/>
                <a:gd name="T50" fmla="*/ 399 w 400"/>
                <a:gd name="T51" fmla="*/ 461 h 1084"/>
                <a:gd name="T52" fmla="*/ 357 w 400"/>
                <a:gd name="T53" fmla="*/ 385 h 1084"/>
                <a:gd name="T54" fmla="*/ 43 w 400"/>
                <a:gd name="T55" fmla="*/ 385 h 1084"/>
                <a:gd name="T56" fmla="*/ 3 w 400"/>
                <a:gd name="T57" fmla="*/ 461 h 1084"/>
                <a:gd name="T58" fmla="*/ 43 w 400"/>
                <a:gd name="T59" fmla="*/ 385 h 1084"/>
                <a:gd name="T60" fmla="*/ 362 w 400"/>
                <a:gd name="T61" fmla="*/ 224 h 1084"/>
                <a:gd name="T62" fmla="*/ 351 w 400"/>
                <a:gd name="T63" fmla="*/ 351 h 1084"/>
                <a:gd name="T64" fmla="*/ 362 w 400"/>
                <a:gd name="T65" fmla="*/ 224 h 1084"/>
                <a:gd name="T66" fmla="*/ 40 w 400"/>
                <a:gd name="T67" fmla="*/ 224 h 1084"/>
                <a:gd name="T68" fmla="*/ 49 w 400"/>
                <a:gd name="T69" fmla="*/ 351 h 1084"/>
                <a:gd name="T70" fmla="*/ 40 w 400"/>
                <a:gd name="T71" fmla="*/ 224 h 1084"/>
                <a:gd name="T72" fmla="*/ 201 w 400"/>
                <a:gd name="T73" fmla="*/ 0 h 1084"/>
                <a:gd name="T74" fmla="*/ 91 w 400"/>
                <a:gd name="T75" fmla="*/ 201 h 1084"/>
                <a:gd name="T76" fmla="*/ 311 w 400"/>
                <a:gd name="T77" fmla="*/ 201 h 1084"/>
                <a:gd name="T78" fmla="*/ 201 w 400"/>
                <a:gd name="T79" fmla="*/ 0 h 1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0" h="1084">
                  <a:moveTo>
                    <a:pt x="311" y="882"/>
                  </a:moveTo>
                  <a:lnTo>
                    <a:pt x="311" y="882"/>
                  </a:lnTo>
                  <a:cubicBezTo>
                    <a:pt x="283" y="953"/>
                    <a:pt x="244" y="996"/>
                    <a:pt x="201" y="996"/>
                  </a:cubicBezTo>
                  <a:cubicBezTo>
                    <a:pt x="159" y="996"/>
                    <a:pt x="119" y="953"/>
                    <a:pt x="91" y="882"/>
                  </a:cubicBezTo>
                  <a:cubicBezTo>
                    <a:pt x="77" y="888"/>
                    <a:pt x="65" y="897"/>
                    <a:pt x="51" y="902"/>
                  </a:cubicBezTo>
                  <a:cubicBezTo>
                    <a:pt x="88" y="1013"/>
                    <a:pt x="142" y="1083"/>
                    <a:pt x="201" y="1083"/>
                  </a:cubicBezTo>
                  <a:cubicBezTo>
                    <a:pt x="261" y="1083"/>
                    <a:pt x="314" y="1013"/>
                    <a:pt x="351" y="902"/>
                  </a:cubicBezTo>
                  <a:cubicBezTo>
                    <a:pt x="337" y="897"/>
                    <a:pt x="325" y="888"/>
                    <a:pt x="311" y="882"/>
                  </a:cubicBezTo>
                  <a:lnTo>
                    <a:pt x="14" y="730"/>
                  </a:lnTo>
                  <a:lnTo>
                    <a:pt x="14" y="730"/>
                  </a:lnTo>
                  <a:cubicBezTo>
                    <a:pt x="20" y="778"/>
                    <a:pt x="29" y="821"/>
                    <a:pt x="40" y="860"/>
                  </a:cubicBezTo>
                  <a:cubicBezTo>
                    <a:pt x="51" y="855"/>
                    <a:pt x="63" y="849"/>
                    <a:pt x="77" y="843"/>
                  </a:cubicBezTo>
                  <a:cubicBezTo>
                    <a:pt x="65" y="812"/>
                    <a:pt x="57" y="775"/>
                    <a:pt x="49" y="733"/>
                  </a:cubicBezTo>
                  <a:cubicBezTo>
                    <a:pt x="37" y="733"/>
                    <a:pt x="26" y="730"/>
                    <a:pt x="14" y="730"/>
                  </a:cubicBezTo>
                  <a:lnTo>
                    <a:pt x="388" y="730"/>
                  </a:lnTo>
                  <a:lnTo>
                    <a:pt x="388" y="730"/>
                  </a:lnTo>
                  <a:cubicBezTo>
                    <a:pt x="376" y="730"/>
                    <a:pt x="365" y="733"/>
                    <a:pt x="351" y="733"/>
                  </a:cubicBezTo>
                  <a:cubicBezTo>
                    <a:pt x="345" y="775"/>
                    <a:pt x="337" y="812"/>
                    <a:pt x="325" y="843"/>
                  </a:cubicBezTo>
                  <a:cubicBezTo>
                    <a:pt x="337" y="849"/>
                    <a:pt x="351" y="855"/>
                    <a:pt x="362" y="860"/>
                  </a:cubicBezTo>
                  <a:cubicBezTo>
                    <a:pt x="373" y="821"/>
                    <a:pt x="382" y="778"/>
                    <a:pt x="388" y="730"/>
                  </a:cubicBezTo>
                  <a:lnTo>
                    <a:pt x="3" y="623"/>
                  </a:lnTo>
                  <a:lnTo>
                    <a:pt x="3" y="623"/>
                  </a:lnTo>
                  <a:cubicBezTo>
                    <a:pt x="3" y="648"/>
                    <a:pt x="6" y="671"/>
                    <a:pt x="9" y="693"/>
                  </a:cubicBezTo>
                  <a:cubicBezTo>
                    <a:pt x="20" y="696"/>
                    <a:pt x="31" y="696"/>
                    <a:pt x="43" y="699"/>
                  </a:cubicBezTo>
                  <a:cubicBezTo>
                    <a:pt x="43" y="687"/>
                    <a:pt x="40" y="676"/>
                    <a:pt x="40" y="662"/>
                  </a:cubicBezTo>
                  <a:cubicBezTo>
                    <a:pt x="26" y="651"/>
                    <a:pt x="14" y="637"/>
                    <a:pt x="3" y="623"/>
                  </a:cubicBezTo>
                  <a:lnTo>
                    <a:pt x="399" y="623"/>
                  </a:lnTo>
                  <a:lnTo>
                    <a:pt x="399" y="623"/>
                  </a:lnTo>
                  <a:cubicBezTo>
                    <a:pt x="388" y="637"/>
                    <a:pt x="373" y="651"/>
                    <a:pt x="362" y="662"/>
                  </a:cubicBezTo>
                  <a:cubicBezTo>
                    <a:pt x="359" y="676"/>
                    <a:pt x="359" y="687"/>
                    <a:pt x="357" y="699"/>
                  </a:cubicBezTo>
                  <a:cubicBezTo>
                    <a:pt x="371" y="696"/>
                    <a:pt x="382" y="696"/>
                    <a:pt x="393" y="693"/>
                  </a:cubicBezTo>
                  <a:cubicBezTo>
                    <a:pt x="396" y="671"/>
                    <a:pt x="396" y="648"/>
                    <a:pt x="399" y="623"/>
                  </a:cubicBezTo>
                  <a:lnTo>
                    <a:pt x="34" y="473"/>
                  </a:lnTo>
                  <a:lnTo>
                    <a:pt x="34" y="473"/>
                  </a:lnTo>
                  <a:cubicBezTo>
                    <a:pt x="23" y="487"/>
                    <a:pt x="12" y="501"/>
                    <a:pt x="0" y="512"/>
                  </a:cubicBezTo>
                  <a:cubicBezTo>
                    <a:pt x="0" y="523"/>
                    <a:pt x="0" y="532"/>
                    <a:pt x="0" y="543"/>
                  </a:cubicBezTo>
                  <a:cubicBezTo>
                    <a:pt x="0" y="552"/>
                    <a:pt x="0" y="560"/>
                    <a:pt x="0" y="572"/>
                  </a:cubicBezTo>
                  <a:cubicBezTo>
                    <a:pt x="12" y="583"/>
                    <a:pt x="23" y="597"/>
                    <a:pt x="34" y="611"/>
                  </a:cubicBezTo>
                  <a:cubicBezTo>
                    <a:pt x="34" y="589"/>
                    <a:pt x="34" y="566"/>
                    <a:pt x="34" y="543"/>
                  </a:cubicBezTo>
                  <a:cubicBezTo>
                    <a:pt x="34" y="518"/>
                    <a:pt x="34" y="495"/>
                    <a:pt x="34" y="473"/>
                  </a:cubicBezTo>
                  <a:lnTo>
                    <a:pt x="365" y="473"/>
                  </a:lnTo>
                  <a:lnTo>
                    <a:pt x="365" y="473"/>
                  </a:lnTo>
                  <a:cubicBezTo>
                    <a:pt x="368" y="495"/>
                    <a:pt x="368" y="518"/>
                    <a:pt x="368" y="543"/>
                  </a:cubicBezTo>
                  <a:cubicBezTo>
                    <a:pt x="368" y="566"/>
                    <a:pt x="368" y="589"/>
                    <a:pt x="365" y="611"/>
                  </a:cubicBezTo>
                  <a:cubicBezTo>
                    <a:pt x="379" y="597"/>
                    <a:pt x="391" y="583"/>
                    <a:pt x="399" y="572"/>
                  </a:cubicBezTo>
                  <a:cubicBezTo>
                    <a:pt x="399" y="560"/>
                    <a:pt x="399" y="552"/>
                    <a:pt x="399" y="543"/>
                  </a:cubicBezTo>
                  <a:cubicBezTo>
                    <a:pt x="399" y="532"/>
                    <a:pt x="399" y="523"/>
                    <a:pt x="399" y="512"/>
                  </a:cubicBezTo>
                  <a:cubicBezTo>
                    <a:pt x="391" y="501"/>
                    <a:pt x="379" y="487"/>
                    <a:pt x="365" y="473"/>
                  </a:cubicBezTo>
                  <a:lnTo>
                    <a:pt x="357" y="385"/>
                  </a:lnTo>
                  <a:lnTo>
                    <a:pt x="357" y="385"/>
                  </a:lnTo>
                  <a:cubicBezTo>
                    <a:pt x="359" y="396"/>
                    <a:pt x="359" y="408"/>
                    <a:pt x="362" y="422"/>
                  </a:cubicBezTo>
                  <a:cubicBezTo>
                    <a:pt x="373" y="433"/>
                    <a:pt x="388" y="447"/>
                    <a:pt x="399" y="461"/>
                  </a:cubicBezTo>
                  <a:cubicBezTo>
                    <a:pt x="396" y="436"/>
                    <a:pt x="396" y="413"/>
                    <a:pt x="393" y="391"/>
                  </a:cubicBezTo>
                  <a:cubicBezTo>
                    <a:pt x="382" y="388"/>
                    <a:pt x="371" y="388"/>
                    <a:pt x="357" y="385"/>
                  </a:cubicBezTo>
                  <a:lnTo>
                    <a:pt x="43" y="385"/>
                  </a:lnTo>
                  <a:lnTo>
                    <a:pt x="43" y="385"/>
                  </a:lnTo>
                  <a:cubicBezTo>
                    <a:pt x="31" y="388"/>
                    <a:pt x="20" y="388"/>
                    <a:pt x="9" y="391"/>
                  </a:cubicBezTo>
                  <a:cubicBezTo>
                    <a:pt x="6" y="413"/>
                    <a:pt x="3" y="436"/>
                    <a:pt x="3" y="461"/>
                  </a:cubicBezTo>
                  <a:cubicBezTo>
                    <a:pt x="14" y="447"/>
                    <a:pt x="26" y="433"/>
                    <a:pt x="40" y="422"/>
                  </a:cubicBezTo>
                  <a:cubicBezTo>
                    <a:pt x="40" y="408"/>
                    <a:pt x="43" y="396"/>
                    <a:pt x="43" y="385"/>
                  </a:cubicBezTo>
                  <a:lnTo>
                    <a:pt x="362" y="224"/>
                  </a:lnTo>
                  <a:lnTo>
                    <a:pt x="362" y="224"/>
                  </a:lnTo>
                  <a:cubicBezTo>
                    <a:pt x="351" y="230"/>
                    <a:pt x="337" y="235"/>
                    <a:pt x="325" y="241"/>
                  </a:cubicBezTo>
                  <a:cubicBezTo>
                    <a:pt x="337" y="272"/>
                    <a:pt x="345" y="311"/>
                    <a:pt x="351" y="351"/>
                  </a:cubicBezTo>
                  <a:cubicBezTo>
                    <a:pt x="365" y="351"/>
                    <a:pt x="376" y="354"/>
                    <a:pt x="388" y="354"/>
                  </a:cubicBezTo>
                  <a:cubicBezTo>
                    <a:pt x="382" y="308"/>
                    <a:pt x="373" y="264"/>
                    <a:pt x="362" y="224"/>
                  </a:cubicBezTo>
                  <a:lnTo>
                    <a:pt x="40" y="224"/>
                  </a:lnTo>
                  <a:lnTo>
                    <a:pt x="40" y="224"/>
                  </a:lnTo>
                  <a:cubicBezTo>
                    <a:pt x="29" y="264"/>
                    <a:pt x="20" y="308"/>
                    <a:pt x="14" y="354"/>
                  </a:cubicBezTo>
                  <a:cubicBezTo>
                    <a:pt x="26" y="354"/>
                    <a:pt x="37" y="351"/>
                    <a:pt x="49" y="351"/>
                  </a:cubicBezTo>
                  <a:cubicBezTo>
                    <a:pt x="57" y="311"/>
                    <a:pt x="65" y="272"/>
                    <a:pt x="77" y="241"/>
                  </a:cubicBezTo>
                  <a:cubicBezTo>
                    <a:pt x="63" y="235"/>
                    <a:pt x="51" y="230"/>
                    <a:pt x="40" y="224"/>
                  </a:cubicBezTo>
                  <a:lnTo>
                    <a:pt x="201" y="0"/>
                  </a:lnTo>
                  <a:lnTo>
                    <a:pt x="201" y="0"/>
                  </a:lnTo>
                  <a:cubicBezTo>
                    <a:pt x="142" y="0"/>
                    <a:pt x="88" y="71"/>
                    <a:pt x="51" y="181"/>
                  </a:cubicBezTo>
                  <a:cubicBezTo>
                    <a:pt x="65" y="187"/>
                    <a:pt x="77" y="196"/>
                    <a:pt x="91" y="201"/>
                  </a:cubicBezTo>
                  <a:cubicBezTo>
                    <a:pt x="119" y="130"/>
                    <a:pt x="159" y="88"/>
                    <a:pt x="201" y="88"/>
                  </a:cubicBezTo>
                  <a:cubicBezTo>
                    <a:pt x="244" y="88"/>
                    <a:pt x="283" y="130"/>
                    <a:pt x="311" y="201"/>
                  </a:cubicBezTo>
                  <a:cubicBezTo>
                    <a:pt x="325" y="196"/>
                    <a:pt x="337" y="187"/>
                    <a:pt x="351" y="181"/>
                  </a:cubicBezTo>
                  <a:cubicBezTo>
                    <a:pt x="314" y="71"/>
                    <a:pt x="261" y="0"/>
                    <a:pt x="201" y="0"/>
                  </a:cubicBezTo>
                  <a:lnTo>
                    <a:pt x="311" y="88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54" name="Freeform 149"/>
            <p:cNvSpPr>
              <a:spLocks noChangeArrowheads="1"/>
            </p:cNvSpPr>
            <p:nvPr/>
          </p:nvSpPr>
          <p:spPr bwMode="auto">
            <a:xfrm>
              <a:off x="5995" y="2043"/>
              <a:ext cx="246" cy="90"/>
            </a:xfrm>
            <a:custGeom>
              <a:avLst/>
              <a:gdLst>
                <a:gd name="T0" fmla="*/ 611 w 1087"/>
                <a:gd name="T1" fmla="*/ 365 h 400"/>
                <a:gd name="T2" fmla="*/ 475 w 1087"/>
                <a:gd name="T3" fmla="*/ 365 h 400"/>
                <a:gd name="T4" fmla="*/ 543 w 1087"/>
                <a:gd name="T5" fmla="*/ 399 h 400"/>
                <a:gd name="T6" fmla="*/ 611 w 1087"/>
                <a:gd name="T7" fmla="*/ 365 h 400"/>
                <a:gd name="T8" fmla="*/ 240 w 1087"/>
                <a:gd name="T9" fmla="*/ 326 h 400"/>
                <a:gd name="T10" fmla="*/ 356 w 1087"/>
                <a:gd name="T11" fmla="*/ 388 h 400"/>
                <a:gd name="T12" fmla="*/ 461 w 1087"/>
                <a:gd name="T13" fmla="*/ 396 h 400"/>
                <a:gd name="T14" fmla="*/ 385 w 1087"/>
                <a:gd name="T15" fmla="*/ 357 h 400"/>
                <a:gd name="T16" fmla="*/ 240 w 1087"/>
                <a:gd name="T17" fmla="*/ 326 h 400"/>
                <a:gd name="T18" fmla="*/ 845 w 1087"/>
                <a:gd name="T19" fmla="*/ 326 h 400"/>
                <a:gd name="T20" fmla="*/ 699 w 1087"/>
                <a:gd name="T21" fmla="*/ 357 h 400"/>
                <a:gd name="T22" fmla="*/ 625 w 1087"/>
                <a:gd name="T23" fmla="*/ 396 h 400"/>
                <a:gd name="T24" fmla="*/ 730 w 1087"/>
                <a:gd name="T25" fmla="*/ 388 h 400"/>
                <a:gd name="T26" fmla="*/ 845 w 1087"/>
                <a:gd name="T27" fmla="*/ 326 h 400"/>
                <a:gd name="T28" fmla="*/ 902 w 1087"/>
                <a:gd name="T29" fmla="*/ 51 h 400"/>
                <a:gd name="T30" fmla="*/ 995 w 1087"/>
                <a:gd name="T31" fmla="*/ 201 h 400"/>
                <a:gd name="T32" fmla="*/ 902 w 1087"/>
                <a:gd name="T33" fmla="*/ 348 h 400"/>
                <a:gd name="T34" fmla="*/ 902 w 1087"/>
                <a:gd name="T35" fmla="*/ 51 h 400"/>
                <a:gd name="T36" fmla="*/ 181 w 1087"/>
                <a:gd name="T37" fmla="*/ 51 h 400"/>
                <a:gd name="T38" fmla="*/ 181 w 1087"/>
                <a:gd name="T39" fmla="*/ 348 h 400"/>
                <a:gd name="T40" fmla="*/ 88 w 1087"/>
                <a:gd name="T41" fmla="*/ 201 h 400"/>
                <a:gd name="T42" fmla="*/ 181 w 1087"/>
                <a:gd name="T43" fmla="*/ 51 h 400"/>
                <a:gd name="T44" fmla="*/ 625 w 1087"/>
                <a:gd name="T45" fmla="*/ 3 h 400"/>
                <a:gd name="T46" fmla="*/ 699 w 1087"/>
                <a:gd name="T47" fmla="*/ 43 h 400"/>
                <a:gd name="T48" fmla="*/ 845 w 1087"/>
                <a:gd name="T49" fmla="*/ 74 h 400"/>
                <a:gd name="T50" fmla="*/ 730 w 1087"/>
                <a:gd name="T51" fmla="*/ 12 h 400"/>
                <a:gd name="T52" fmla="*/ 625 w 1087"/>
                <a:gd name="T53" fmla="*/ 3 h 400"/>
                <a:gd name="T54" fmla="*/ 461 w 1087"/>
                <a:gd name="T55" fmla="*/ 3 h 400"/>
                <a:gd name="T56" fmla="*/ 356 w 1087"/>
                <a:gd name="T57" fmla="*/ 12 h 400"/>
                <a:gd name="T58" fmla="*/ 240 w 1087"/>
                <a:gd name="T59" fmla="*/ 74 h 400"/>
                <a:gd name="T60" fmla="*/ 385 w 1087"/>
                <a:gd name="T61" fmla="*/ 43 h 400"/>
                <a:gd name="T62" fmla="*/ 461 w 1087"/>
                <a:gd name="T63" fmla="*/ 3 h 400"/>
                <a:gd name="T64" fmla="*/ 543 w 1087"/>
                <a:gd name="T65" fmla="*/ 0 h 400"/>
                <a:gd name="T66" fmla="*/ 475 w 1087"/>
                <a:gd name="T67" fmla="*/ 34 h 400"/>
                <a:gd name="T68" fmla="*/ 611 w 1087"/>
                <a:gd name="T69" fmla="*/ 34 h 400"/>
                <a:gd name="T70" fmla="*/ 543 w 1087"/>
                <a:gd name="T71"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7" h="400">
                  <a:moveTo>
                    <a:pt x="611" y="365"/>
                  </a:moveTo>
                  <a:lnTo>
                    <a:pt x="611" y="365"/>
                  </a:lnTo>
                  <a:cubicBezTo>
                    <a:pt x="588" y="365"/>
                    <a:pt x="566" y="368"/>
                    <a:pt x="543" y="368"/>
                  </a:cubicBezTo>
                  <a:cubicBezTo>
                    <a:pt x="520" y="368"/>
                    <a:pt x="498" y="365"/>
                    <a:pt x="475" y="365"/>
                  </a:cubicBezTo>
                  <a:cubicBezTo>
                    <a:pt x="486" y="376"/>
                    <a:pt x="501" y="388"/>
                    <a:pt x="515" y="399"/>
                  </a:cubicBezTo>
                  <a:cubicBezTo>
                    <a:pt x="523" y="399"/>
                    <a:pt x="532" y="399"/>
                    <a:pt x="543" y="399"/>
                  </a:cubicBezTo>
                  <a:cubicBezTo>
                    <a:pt x="552" y="399"/>
                    <a:pt x="563" y="399"/>
                    <a:pt x="571" y="399"/>
                  </a:cubicBezTo>
                  <a:cubicBezTo>
                    <a:pt x="586" y="388"/>
                    <a:pt x="597" y="376"/>
                    <a:pt x="611" y="365"/>
                  </a:cubicBezTo>
                  <a:lnTo>
                    <a:pt x="240" y="326"/>
                  </a:lnTo>
                  <a:lnTo>
                    <a:pt x="240" y="326"/>
                  </a:lnTo>
                  <a:cubicBezTo>
                    <a:pt x="235" y="337"/>
                    <a:pt x="229" y="351"/>
                    <a:pt x="224" y="362"/>
                  </a:cubicBezTo>
                  <a:cubicBezTo>
                    <a:pt x="263" y="371"/>
                    <a:pt x="308" y="382"/>
                    <a:pt x="356" y="388"/>
                  </a:cubicBezTo>
                  <a:cubicBezTo>
                    <a:pt x="368" y="388"/>
                    <a:pt x="379" y="391"/>
                    <a:pt x="391" y="391"/>
                  </a:cubicBezTo>
                  <a:cubicBezTo>
                    <a:pt x="413" y="393"/>
                    <a:pt x="438" y="396"/>
                    <a:pt x="461" y="396"/>
                  </a:cubicBezTo>
                  <a:cubicBezTo>
                    <a:pt x="447" y="385"/>
                    <a:pt x="435" y="374"/>
                    <a:pt x="421" y="362"/>
                  </a:cubicBezTo>
                  <a:cubicBezTo>
                    <a:pt x="410" y="359"/>
                    <a:pt x="399" y="359"/>
                    <a:pt x="385" y="357"/>
                  </a:cubicBezTo>
                  <a:cubicBezTo>
                    <a:pt x="373" y="354"/>
                    <a:pt x="362" y="354"/>
                    <a:pt x="351" y="351"/>
                  </a:cubicBezTo>
                  <a:cubicBezTo>
                    <a:pt x="311" y="345"/>
                    <a:pt x="274" y="337"/>
                    <a:pt x="240" y="326"/>
                  </a:cubicBezTo>
                  <a:lnTo>
                    <a:pt x="845" y="326"/>
                  </a:lnTo>
                  <a:lnTo>
                    <a:pt x="845" y="326"/>
                  </a:lnTo>
                  <a:cubicBezTo>
                    <a:pt x="812" y="337"/>
                    <a:pt x="775" y="345"/>
                    <a:pt x="735" y="351"/>
                  </a:cubicBezTo>
                  <a:cubicBezTo>
                    <a:pt x="724" y="354"/>
                    <a:pt x="713" y="354"/>
                    <a:pt x="699" y="357"/>
                  </a:cubicBezTo>
                  <a:cubicBezTo>
                    <a:pt x="687" y="359"/>
                    <a:pt x="676" y="359"/>
                    <a:pt x="664" y="362"/>
                  </a:cubicBezTo>
                  <a:cubicBezTo>
                    <a:pt x="650" y="374"/>
                    <a:pt x="636" y="385"/>
                    <a:pt x="625" y="396"/>
                  </a:cubicBezTo>
                  <a:cubicBezTo>
                    <a:pt x="647" y="396"/>
                    <a:pt x="670" y="393"/>
                    <a:pt x="693" y="391"/>
                  </a:cubicBezTo>
                  <a:cubicBezTo>
                    <a:pt x="707" y="391"/>
                    <a:pt x="718" y="388"/>
                    <a:pt x="730" y="388"/>
                  </a:cubicBezTo>
                  <a:cubicBezTo>
                    <a:pt x="778" y="382"/>
                    <a:pt x="820" y="371"/>
                    <a:pt x="862" y="362"/>
                  </a:cubicBezTo>
                  <a:cubicBezTo>
                    <a:pt x="857" y="351"/>
                    <a:pt x="851" y="337"/>
                    <a:pt x="845" y="326"/>
                  </a:cubicBezTo>
                  <a:lnTo>
                    <a:pt x="902" y="51"/>
                  </a:lnTo>
                  <a:lnTo>
                    <a:pt x="902" y="51"/>
                  </a:lnTo>
                  <a:cubicBezTo>
                    <a:pt x="896" y="63"/>
                    <a:pt x="891" y="77"/>
                    <a:pt x="882" y="88"/>
                  </a:cubicBezTo>
                  <a:cubicBezTo>
                    <a:pt x="953" y="119"/>
                    <a:pt x="995" y="156"/>
                    <a:pt x="995" y="201"/>
                  </a:cubicBezTo>
                  <a:cubicBezTo>
                    <a:pt x="995" y="244"/>
                    <a:pt x="953" y="281"/>
                    <a:pt x="882" y="312"/>
                  </a:cubicBezTo>
                  <a:cubicBezTo>
                    <a:pt x="891" y="323"/>
                    <a:pt x="896" y="337"/>
                    <a:pt x="902" y="348"/>
                  </a:cubicBezTo>
                  <a:cubicBezTo>
                    <a:pt x="1015" y="312"/>
                    <a:pt x="1086" y="261"/>
                    <a:pt x="1086" y="201"/>
                  </a:cubicBezTo>
                  <a:cubicBezTo>
                    <a:pt x="1086" y="142"/>
                    <a:pt x="1015" y="88"/>
                    <a:pt x="902" y="51"/>
                  </a:cubicBezTo>
                  <a:lnTo>
                    <a:pt x="181" y="51"/>
                  </a:lnTo>
                  <a:lnTo>
                    <a:pt x="181" y="51"/>
                  </a:lnTo>
                  <a:cubicBezTo>
                    <a:pt x="71" y="88"/>
                    <a:pt x="0" y="142"/>
                    <a:pt x="0" y="201"/>
                  </a:cubicBezTo>
                  <a:cubicBezTo>
                    <a:pt x="0" y="261"/>
                    <a:pt x="71" y="312"/>
                    <a:pt x="181" y="348"/>
                  </a:cubicBezTo>
                  <a:cubicBezTo>
                    <a:pt x="190" y="337"/>
                    <a:pt x="195" y="323"/>
                    <a:pt x="204" y="312"/>
                  </a:cubicBezTo>
                  <a:cubicBezTo>
                    <a:pt x="133" y="281"/>
                    <a:pt x="88" y="244"/>
                    <a:pt x="88" y="201"/>
                  </a:cubicBezTo>
                  <a:cubicBezTo>
                    <a:pt x="88" y="156"/>
                    <a:pt x="133" y="119"/>
                    <a:pt x="204" y="88"/>
                  </a:cubicBezTo>
                  <a:cubicBezTo>
                    <a:pt x="195" y="77"/>
                    <a:pt x="190" y="63"/>
                    <a:pt x="181" y="51"/>
                  </a:cubicBezTo>
                  <a:lnTo>
                    <a:pt x="625" y="3"/>
                  </a:lnTo>
                  <a:lnTo>
                    <a:pt x="625" y="3"/>
                  </a:lnTo>
                  <a:cubicBezTo>
                    <a:pt x="636" y="15"/>
                    <a:pt x="650" y="26"/>
                    <a:pt x="664" y="40"/>
                  </a:cubicBezTo>
                  <a:cubicBezTo>
                    <a:pt x="676" y="40"/>
                    <a:pt x="687" y="40"/>
                    <a:pt x="699" y="43"/>
                  </a:cubicBezTo>
                  <a:cubicBezTo>
                    <a:pt x="713" y="46"/>
                    <a:pt x="724" y="46"/>
                    <a:pt x="735" y="49"/>
                  </a:cubicBezTo>
                  <a:cubicBezTo>
                    <a:pt x="775" y="54"/>
                    <a:pt x="812" y="66"/>
                    <a:pt x="845" y="74"/>
                  </a:cubicBezTo>
                  <a:cubicBezTo>
                    <a:pt x="851" y="63"/>
                    <a:pt x="857" y="51"/>
                    <a:pt x="862" y="37"/>
                  </a:cubicBezTo>
                  <a:cubicBezTo>
                    <a:pt x="820" y="29"/>
                    <a:pt x="778" y="20"/>
                    <a:pt x="730" y="12"/>
                  </a:cubicBezTo>
                  <a:cubicBezTo>
                    <a:pt x="718" y="12"/>
                    <a:pt x="707" y="9"/>
                    <a:pt x="693" y="9"/>
                  </a:cubicBezTo>
                  <a:cubicBezTo>
                    <a:pt x="670" y="6"/>
                    <a:pt x="647" y="3"/>
                    <a:pt x="625" y="3"/>
                  </a:cubicBezTo>
                  <a:lnTo>
                    <a:pt x="461" y="3"/>
                  </a:lnTo>
                  <a:lnTo>
                    <a:pt x="461" y="3"/>
                  </a:lnTo>
                  <a:cubicBezTo>
                    <a:pt x="438" y="3"/>
                    <a:pt x="413" y="6"/>
                    <a:pt x="391" y="9"/>
                  </a:cubicBezTo>
                  <a:cubicBezTo>
                    <a:pt x="379" y="9"/>
                    <a:pt x="368" y="12"/>
                    <a:pt x="356" y="12"/>
                  </a:cubicBezTo>
                  <a:cubicBezTo>
                    <a:pt x="308" y="20"/>
                    <a:pt x="263" y="29"/>
                    <a:pt x="224" y="37"/>
                  </a:cubicBezTo>
                  <a:cubicBezTo>
                    <a:pt x="229" y="51"/>
                    <a:pt x="235" y="63"/>
                    <a:pt x="240" y="74"/>
                  </a:cubicBezTo>
                  <a:cubicBezTo>
                    <a:pt x="274" y="66"/>
                    <a:pt x="311" y="54"/>
                    <a:pt x="351" y="49"/>
                  </a:cubicBezTo>
                  <a:cubicBezTo>
                    <a:pt x="362" y="46"/>
                    <a:pt x="373" y="46"/>
                    <a:pt x="385" y="43"/>
                  </a:cubicBezTo>
                  <a:cubicBezTo>
                    <a:pt x="399" y="40"/>
                    <a:pt x="410" y="40"/>
                    <a:pt x="421" y="40"/>
                  </a:cubicBezTo>
                  <a:cubicBezTo>
                    <a:pt x="435" y="26"/>
                    <a:pt x="447" y="15"/>
                    <a:pt x="461" y="3"/>
                  </a:cubicBezTo>
                  <a:lnTo>
                    <a:pt x="543" y="0"/>
                  </a:lnTo>
                  <a:lnTo>
                    <a:pt x="543" y="0"/>
                  </a:lnTo>
                  <a:cubicBezTo>
                    <a:pt x="532" y="0"/>
                    <a:pt x="523" y="0"/>
                    <a:pt x="515" y="0"/>
                  </a:cubicBezTo>
                  <a:cubicBezTo>
                    <a:pt x="501" y="12"/>
                    <a:pt x="486" y="23"/>
                    <a:pt x="475" y="34"/>
                  </a:cubicBezTo>
                  <a:cubicBezTo>
                    <a:pt x="498" y="34"/>
                    <a:pt x="520" y="32"/>
                    <a:pt x="543" y="32"/>
                  </a:cubicBezTo>
                  <a:cubicBezTo>
                    <a:pt x="566" y="32"/>
                    <a:pt x="588" y="34"/>
                    <a:pt x="611" y="34"/>
                  </a:cubicBezTo>
                  <a:cubicBezTo>
                    <a:pt x="597" y="23"/>
                    <a:pt x="586" y="12"/>
                    <a:pt x="571" y="0"/>
                  </a:cubicBezTo>
                  <a:cubicBezTo>
                    <a:pt x="563" y="0"/>
                    <a:pt x="552" y="0"/>
                    <a:pt x="543" y="0"/>
                  </a:cubicBezTo>
                  <a:lnTo>
                    <a:pt x="611" y="36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55" name="Freeform 150"/>
            <p:cNvSpPr>
              <a:spLocks noChangeArrowheads="1"/>
            </p:cNvSpPr>
            <p:nvPr/>
          </p:nvSpPr>
          <p:spPr bwMode="auto">
            <a:xfrm>
              <a:off x="6021" y="1995"/>
              <a:ext cx="192" cy="184"/>
            </a:xfrm>
            <a:custGeom>
              <a:avLst/>
              <a:gdLst>
                <a:gd name="T0" fmla="*/ 161 w 852"/>
                <a:gd name="T1" fmla="*/ 410 h 818"/>
                <a:gd name="T2" fmla="*/ 65 w 852"/>
                <a:gd name="T3" fmla="*/ 557 h 818"/>
                <a:gd name="T4" fmla="*/ 116 w 852"/>
                <a:gd name="T5" fmla="*/ 817 h 818"/>
                <a:gd name="T6" fmla="*/ 317 w 852"/>
                <a:gd name="T7" fmla="*/ 749 h 818"/>
                <a:gd name="T8" fmla="*/ 399 w 852"/>
                <a:gd name="T9" fmla="*/ 651 h 818"/>
                <a:gd name="T10" fmla="*/ 266 w 852"/>
                <a:gd name="T11" fmla="*/ 727 h 818"/>
                <a:gd name="T12" fmla="*/ 105 w 852"/>
                <a:gd name="T13" fmla="*/ 730 h 818"/>
                <a:gd name="T14" fmla="*/ 124 w 852"/>
                <a:gd name="T15" fmla="*/ 535 h 818"/>
                <a:gd name="T16" fmla="*/ 161 w 852"/>
                <a:gd name="T17" fmla="*/ 410 h 818"/>
                <a:gd name="T18" fmla="*/ 648 w 852"/>
                <a:gd name="T19" fmla="*/ 410 h 818"/>
                <a:gd name="T20" fmla="*/ 591 w 852"/>
                <a:gd name="T21" fmla="*/ 478 h 818"/>
                <a:gd name="T22" fmla="*/ 495 w 852"/>
                <a:gd name="T23" fmla="*/ 574 h 818"/>
                <a:gd name="T24" fmla="*/ 427 w 852"/>
                <a:gd name="T25" fmla="*/ 631 h 818"/>
                <a:gd name="T26" fmla="*/ 509 w 852"/>
                <a:gd name="T27" fmla="*/ 605 h 818"/>
                <a:gd name="T28" fmla="*/ 568 w 852"/>
                <a:gd name="T29" fmla="*/ 552 h 818"/>
                <a:gd name="T30" fmla="*/ 625 w 852"/>
                <a:gd name="T31" fmla="*/ 490 h 818"/>
                <a:gd name="T32" fmla="*/ 648 w 852"/>
                <a:gd name="T33" fmla="*/ 410 h 818"/>
                <a:gd name="T34" fmla="*/ 399 w 852"/>
                <a:gd name="T35" fmla="*/ 167 h 818"/>
                <a:gd name="T36" fmla="*/ 305 w 852"/>
                <a:gd name="T37" fmla="*/ 249 h 818"/>
                <a:gd name="T38" fmla="*/ 266 w 852"/>
                <a:gd name="T39" fmla="*/ 289 h 818"/>
                <a:gd name="T40" fmla="*/ 184 w 852"/>
                <a:gd name="T41" fmla="*/ 379 h 818"/>
                <a:gd name="T42" fmla="*/ 226 w 852"/>
                <a:gd name="T43" fmla="*/ 379 h 818"/>
                <a:gd name="T44" fmla="*/ 308 w 852"/>
                <a:gd name="T45" fmla="*/ 292 h 818"/>
                <a:gd name="T46" fmla="*/ 399 w 852"/>
                <a:gd name="T47" fmla="*/ 209 h 818"/>
                <a:gd name="T48" fmla="*/ 399 w 852"/>
                <a:gd name="T49" fmla="*/ 167 h 818"/>
                <a:gd name="T50" fmla="*/ 738 w 852"/>
                <a:gd name="T51" fmla="*/ 0 h 818"/>
                <a:gd name="T52" fmla="*/ 537 w 852"/>
                <a:gd name="T53" fmla="*/ 68 h 818"/>
                <a:gd name="T54" fmla="*/ 455 w 852"/>
                <a:gd name="T55" fmla="*/ 167 h 818"/>
                <a:gd name="T56" fmla="*/ 588 w 852"/>
                <a:gd name="T57" fmla="*/ 91 h 818"/>
                <a:gd name="T58" fmla="*/ 746 w 852"/>
                <a:gd name="T59" fmla="*/ 88 h 818"/>
                <a:gd name="T60" fmla="*/ 729 w 852"/>
                <a:gd name="T61" fmla="*/ 283 h 818"/>
                <a:gd name="T62" fmla="*/ 693 w 852"/>
                <a:gd name="T63" fmla="*/ 410 h 818"/>
                <a:gd name="T64" fmla="*/ 786 w 852"/>
                <a:gd name="T65" fmla="*/ 260 h 818"/>
                <a:gd name="T66" fmla="*/ 738 w 852"/>
                <a:gd name="T67" fmla="*/ 0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52" h="818">
                  <a:moveTo>
                    <a:pt x="161" y="410"/>
                  </a:moveTo>
                  <a:lnTo>
                    <a:pt x="161" y="410"/>
                  </a:lnTo>
                  <a:cubicBezTo>
                    <a:pt x="133" y="447"/>
                    <a:pt x="108" y="484"/>
                    <a:pt x="88" y="521"/>
                  </a:cubicBezTo>
                  <a:cubicBezTo>
                    <a:pt x="79" y="532"/>
                    <a:pt x="74" y="546"/>
                    <a:pt x="65" y="557"/>
                  </a:cubicBezTo>
                  <a:cubicBezTo>
                    <a:pt x="14" y="662"/>
                    <a:pt x="0" y="749"/>
                    <a:pt x="42" y="792"/>
                  </a:cubicBezTo>
                  <a:cubicBezTo>
                    <a:pt x="60" y="809"/>
                    <a:pt x="85" y="817"/>
                    <a:pt x="116" y="817"/>
                  </a:cubicBezTo>
                  <a:cubicBezTo>
                    <a:pt x="158" y="817"/>
                    <a:pt x="215" y="800"/>
                    <a:pt x="277" y="769"/>
                  </a:cubicBezTo>
                  <a:cubicBezTo>
                    <a:pt x="291" y="764"/>
                    <a:pt x="303" y="755"/>
                    <a:pt x="317" y="749"/>
                  </a:cubicBezTo>
                  <a:cubicBezTo>
                    <a:pt x="350" y="727"/>
                    <a:pt x="387" y="704"/>
                    <a:pt x="427" y="673"/>
                  </a:cubicBezTo>
                  <a:cubicBezTo>
                    <a:pt x="419" y="668"/>
                    <a:pt x="407" y="659"/>
                    <a:pt x="399" y="651"/>
                  </a:cubicBezTo>
                  <a:cubicBezTo>
                    <a:pt x="365" y="676"/>
                    <a:pt x="334" y="696"/>
                    <a:pt x="303" y="710"/>
                  </a:cubicBezTo>
                  <a:cubicBezTo>
                    <a:pt x="289" y="716"/>
                    <a:pt x="277" y="722"/>
                    <a:pt x="266" y="727"/>
                  </a:cubicBezTo>
                  <a:cubicBezTo>
                    <a:pt x="229" y="744"/>
                    <a:pt x="195" y="752"/>
                    <a:pt x="167" y="752"/>
                  </a:cubicBezTo>
                  <a:cubicBezTo>
                    <a:pt x="141" y="752"/>
                    <a:pt x="119" y="744"/>
                    <a:pt x="105" y="730"/>
                  </a:cubicBezTo>
                  <a:cubicBezTo>
                    <a:pt x="77" y="699"/>
                    <a:pt x="79" y="642"/>
                    <a:pt x="108" y="571"/>
                  </a:cubicBezTo>
                  <a:cubicBezTo>
                    <a:pt x="113" y="560"/>
                    <a:pt x="119" y="546"/>
                    <a:pt x="124" y="535"/>
                  </a:cubicBezTo>
                  <a:cubicBezTo>
                    <a:pt x="141" y="504"/>
                    <a:pt x="161" y="470"/>
                    <a:pt x="184" y="439"/>
                  </a:cubicBezTo>
                  <a:cubicBezTo>
                    <a:pt x="175" y="427"/>
                    <a:pt x="170" y="419"/>
                    <a:pt x="161" y="410"/>
                  </a:cubicBezTo>
                  <a:lnTo>
                    <a:pt x="648" y="410"/>
                  </a:lnTo>
                  <a:lnTo>
                    <a:pt x="648" y="410"/>
                  </a:lnTo>
                  <a:cubicBezTo>
                    <a:pt x="642" y="419"/>
                    <a:pt x="633" y="427"/>
                    <a:pt x="625" y="439"/>
                  </a:cubicBezTo>
                  <a:cubicBezTo>
                    <a:pt x="617" y="450"/>
                    <a:pt x="605" y="464"/>
                    <a:pt x="591" y="478"/>
                  </a:cubicBezTo>
                  <a:cubicBezTo>
                    <a:pt x="577" y="495"/>
                    <a:pt x="563" y="512"/>
                    <a:pt x="546" y="526"/>
                  </a:cubicBezTo>
                  <a:cubicBezTo>
                    <a:pt x="529" y="543"/>
                    <a:pt x="512" y="560"/>
                    <a:pt x="495" y="574"/>
                  </a:cubicBezTo>
                  <a:cubicBezTo>
                    <a:pt x="481" y="585"/>
                    <a:pt x="470" y="597"/>
                    <a:pt x="455" y="608"/>
                  </a:cubicBezTo>
                  <a:cubicBezTo>
                    <a:pt x="447" y="617"/>
                    <a:pt x="436" y="625"/>
                    <a:pt x="427" y="631"/>
                  </a:cubicBezTo>
                  <a:cubicBezTo>
                    <a:pt x="436" y="639"/>
                    <a:pt x="447" y="645"/>
                    <a:pt x="455" y="651"/>
                  </a:cubicBezTo>
                  <a:cubicBezTo>
                    <a:pt x="472" y="636"/>
                    <a:pt x="489" y="622"/>
                    <a:pt x="509" y="605"/>
                  </a:cubicBezTo>
                  <a:cubicBezTo>
                    <a:pt x="520" y="594"/>
                    <a:pt x="534" y="583"/>
                    <a:pt x="548" y="571"/>
                  </a:cubicBezTo>
                  <a:cubicBezTo>
                    <a:pt x="554" y="563"/>
                    <a:pt x="560" y="557"/>
                    <a:pt x="568" y="552"/>
                  </a:cubicBezTo>
                  <a:cubicBezTo>
                    <a:pt x="574" y="543"/>
                    <a:pt x="583" y="538"/>
                    <a:pt x="588" y="529"/>
                  </a:cubicBezTo>
                  <a:cubicBezTo>
                    <a:pt x="599" y="518"/>
                    <a:pt x="614" y="504"/>
                    <a:pt x="625" y="490"/>
                  </a:cubicBezTo>
                  <a:cubicBezTo>
                    <a:pt x="639" y="473"/>
                    <a:pt x="656" y="456"/>
                    <a:pt x="670" y="439"/>
                  </a:cubicBezTo>
                  <a:cubicBezTo>
                    <a:pt x="662" y="427"/>
                    <a:pt x="656" y="419"/>
                    <a:pt x="648" y="410"/>
                  </a:cubicBezTo>
                  <a:lnTo>
                    <a:pt x="399" y="167"/>
                  </a:lnTo>
                  <a:lnTo>
                    <a:pt x="399" y="167"/>
                  </a:lnTo>
                  <a:cubicBezTo>
                    <a:pt x="382" y="181"/>
                    <a:pt x="362" y="195"/>
                    <a:pt x="345" y="212"/>
                  </a:cubicBezTo>
                  <a:cubicBezTo>
                    <a:pt x="331" y="224"/>
                    <a:pt x="319" y="235"/>
                    <a:pt x="305" y="249"/>
                  </a:cubicBezTo>
                  <a:cubicBezTo>
                    <a:pt x="300" y="255"/>
                    <a:pt x="291" y="260"/>
                    <a:pt x="286" y="269"/>
                  </a:cubicBezTo>
                  <a:cubicBezTo>
                    <a:pt x="280" y="275"/>
                    <a:pt x="272" y="280"/>
                    <a:pt x="266" y="289"/>
                  </a:cubicBezTo>
                  <a:cubicBezTo>
                    <a:pt x="252" y="300"/>
                    <a:pt x="240" y="314"/>
                    <a:pt x="229" y="328"/>
                  </a:cubicBezTo>
                  <a:cubicBezTo>
                    <a:pt x="212" y="345"/>
                    <a:pt x="198" y="362"/>
                    <a:pt x="184" y="379"/>
                  </a:cubicBezTo>
                  <a:cubicBezTo>
                    <a:pt x="189" y="390"/>
                    <a:pt x="198" y="399"/>
                    <a:pt x="204" y="410"/>
                  </a:cubicBezTo>
                  <a:cubicBezTo>
                    <a:pt x="212" y="399"/>
                    <a:pt x="221" y="390"/>
                    <a:pt x="226" y="379"/>
                  </a:cubicBezTo>
                  <a:cubicBezTo>
                    <a:pt x="238" y="368"/>
                    <a:pt x="249" y="354"/>
                    <a:pt x="260" y="340"/>
                  </a:cubicBezTo>
                  <a:cubicBezTo>
                    <a:pt x="277" y="323"/>
                    <a:pt x="291" y="309"/>
                    <a:pt x="308" y="292"/>
                  </a:cubicBezTo>
                  <a:cubicBezTo>
                    <a:pt x="325" y="275"/>
                    <a:pt x="342" y="258"/>
                    <a:pt x="359" y="243"/>
                  </a:cubicBezTo>
                  <a:cubicBezTo>
                    <a:pt x="370" y="232"/>
                    <a:pt x="385" y="221"/>
                    <a:pt x="399" y="209"/>
                  </a:cubicBezTo>
                  <a:cubicBezTo>
                    <a:pt x="407" y="201"/>
                    <a:pt x="419" y="195"/>
                    <a:pt x="427" y="187"/>
                  </a:cubicBezTo>
                  <a:cubicBezTo>
                    <a:pt x="416" y="178"/>
                    <a:pt x="407" y="173"/>
                    <a:pt x="399" y="167"/>
                  </a:cubicBezTo>
                  <a:lnTo>
                    <a:pt x="738" y="0"/>
                  </a:lnTo>
                  <a:lnTo>
                    <a:pt x="738" y="0"/>
                  </a:lnTo>
                  <a:cubicBezTo>
                    <a:pt x="693" y="0"/>
                    <a:pt x="639" y="17"/>
                    <a:pt x="577" y="48"/>
                  </a:cubicBezTo>
                  <a:cubicBezTo>
                    <a:pt x="563" y="54"/>
                    <a:pt x="551" y="63"/>
                    <a:pt x="537" y="68"/>
                  </a:cubicBezTo>
                  <a:cubicBezTo>
                    <a:pt x="501" y="91"/>
                    <a:pt x="464" y="116"/>
                    <a:pt x="427" y="145"/>
                  </a:cubicBezTo>
                  <a:cubicBezTo>
                    <a:pt x="436" y="150"/>
                    <a:pt x="447" y="159"/>
                    <a:pt x="455" y="167"/>
                  </a:cubicBezTo>
                  <a:cubicBezTo>
                    <a:pt x="489" y="142"/>
                    <a:pt x="520" y="122"/>
                    <a:pt x="551" y="108"/>
                  </a:cubicBezTo>
                  <a:cubicBezTo>
                    <a:pt x="563" y="102"/>
                    <a:pt x="577" y="97"/>
                    <a:pt x="588" y="91"/>
                  </a:cubicBezTo>
                  <a:cubicBezTo>
                    <a:pt x="625" y="74"/>
                    <a:pt x="659" y="68"/>
                    <a:pt x="687" y="68"/>
                  </a:cubicBezTo>
                  <a:cubicBezTo>
                    <a:pt x="712" y="68"/>
                    <a:pt x="732" y="74"/>
                    <a:pt x="746" y="88"/>
                  </a:cubicBezTo>
                  <a:cubicBezTo>
                    <a:pt x="778" y="119"/>
                    <a:pt x="775" y="175"/>
                    <a:pt x="746" y="246"/>
                  </a:cubicBezTo>
                  <a:cubicBezTo>
                    <a:pt x="741" y="260"/>
                    <a:pt x="735" y="272"/>
                    <a:pt x="729" y="283"/>
                  </a:cubicBezTo>
                  <a:cubicBezTo>
                    <a:pt x="712" y="314"/>
                    <a:pt x="693" y="348"/>
                    <a:pt x="670" y="379"/>
                  </a:cubicBezTo>
                  <a:cubicBezTo>
                    <a:pt x="676" y="390"/>
                    <a:pt x="684" y="399"/>
                    <a:pt x="693" y="410"/>
                  </a:cubicBezTo>
                  <a:cubicBezTo>
                    <a:pt x="721" y="371"/>
                    <a:pt x="746" y="334"/>
                    <a:pt x="766" y="297"/>
                  </a:cubicBezTo>
                  <a:cubicBezTo>
                    <a:pt x="775" y="286"/>
                    <a:pt x="780" y="272"/>
                    <a:pt x="786" y="260"/>
                  </a:cubicBezTo>
                  <a:cubicBezTo>
                    <a:pt x="840" y="156"/>
                    <a:pt x="851" y="68"/>
                    <a:pt x="809" y="26"/>
                  </a:cubicBezTo>
                  <a:cubicBezTo>
                    <a:pt x="792" y="9"/>
                    <a:pt x="769" y="0"/>
                    <a:pt x="738" y="0"/>
                  </a:cubicBezTo>
                  <a:lnTo>
                    <a:pt x="161" y="41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56" name="Freeform 151"/>
            <p:cNvSpPr>
              <a:spLocks noChangeArrowheads="1"/>
            </p:cNvSpPr>
            <p:nvPr/>
          </p:nvSpPr>
          <p:spPr bwMode="auto">
            <a:xfrm>
              <a:off x="6021" y="1995"/>
              <a:ext cx="192" cy="184"/>
            </a:xfrm>
            <a:custGeom>
              <a:avLst/>
              <a:gdLst>
                <a:gd name="T0" fmla="*/ 108 w 852"/>
                <a:gd name="T1" fmla="*/ 246 h 818"/>
                <a:gd name="T2" fmla="*/ 167 w 852"/>
                <a:gd name="T3" fmla="*/ 68 h 818"/>
                <a:gd name="T4" fmla="*/ 303 w 852"/>
                <a:gd name="T5" fmla="*/ 108 h 818"/>
                <a:gd name="T6" fmla="*/ 427 w 852"/>
                <a:gd name="T7" fmla="*/ 187 h 818"/>
                <a:gd name="T8" fmla="*/ 495 w 852"/>
                <a:gd name="T9" fmla="*/ 243 h 818"/>
                <a:gd name="T10" fmla="*/ 591 w 852"/>
                <a:gd name="T11" fmla="*/ 340 h 818"/>
                <a:gd name="T12" fmla="*/ 648 w 852"/>
                <a:gd name="T13" fmla="*/ 410 h 818"/>
                <a:gd name="T14" fmla="*/ 729 w 852"/>
                <a:gd name="T15" fmla="*/ 535 h 818"/>
                <a:gd name="T16" fmla="*/ 746 w 852"/>
                <a:gd name="T17" fmla="*/ 730 h 818"/>
                <a:gd name="T18" fmla="*/ 588 w 852"/>
                <a:gd name="T19" fmla="*/ 727 h 818"/>
                <a:gd name="T20" fmla="*/ 455 w 852"/>
                <a:gd name="T21" fmla="*/ 651 h 818"/>
                <a:gd name="T22" fmla="*/ 399 w 852"/>
                <a:gd name="T23" fmla="*/ 608 h 818"/>
                <a:gd name="T24" fmla="*/ 308 w 852"/>
                <a:gd name="T25" fmla="*/ 526 h 818"/>
                <a:gd name="T26" fmla="*/ 226 w 852"/>
                <a:gd name="T27" fmla="*/ 439 h 818"/>
                <a:gd name="T28" fmla="*/ 184 w 852"/>
                <a:gd name="T29" fmla="*/ 379 h 818"/>
                <a:gd name="T30" fmla="*/ 108 w 852"/>
                <a:gd name="T31" fmla="*/ 246 h 818"/>
                <a:gd name="T32" fmla="*/ 116 w 852"/>
                <a:gd name="T33" fmla="*/ 0 h 818"/>
                <a:gd name="T34" fmla="*/ 65 w 852"/>
                <a:gd name="T35" fmla="*/ 260 h 818"/>
                <a:gd name="T36" fmla="*/ 161 w 852"/>
                <a:gd name="T37" fmla="*/ 410 h 818"/>
                <a:gd name="T38" fmla="*/ 229 w 852"/>
                <a:gd name="T39" fmla="*/ 490 h 818"/>
                <a:gd name="T40" fmla="*/ 286 w 852"/>
                <a:gd name="T41" fmla="*/ 552 h 818"/>
                <a:gd name="T42" fmla="*/ 345 w 852"/>
                <a:gd name="T43" fmla="*/ 605 h 818"/>
                <a:gd name="T44" fmla="*/ 427 w 852"/>
                <a:gd name="T45" fmla="*/ 673 h 818"/>
                <a:gd name="T46" fmla="*/ 577 w 852"/>
                <a:gd name="T47" fmla="*/ 769 h 818"/>
                <a:gd name="T48" fmla="*/ 809 w 852"/>
                <a:gd name="T49" fmla="*/ 792 h 818"/>
                <a:gd name="T50" fmla="*/ 766 w 852"/>
                <a:gd name="T51" fmla="*/ 521 h 818"/>
                <a:gd name="T52" fmla="*/ 670 w 852"/>
                <a:gd name="T53" fmla="*/ 379 h 818"/>
                <a:gd name="T54" fmla="*/ 588 w 852"/>
                <a:gd name="T55" fmla="*/ 289 h 818"/>
                <a:gd name="T56" fmla="*/ 548 w 852"/>
                <a:gd name="T57" fmla="*/ 249 h 818"/>
                <a:gd name="T58" fmla="*/ 455 w 852"/>
                <a:gd name="T59" fmla="*/ 167 h 818"/>
                <a:gd name="T60" fmla="*/ 317 w 852"/>
                <a:gd name="T61" fmla="*/ 68 h 818"/>
                <a:gd name="T62" fmla="*/ 116 w 852"/>
                <a:gd name="T63" fmla="*/ 0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52" h="818">
                  <a:moveTo>
                    <a:pt x="108" y="246"/>
                  </a:moveTo>
                  <a:lnTo>
                    <a:pt x="108" y="246"/>
                  </a:lnTo>
                  <a:cubicBezTo>
                    <a:pt x="79" y="175"/>
                    <a:pt x="77" y="119"/>
                    <a:pt x="105" y="88"/>
                  </a:cubicBezTo>
                  <a:cubicBezTo>
                    <a:pt x="119" y="74"/>
                    <a:pt x="141" y="68"/>
                    <a:pt x="167" y="68"/>
                  </a:cubicBezTo>
                  <a:cubicBezTo>
                    <a:pt x="195" y="68"/>
                    <a:pt x="229" y="74"/>
                    <a:pt x="266" y="91"/>
                  </a:cubicBezTo>
                  <a:cubicBezTo>
                    <a:pt x="277" y="97"/>
                    <a:pt x="289" y="102"/>
                    <a:pt x="303" y="108"/>
                  </a:cubicBezTo>
                  <a:cubicBezTo>
                    <a:pt x="334" y="122"/>
                    <a:pt x="365" y="142"/>
                    <a:pt x="399" y="167"/>
                  </a:cubicBezTo>
                  <a:cubicBezTo>
                    <a:pt x="407" y="173"/>
                    <a:pt x="416" y="178"/>
                    <a:pt x="427" y="187"/>
                  </a:cubicBezTo>
                  <a:cubicBezTo>
                    <a:pt x="436" y="195"/>
                    <a:pt x="447" y="201"/>
                    <a:pt x="455" y="209"/>
                  </a:cubicBezTo>
                  <a:cubicBezTo>
                    <a:pt x="470" y="221"/>
                    <a:pt x="481" y="232"/>
                    <a:pt x="495" y="243"/>
                  </a:cubicBezTo>
                  <a:cubicBezTo>
                    <a:pt x="512" y="258"/>
                    <a:pt x="529" y="275"/>
                    <a:pt x="546" y="292"/>
                  </a:cubicBezTo>
                  <a:cubicBezTo>
                    <a:pt x="563" y="309"/>
                    <a:pt x="577" y="323"/>
                    <a:pt x="591" y="340"/>
                  </a:cubicBezTo>
                  <a:cubicBezTo>
                    <a:pt x="605" y="354"/>
                    <a:pt x="617" y="368"/>
                    <a:pt x="625" y="379"/>
                  </a:cubicBezTo>
                  <a:cubicBezTo>
                    <a:pt x="633" y="390"/>
                    <a:pt x="642" y="399"/>
                    <a:pt x="648" y="410"/>
                  </a:cubicBezTo>
                  <a:cubicBezTo>
                    <a:pt x="656" y="419"/>
                    <a:pt x="662" y="427"/>
                    <a:pt x="670" y="439"/>
                  </a:cubicBezTo>
                  <a:cubicBezTo>
                    <a:pt x="693" y="470"/>
                    <a:pt x="712" y="504"/>
                    <a:pt x="729" y="535"/>
                  </a:cubicBezTo>
                  <a:cubicBezTo>
                    <a:pt x="735" y="546"/>
                    <a:pt x="741" y="560"/>
                    <a:pt x="746" y="571"/>
                  </a:cubicBezTo>
                  <a:cubicBezTo>
                    <a:pt x="775" y="642"/>
                    <a:pt x="778" y="699"/>
                    <a:pt x="746" y="730"/>
                  </a:cubicBezTo>
                  <a:cubicBezTo>
                    <a:pt x="732" y="744"/>
                    <a:pt x="712" y="752"/>
                    <a:pt x="687" y="752"/>
                  </a:cubicBezTo>
                  <a:cubicBezTo>
                    <a:pt x="659" y="752"/>
                    <a:pt x="625" y="744"/>
                    <a:pt x="588" y="727"/>
                  </a:cubicBezTo>
                  <a:cubicBezTo>
                    <a:pt x="577" y="722"/>
                    <a:pt x="563" y="716"/>
                    <a:pt x="551" y="710"/>
                  </a:cubicBezTo>
                  <a:cubicBezTo>
                    <a:pt x="520" y="696"/>
                    <a:pt x="489" y="676"/>
                    <a:pt x="455" y="651"/>
                  </a:cubicBezTo>
                  <a:cubicBezTo>
                    <a:pt x="447" y="645"/>
                    <a:pt x="436" y="639"/>
                    <a:pt x="427" y="631"/>
                  </a:cubicBezTo>
                  <a:cubicBezTo>
                    <a:pt x="419" y="625"/>
                    <a:pt x="407" y="617"/>
                    <a:pt x="399" y="608"/>
                  </a:cubicBezTo>
                  <a:cubicBezTo>
                    <a:pt x="385" y="597"/>
                    <a:pt x="370" y="585"/>
                    <a:pt x="359" y="574"/>
                  </a:cubicBezTo>
                  <a:cubicBezTo>
                    <a:pt x="342" y="560"/>
                    <a:pt x="325" y="543"/>
                    <a:pt x="308" y="526"/>
                  </a:cubicBezTo>
                  <a:cubicBezTo>
                    <a:pt x="291" y="512"/>
                    <a:pt x="277" y="495"/>
                    <a:pt x="260" y="478"/>
                  </a:cubicBezTo>
                  <a:cubicBezTo>
                    <a:pt x="249" y="464"/>
                    <a:pt x="238" y="450"/>
                    <a:pt x="226" y="439"/>
                  </a:cubicBezTo>
                  <a:cubicBezTo>
                    <a:pt x="221" y="427"/>
                    <a:pt x="212" y="419"/>
                    <a:pt x="204" y="410"/>
                  </a:cubicBezTo>
                  <a:cubicBezTo>
                    <a:pt x="198" y="399"/>
                    <a:pt x="189" y="390"/>
                    <a:pt x="184" y="379"/>
                  </a:cubicBezTo>
                  <a:cubicBezTo>
                    <a:pt x="161" y="348"/>
                    <a:pt x="141" y="314"/>
                    <a:pt x="124" y="283"/>
                  </a:cubicBezTo>
                  <a:cubicBezTo>
                    <a:pt x="119" y="272"/>
                    <a:pt x="113" y="260"/>
                    <a:pt x="108" y="246"/>
                  </a:cubicBezTo>
                  <a:lnTo>
                    <a:pt x="116" y="0"/>
                  </a:lnTo>
                  <a:lnTo>
                    <a:pt x="116" y="0"/>
                  </a:lnTo>
                  <a:cubicBezTo>
                    <a:pt x="85" y="0"/>
                    <a:pt x="60" y="9"/>
                    <a:pt x="42" y="26"/>
                  </a:cubicBezTo>
                  <a:cubicBezTo>
                    <a:pt x="0" y="68"/>
                    <a:pt x="14" y="156"/>
                    <a:pt x="65" y="260"/>
                  </a:cubicBezTo>
                  <a:cubicBezTo>
                    <a:pt x="74" y="272"/>
                    <a:pt x="79" y="286"/>
                    <a:pt x="88" y="297"/>
                  </a:cubicBezTo>
                  <a:cubicBezTo>
                    <a:pt x="108" y="334"/>
                    <a:pt x="133" y="371"/>
                    <a:pt x="161" y="410"/>
                  </a:cubicBezTo>
                  <a:cubicBezTo>
                    <a:pt x="170" y="419"/>
                    <a:pt x="175" y="427"/>
                    <a:pt x="184" y="439"/>
                  </a:cubicBezTo>
                  <a:cubicBezTo>
                    <a:pt x="198" y="456"/>
                    <a:pt x="212" y="473"/>
                    <a:pt x="229" y="490"/>
                  </a:cubicBezTo>
                  <a:cubicBezTo>
                    <a:pt x="240" y="504"/>
                    <a:pt x="252" y="518"/>
                    <a:pt x="266" y="529"/>
                  </a:cubicBezTo>
                  <a:cubicBezTo>
                    <a:pt x="272" y="538"/>
                    <a:pt x="280" y="543"/>
                    <a:pt x="286" y="552"/>
                  </a:cubicBezTo>
                  <a:cubicBezTo>
                    <a:pt x="291" y="557"/>
                    <a:pt x="300" y="563"/>
                    <a:pt x="305" y="571"/>
                  </a:cubicBezTo>
                  <a:cubicBezTo>
                    <a:pt x="319" y="583"/>
                    <a:pt x="331" y="594"/>
                    <a:pt x="345" y="605"/>
                  </a:cubicBezTo>
                  <a:cubicBezTo>
                    <a:pt x="362" y="622"/>
                    <a:pt x="382" y="636"/>
                    <a:pt x="399" y="651"/>
                  </a:cubicBezTo>
                  <a:cubicBezTo>
                    <a:pt x="407" y="659"/>
                    <a:pt x="419" y="668"/>
                    <a:pt x="427" y="673"/>
                  </a:cubicBezTo>
                  <a:cubicBezTo>
                    <a:pt x="464" y="702"/>
                    <a:pt x="501" y="727"/>
                    <a:pt x="537" y="749"/>
                  </a:cubicBezTo>
                  <a:cubicBezTo>
                    <a:pt x="551" y="755"/>
                    <a:pt x="563" y="764"/>
                    <a:pt x="577" y="769"/>
                  </a:cubicBezTo>
                  <a:cubicBezTo>
                    <a:pt x="639" y="800"/>
                    <a:pt x="693" y="817"/>
                    <a:pt x="738" y="817"/>
                  </a:cubicBezTo>
                  <a:cubicBezTo>
                    <a:pt x="769" y="817"/>
                    <a:pt x="792" y="809"/>
                    <a:pt x="809" y="792"/>
                  </a:cubicBezTo>
                  <a:cubicBezTo>
                    <a:pt x="851" y="749"/>
                    <a:pt x="840" y="662"/>
                    <a:pt x="786" y="557"/>
                  </a:cubicBezTo>
                  <a:cubicBezTo>
                    <a:pt x="780" y="546"/>
                    <a:pt x="775" y="532"/>
                    <a:pt x="766" y="521"/>
                  </a:cubicBezTo>
                  <a:cubicBezTo>
                    <a:pt x="746" y="484"/>
                    <a:pt x="721" y="447"/>
                    <a:pt x="693" y="410"/>
                  </a:cubicBezTo>
                  <a:cubicBezTo>
                    <a:pt x="684" y="399"/>
                    <a:pt x="676" y="390"/>
                    <a:pt x="670" y="379"/>
                  </a:cubicBezTo>
                  <a:cubicBezTo>
                    <a:pt x="656" y="362"/>
                    <a:pt x="639" y="345"/>
                    <a:pt x="625" y="328"/>
                  </a:cubicBezTo>
                  <a:cubicBezTo>
                    <a:pt x="614" y="314"/>
                    <a:pt x="599" y="300"/>
                    <a:pt x="588" y="289"/>
                  </a:cubicBezTo>
                  <a:cubicBezTo>
                    <a:pt x="583" y="280"/>
                    <a:pt x="574" y="275"/>
                    <a:pt x="568" y="269"/>
                  </a:cubicBezTo>
                  <a:cubicBezTo>
                    <a:pt x="560" y="260"/>
                    <a:pt x="554" y="255"/>
                    <a:pt x="548" y="249"/>
                  </a:cubicBezTo>
                  <a:cubicBezTo>
                    <a:pt x="534" y="235"/>
                    <a:pt x="520" y="224"/>
                    <a:pt x="509" y="212"/>
                  </a:cubicBezTo>
                  <a:cubicBezTo>
                    <a:pt x="492" y="195"/>
                    <a:pt x="472" y="181"/>
                    <a:pt x="455" y="167"/>
                  </a:cubicBezTo>
                  <a:cubicBezTo>
                    <a:pt x="447" y="159"/>
                    <a:pt x="436" y="150"/>
                    <a:pt x="427" y="145"/>
                  </a:cubicBezTo>
                  <a:cubicBezTo>
                    <a:pt x="387" y="116"/>
                    <a:pt x="350" y="91"/>
                    <a:pt x="317" y="68"/>
                  </a:cubicBezTo>
                  <a:cubicBezTo>
                    <a:pt x="303" y="63"/>
                    <a:pt x="291" y="54"/>
                    <a:pt x="277" y="48"/>
                  </a:cubicBezTo>
                  <a:cubicBezTo>
                    <a:pt x="215" y="17"/>
                    <a:pt x="158" y="0"/>
                    <a:pt x="116" y="0"/>
                  </a:cubicBezTo>
                  <a:lnTo>
                    <a:pt x="108" y="24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57" name="Freeform 152"/>
            <p:cNvSpPr>
              <a:spLocks noChangeArrowheads="1"/>
            </p:cNvSpPr>
            <p:nvPr/>
          </p:nvSpPr>
          <p:spPr bwMode="auto">
            <a:xfrm>
              <a:off x="6099" y="2069"/>
              <a:ext cx="37" cy="37"/>
            </a:xfrm>
            <a:custGeom>
              <a:avLst/>
              <a:gdLst>
                <a:gd name="T0" fmla="*/ 82 w 168"/>
                <a:gd name="T1" fmla="*/ 0 h 167"/>
                <a:gd name="T2" fmla="*/ 82 w 168"/>
                <a:gd name="T3" fmla="*/ 0 h 167"/>
                <a:gd name="T4" fmla="*/ 0 w 168"/>
                <a:gd name="T5" fmla="*/ 84 h 167"/>
                <a:gd name="T6" fmla="*/ 82 w 168"/>
                <a:gd name="T7" fmla="*/ 166 h 167"/>
                <a:gd name="T8" fmla="*/ 167 w 168"/>
                <a:gd name="T9" fmla="*/ 84 h 167"/>
                <a:gd name="T10" fmla="*/ 82 w 168"/>
                <a:gd name="T11" fmla="*/ 0 h 167"/>
              </a:gdLst>
              <a:ahLst/>
              <a:cxnLst>
                <a:cxn ang="0">
                  <a:pos x="T0" y="T1"/>
                </a:cxn>
                <a:cxn ang="0">
                  <a:pos x="T2" y="T3"/>
                </a:cxn>
                <a:cxn ang="0">
                  <a:pos x="T4" y="T5"/>
                </a:cxn>
                <a:cxn ang="0">
                  <a:pos x="T6" y="T7"/>
                </a:cxn>
                <a:cxn ang="0">
                  <a:pos x="T8" y="T9"/>
                </a:cxn>
                <a:cxn ang="0">
                  <a:pos x="T10" y="T11"/>
                </a:cxn>
              </a:cxnLst>
              <a:rect l="0" t="0" r="r" b="b"/>
              <a:pathLst>
                <a:path w="168" h="167">
                  <a:moveTo>
                    <a:pt x="82" y="0"/>
                  </a:moveTo>
                  <a:lnTo>
                    <a:pt x="82" y="0"/>
                  </a:lnTo>
                  <a:cubicBezTo>
                    <a:pt x="37" y="0"/>
                    <a:pt x="0" y="36"/>
                    <a:pt x="0" y="84"/>
                  </a:cubicBezTo>
                  <a:cubicBezTo>
                    <a:pt x="0" y="130"/>
                    <a:pt x="37" y="166"/>
                    <a:pt x="82" y="166"/>
                  </a:cubicBezTo>
                  <a:cubicBezTo>
                    <a:pt x="127" y="166"/>
                    <a:pt x="167" y="130"/>
                    <a:pt x="167" y="84"/>
                  </a:cubicBezTo>
                  <a:cubicBezTo>
                    <a:pt x="167" y="36"/>
                    <a:pt x="127" y="0"/>
                    <a:pt x="8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58" name="Freeform 153"/>
            <p:cNvSpPr>
              <a:spLocks noChangeArrowheads="1"/>
            </p:cNvSpPr>
            <p:nvPr/>
          </p:nvSpPr>
          <p:spPr bwMode="auto">
            <a:xfrm>
              <a:off x="6668" y="942"/>
              <a:ext cx="90" cy="245"/>
            </a:xfrm>
            <a:custGeom>
              <a:avLst/>
              <a:gdLst>
                <a:gd name="T0" fmla="*/ 312 w 400"/>
                <a:gd name="T1" fmla="*/ 882 h 1084"/>
                <a:gd name="T2" fmla="*/ 88 w 400"/>
                <a:gd name="T3" fmla="*/ 882 h 1084"/>
                <a:gd name="T4" fmla="*/ 201 w 400"/>
                <a:gd name="T5" fmla="*/ 1083 h 1084"/>
                <a:gd name="T6" fmla="*/ 312 w 400"/>
                <a:gd name="T7" fmla="*/ 882 h 1084"/>
                <a:gd name="T8" fmla="*/ 388 w 400"/>
                <a:gd name="T9" fmla="*/ 729 h 1084"/>
                <a:gd name="T10" fmla="*/ 326 w 400"/>
                <a:gd name="T11" fmla="*/ 842 h 1084"/>
                <a:gd name="T12" fmla="*/ 388 w 400"/>
                <a:gd name="T13" fmla="*/ 729 h 1084"/>
                <a:gd name="T14" fmla="*/ 11 w 400"/>
                <a:gd name="T15" fmla="*/ 729 h 1084"/>
                <a:gd name="T16" fmla="*/ 74 w 400"/>
                <a:gd name="T17" fmla="*/ 842 h 1084"/>
                <a:gd name="T18" fmla="*/ 11 w 400"/>
                <a:gd name="T19" fmla="*/ 729 h 1084"/>
                <a:gd name="T20" fmla="*/ 396 w 400"/>
                <a:gd name="T21" fmla="*/ 624 h 1084"/>
                <a:gd name="T22" fmla="*/ 356 w 400"/>
                <a:gd name="T23" fmla="*/ 698 h 1084"/>
                <a:gd name="T24" fmla="*/ 396 w 400"/>
                <a:gd name="T25" fmla="*/ 624 h 1084"/>
                <a:gd name="T26" fmla="*/ 3 w 400"/>
                <a:gd name="T27" fmla="*/ 624 h 1084"/>
                <a:gd name="T28" fmla="*/ 43 w 400"/>
                <a:gd name="T29" fmla="*/ 698 h 1084"/>
                <a:gd name="T30" fmla="*/ 3 w 400"/>
                <a:gd name="T31" fmla="*/ 624 h 1084"/>
                <a:gd name="T32" fmla="*/ 34 w 400"/>
                <a:gd name="T33" fmla="*/ 472 h 1084"/>
                <a:gd name="T34" fmla="*/ 0 w 400"/>
                <a:gd name="T35" fmla="*/ 543 h 1084"/>
                <a:gd name="T36" fmla="*/ 34 w 400"/>
                <a:gd name="T37" fmla="*/ 610 h 1084"/>
                <a:gd name="T38" fmla="*/ 34 w 400"/>
                <a:gd name="T39" fmla="*/ 472 h 1084"/>
                <a:gd name="T40" fmla="*/ 365 w 400"/>
                <a:gd name="T41" fmla="*/ 472 h 1084"/>
                <a:gd name="T42" fmla="*/ 365 w 400"/>
                <a:gd name="T43" fmla="*/ 610 h 1084"/>
                <a:gd name="T44" fmla="*/ 399 w 400"/>
                <a:gd name="T45" fmla="*/ 543 h 1084"/>
                <a:gd name="T46" fmla="*/ 365 w 400"/>
                <a:gd name="T47" fmla="*/ 472 h 1084"/>
                <a:gd name="T48" fmla="*/ 356 w 400"/>
                <a:gd name="T49" fmla="*/ 384 h 1084"/>
                <a:gd name="T50" fmla="*/ 396 w 400"/>
                <a:gd name="T51" fmla="*/ 460 h 1084"/>
                <a:gd name="T52" fmla="*/ 356 w 400"/>
                <a:gd name="T53" fmla="*/ 384 h 1084"/>
                <a:gd name="T54" fmla="*/ 43 w 400"/>
                <a:gd name="T55" fmla="*/ 384 h 1084"/>
                <a:gd name="T56" fmla="*/ 3 w 400"/>
                <a:gd name="T57" fmla="*/ 460 h 1084"/>
                <a:gd name="T58" fmla="*/ 43 w 400"/>
                <a:gd name="T59" fmla="*/ 384 h 1084"/>
                <a:gd name="T60" fmla="*/ 362 w 400"/>
                <a:gd name="T61" fmla="*/ 223 h 1084"/>
                <a:gd name="T62" fmla="*/ 351 w 400"/>
                <a:gd name="T63" fmla="*/ 350 h 1084"/>
                <a:gd name="T64" fmla="*/ 362 w 400"/>
                <a:gd name="T65" fmla="*/ 223 h 1084"/>
                <a:gd name="T66" fmla="*/ 37 w 400"/>
                <a:gd name="T67" fmla="*/ 223 h 1084"/>
                <a:gd name="T68" fmla="*/ 48 w 400"/>
                <a:gd name="T69" fmla="*/ 350 h 1084"/>
                <a:gd name="T70" fmla="*/ 37 w 400"/>
                <a:gd name="T71" fmla="*/ 223 h 1084"/>
                <a:gd name="T72" fmla="*/ 201 w 400"/>
                <a:gd name="T73" fmla="*/ 0 h 1084"/>
                <a:gd name="T74" fmla="*/ 88 w 400"/>
                <a:gd name="T75" fmla="*/ 200 h 1084"/>
                <a:gd name="T76" fmla="*/ 312 w 400"/>
                <a:gd name="T77" fmla="*/ 203 h 1084"/>
                <a:gd name="T78" fmla="*/ 201 w 400"/>
                <a:gd name="T79" fmla="*/ 0 h 1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0" h="1084">
                  <a:moveTo>
                    <a:pt x="312" y="882"/>
                  </a:moveTo>
                  <a:lnTo>
                    <a:pt x="312" y="882"/>
                  </a:lnTo>
                  <a:cubicBezTo>
                    <a:pt x="280" y="953"/>
                    <a:pt x="243" y="995"/>
                    <a:pt x="201" y="995"/>
                  </a:cubicBezTo>
                  <a:cubicBezTo>
                    <a:pt x="158" y="995"/>
                    <a:pt x="119" y="953"/>
                    <a:pt x="88" y="882"/>
                  </a:cubicBezTo>
                  <a:cubicBezTo>
                    <a:pt x="77" y="888"/>
                    <a:pt x="63" y="896"/>
                    <a:pt x="51" y="902"/>
                  </a:cubicBezTo>
                  <a:cubicBezTo>
                    <a:pt x="88" y="1012"/>
                    <a:pt x="142" y="1083"/>
                    <a:pt x="201" y="1083"/>
                  </a:cubicBezTo>
                  <a:cubicBezTo>
                    <a:pt x="260" y="1083"/>
                    <a:pt x="312" y="1012"/>
                    <a:pt x="348" y="902"/>
                  </a:cubicBezTo>
                  <a:cubicBezTo>
                    <a:pt x="337" y="896"/>
                    <a:pt x="323" y="888"/>
                    <a:pt x="312" y="882"/>
                  </a:cubicBezTo>
                  <a:lnTo>
                    <a:pt x="388" y="729"/>
                  </a:lnTo>
                  <a:lnTo>
                    <a:pt x="388" y="729"/>
                  </a:lnTo>
                  <a:cubicBezTo>
                    <a:pt x="376" y="729"/>
                    <a:pt x="362" y="732"/>
                    <a:pt x="351" y="732"/>
                  </a:cubicBezTo>
                  <a:cubicBezTo>
                    <a:pt x="345" y="774"/>
                    <a:pt x="337" y="811"/>
                    <a:pt x="326" y="842"/>
                  </a:cubicBezTo>
                  <a:cubicBezTo>
                    <a:pt x="337" y="851"/>
                    <a:pt x="351" y="856"/>
                    <a:pt x="362" y="859"/>
                  </a:cubicBezTo>
                  <a:cubicBezTo>
                    <a:pt x="373" y="820"/>
                    <a:pt x="382" y="777"/>
                    <a:pt x="388" y="729"/>
                  </a:cubicBezTo>
                  <a:lnTo>
                    <a:pt x="11" y="729"/>
                  </a:lnTo>
                  <a:lnTo>
                    <a:pt x="11" y="729"/>
                  </a:lnTo>
                  <a:cubicBezTo>
                    <a:pt x="20" y="777"/>
                    <a:pt x="29" y="820"/>
                    <a:pt x="37" y="859"/>
                  </a:cubicBezTo>
                  <a:cubicBezTo>
                    <a:pt x="51" y="856"/>
                    <a:pt x="63" y="851"/>
                    <a:pt x="74" y="842"/>
                  </a:cubicBezTo>
                  <a:cubicBezTo>
                    <a:pt x="65" y="811"/>
                    <a:pt x="54" y="774"/>
                    <a:pt x="48" y="732"/>
                  </a:cubicBezTo>
                  <a:cubicBezTo>
                    <a:pt x="37" y="732"/>
                    <a:pt x="23" y="729"/>
                    <a:pt x="11" y="729"/>
                  </a:cubicBezTo>
                  <a:lnTo>
                    <a:pt x="396" y="624"/>
                  </a:lnTo>
                  <a:lnTo>
                    <a:pt x="396" y="624"/>
                  </a:lnTo>
                  <a:cubicBezTo>
                    <a:pt x="385" y="636"/>
                    <a:pt x="373" y="650"/>
                    <a:pt x="362" y="661"/>
                  </a:cubicBezTo>
                  <a:cubicBezTo>
                    <a:pt x="359" y="675"/>
                    <a:pt x="359" y="687"/>
                    <a:pt x="356" y="698"/>
                  </a:cubicBezTo>
                  <a:cubicBezTo>
                    <a:pt x="368" y="698"/>
                    <a:pt x="379" y="695"/>
                    <a:pt x="390" y="692"/>
                  </a:cubicBezTo>
                  <a:cubicBezTo>
                    <a:pt x="393" y="670"/>
                    <a:pt x="396" y="647"/>
                    <a:pt x="396" y="624"/>
                  </a:cubicBezTo>
                  <a:lnTo>
                    <a:pt x="3" y="624"/>
                  </a:lnTo>
                  <a:lnTo>
                    <a:pt x="3" y="624"/>
                  </a:lnTo>
                  <a:cubicBezTo>
                    <a:pt x="3" y="647"/>
                    <a:pt x="6" y="670"/>
                    <a:pt x="9" y="692"/>
                  </a:cubicBezTo>
                  <a:cubicBezTo>
                    <a:pt x="20" y="695"/>
                    <a:pt x="31" y="698"/>
                    <a:pt x="43" y="698"/>
                  </a:cubicBezTo>
                  <a:cubicBezTo>
                    <a:pt x="40" y="687"/>
                    <a:pt x="40" y="675"/>
                    <a:pt x="40" y="661"/>
                  </a:cubicBezTo>
                  <a:cubicBezTo>
                    <a:pt x="26" y="650"/>
                    <a:pt x="14" y="636"/>
                    <a:pt x="3" y="624"/>
                  </a:cubicBezTo>
                  <a:lnTo>
                    <a:pt x="34" y="472"/>
                  </a:lnTo>
                  <a:lnTo>
                    <a:pt x="34" y="472"/>
                  </a:lnTo>
                  <a:cubicBezTo>
                    <a:pt x="23" y="486"/>
                    <a:pt x="11" y="500"/>
                    <a:pt x="0" y="512"/>
                  </a:cubicBezTo>
                  <a:cubicBezTo>
                    <a:pt x="0" y="523"/>
                    <a:pt x="0" y="531"/>
                    <a:pt x="0" y="543"/>
                  </a:cubicBezTo>
                  <a:cubicBezTo>
                    <a:pt x="0" y="551"/>
                    <a:pt x="0" y="560"/>
                    <a:pt x="0" y="571"/>
                  </a:cubicBezTo>
                  <a:cubicBezTo>
                    <a:pt x="11" y="582"/>
                    <a:pt x="23" y="596"/>
                    <a:pt x="34" y="610"/>
                  </a:cubicBezTo>
                  <a:cubicBezTo>
                    <a:pt x="34" y="588"/>
                    <a:pt x="31" y="565"/>
                    <a:pt x="31" y="543"/>
                  </a:cubicBezTo>
                  <a:cubicBezTo>
                    <a:pt x="31" y="517"/>
                    <a:pt x="34" y="494"/>
                    <a:pt x="34" y="472"/>
                  </a:cubicBezTo>
                  <a:lnTo>
                    <a:pt x="365" y="472"/>
                  </a:lnTo>
                  <a:lnTo>
                    <a:pt x="365" y="472"/>
                  </a:lnTo>
                  <a:cubicBezTo>
                    <a:pt x="368" y="494"/>
                    <a:pt x="368" y="517"/>
                    <a:pt x="368" y="543"/>
                  </a:cubicBezTo>
                  <a:cubicBezTo>
                    <a:pt x="368" y="565"/>
                    <a:pt x="368" y="588"/>
                    <a:pt x="365" y="610"/>
                  </a:cubicBezTo>
                  <a:cubicBezTo>
                    <a:pt x="376" y="596"/>
                    <a:pt x="388" y="582"/>
                    <a:pt x="399" y="571"/>
                  </a:cubicBezTo>
                  <a:cubicBezTo>
                    <a:pt x="399" y="560"/>
                    <a:pt x="399" y="551"/>
                    <a:pt x="399" y="543"/>
                  </a:cubicBezTo>
                  <a:cubicBezTo>
                    <a:pt x="399" y="531"/>
                    <a:pt x="399" y="523"/>
                    <a:pt x="399" y="512"/>
                  </a:cubicBezTo>
                  <a:cubicBezTo>
                    <a:pt x="388" y="500"/>
                    <a:pt x="376" y="486"/>
                    <a:pt x="365" y="472"/>
                  </a:cubicBezTo>
                  <a:lnTo>
                    <a:pt x="356" y="384"/>
                  </a:lnTo>
                  <a:lnTo>
                    <a:pt x="356" y="384"/>
                  </a:lnTo>
                  <a:cubicBezTo>
                    <a:pt x="359" y="395"/>
                    <a:pt x="359" y="410"/>
                    <a:pt x="362" y="421"/>
                  </a:cubicBezTo>
                  <a:cubicBezTo>
                    <a:pt x="373" y="432"/>
                    <a:pt x="385" y="446"/>
                    <a:pt x="396" y="460"/>
                  </a:cubicBezTo>
                  <a:cubicBezTo>
                    <a:pt x="396" y="435"/>
                    <a:pt x="393" y="412"/>
                    <a:pt x="390" y="390"/>
                  </a:cubicBezTo>
                  <a:cubicBezTo>
                    <a:pt x="379" y="387"/>
                    <a:pt x="368" y="387"/>
                    <a:pt x="356" y="384"/>
                  </a:cubicBezTo>
                  <a:lnTo>
                    <a:pt x="43" y="384"/>
                  </a:lnTo>
                  <a:lnTo>
                    <a:pt x="43" y="384"/>
                  </a:lnTo>
                  <a:cubicBezTo>
                    <a:pt x="31" y="387"/>
                    <a:pt x="20" y="387"/>
                    <a:pt x="9" y="390"/>
                  </a:cubicBezTo>
                  <a:cubicBezTo>
                    <a:pt x="6" y="412"/>
                    <a:pt x="3" y="435"/>
                    <a:pt x="3" y="460"/>
                  </a:cubicBezTo>
                  <a:cubicBezTo>
                    <a:pt x="14" y="446"/>
                    <a:pt x="26" y="432"/>
                    <a:pt x="40" y="421"/>
                  </a:cubicBezTo>
                  <a:cubicBezTo>
                    <a:pt x="40" y="410"/>
                    <a:pt x="40" y="395"/>
                    <a:pt x="43" y="384"/>
                  </a:cubicBezTo>
                  <a:lnTo>
                    <a:pt x="362" y="223"/>
                  </a:lnTo>
                  <a:lnTo>
                    <a:pt x="362" y="223"/>
                  </a:lnTo>
                  <a:cubicBezTo>
                    <a:pt x="351" y="228"/>
                    <a:pt x="337" y="234"/>
                    <a:pt x="326" y="240"/>
                  </a:cubicBezTo>
                  <a:cubicBezTo>
                    <a:pt x="337" y="271"/>
                    <a:pt x="345" y="311"/>
                    <a:pt x="351" y="350"/>
                  </a:cubicBezTo>
                  <a:cubicBezTo>
                    <a:pt x="362" y="350"/>
                    <a:pt x="376" y="353"/>
                    <a:pt x="388" y="353"/>
                  </a:cubicBezTo>
                  <a:cubicBezTo>
                    <a:pt x="382" y="308"/>
                    <a:pt x="373" y="263"/>
                    <a:pt x="362" y="223"/>
                  </a:cubicBezTo>
                  <a:lnTo>
                    <a:pt x="37" y="223"/>
                  </a:lnTo>
                  <a:lnTo>
                    <a:pt x="37" y="223"/>
                  </a:lnTo>
                  <a:cubicBezTo>
                    <a:pt x="29" y="263"/>
                    <a:pt x="20" y="308"/>
                    <a:pt x="11" y="353"/>
                  </a:cubicBezTo>
                  <a:cubicBezTo>
                    <a:pt x="23" y="353"/>
                    <a:pt x="37" y="350"/>
                    <a:pt x="48" y="350"/>
                  </a:cubicBezTo>
                  <a:cubicBezTo>
                    <a:pt x="54" y="311"/>
                    <a:pt x="65" y="271"/>
                    <a:pt x="74" y="240"/>
                  </a:cubicBezTo>
                  <a:cubicBezTo>
                    <a:pt x="63" y="234"/>
                    <a:pt x="51" y="228"/>
                    <a:pt x="37" y="223"/>
                  </a:cubicBezTo>
                  <a:lnTo>
                    <a:pt x="201" y="0"/>
                  </a:lnTo>
                  <a:lnTo>
                    <a:pt x="201" y="0"/>
                  </a:lnTo>
                  <a:cubicBezTo>
                    <a:pt x="142" y="0"/>
                    <a:pt x="88" y="70"/>
                    <a:pt x="51" y="181"/>
                  </a:cubicBezTo>
                  <a:cubicBezTo>
                    <a:pt x="63" y="186"/>
                    <a:pt x="77" y="195"/>
                    <a:pt x="88" y="200"/>
                  </a:cubicBezTo>
                  <a:cubicBezTo>
                    <a:pt x="119" y="130"/>
                    <a:pt x="158" y="87"/>
                    <a:pt x="201" y="87"/>
                  </a:cubicBezTo>
                  <a:cubicBezTo>
                    <a:pt x="243" y="87"/>
                    <a:pt x="280" y="130"/>
                    <a:pt x="312" y="203"/>
                  </a:cubicBezTo>
                  <a:cubicBezTo>
                    <a:pt x="323" y="195"/>
                    <a:pt x="337" y="186"/>
                    <a:pt x="348" y="181"/>
                  </a:cubicBezTo>
                  <a:cubicBezTo>
                    <a:pt x="312" y="70"/>
                    <a:pt x="260" y="0"/>
                    <a:pt x="201" y="0"/>
                  </a:cubicBezTo>
                  <a:lnTo>
                    <a:pt x="312" y="88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59" name="Freeform 154"/>
            <p:cNvSpPr>
              <a:spLocks noChangeArrowheads="1"/>
            </p:cNvSpPr>
            <p:nvPr/>
          </p:nvSpPr>
          <p:spPr bwMode="auto">
            <a:xfrm>
              <a:off x="6590" y="1019"/>
              <a:ext cx="245" cy="90"/>
            </a:xfrm>
            <a:custGeom>
              <a:avLst/>
              <a:gdLst>
                <a:gd name="T0" fmla="*/ 611 w 1084"/>
                <a:gd name="T1" fmla="*/ 365 h 400"/>
                <a:gd name="T2" fmla="*/ 473 w 1084"/>
                <a:gd name="T3" fmla="*/ 365 h 400"/>
                <a:gd name="T4" fmla="*/ 543 w 1084"/>
                <a:gd name="T5" fmla="*/ 399 h 400"/>
                <a:gd name="T6" fmla="*/ 611 w 1084"/>
                <a:gd name="T7" fmla="*/ 365 h 400"/>
                <a:gd name="T8" fmla="*/ 241 w 1084"/>
                <a:gd name="T9" fmla="*/ 325 h 400"/>
                <a:gd name="T10" fmla="*/ 353 w 1084"/>
                <a:gd name="T11" fmla="*/ 387 h 400"/>
                <a:gd name="T12" fmla="*/ 461 w 1084"/>
                <a:gd name="T13" fmla="*/ 396 h 400"/>
                <a:gd name="T14" fmla="*/ 385 w 1084"/>
                <a:gd name="T15" fmla="*/ 356 h 400"/>
                <a:gd name="T16" fmla="*/ 241 w 1084"/>
                <a:gd name="T17" fmla="*/ 325 h 400"/>
                <a:gd name="T18" fmla="*/ 843 w 1084"/>
                <a:gd name="T19" fmla="*/ 325 h 400"/>
                <a:gd name="T20" fmla="*/ 698 w 1084"/>
                <a:gd name="T21" fmla="*/ 356 h 400"/>
                <a:gd name="T22" fmla="*/ 625 w 1084"/>
                <a:gd name="T23" fmla="*/ 396 h 400"/>
                <a:gd name="T24" fmla="*/ 730 w 1084"/>
                <a:gd name="T25" fmla="*/ 387 h 400"/>
                <a:gd name="T26" fmla="*/ 843 w 1084"/>
                <a:gd name="T27" fmla="*/ 325 h 400"/>
                <a:gd name="T28" fmla="*/ 902 w 1084"/>
                <a:gd name="T29" fmla="*/ 50 h 400"/>
                <a:gd name="T30" fmla="*/ 996 w 1084"/>
                <a:gd name="T31" fmla="*/ 201 h 400"/>
                <a:gd name="T32" fmla="*/ 902 w 1084"/>
                <a:gd name="T33" fmla="*/ 348 h 400"/>
                <a:gd name="T34" fmla="*/ 902 w 1084"/>
                <a:gd name="T35" fmla="*/ 50 h 400"/>
                <a:gd name="T36" fmla="*/ 181 w 1084"/>
                <a:gd name="T37" fmla="*/ 50 h 400"/>
                <a:gd name="T38" fmla="*/ 181 w 1084"/>
                <a:gd name="T39" fmla="*/ 348 h 400"/>
                <a:gd name="T40" fmla="*/ 88 w 1084"/>
                <a:gd name="T41" fmla="*/ 201 h 400"/>
                <a:gd name="T42" fmla="*/ 181 w 1084"/>
                <a:gd name="T43" fmla="*/ 50 h 400"/>
                <a:gd name="T44" fmla="*/ 625 w 1084"/>
                <a:gd name="T45" fmla="*/ 3 h 400"/>
                <a:gd name="T46" fmla="*/ 698 w 1084"/>
                <a:gd name="T47" fmla="*/ 42 h 400"/>
                <a:gd name="T48" fmla="*/ 843 w 1084"/>
                <a:gd name="T49" fmla="*/ 73 h 400"/>
                <a:gd name="T50" fmla="*/ 730 w 1084"/>
                <a:gd name="T51" fmla="*/ 11 h 400"/>
                <a:gd name="T52" fmla="*/ 625 w 1084"/>
                <a:gd name="T53" fmla="*/ 3 h 400"/>
                <a:gd name="T54" fmla="*/ 461 w 1084"/>
                <a:gd name="T55" fmla="*/ 3 h 400"/>
                <a:gd name="T56" fmla="*/ 353 w 1084"/>
                <a:gd name="T57" fmla="*/ 11 h 400"/>
                <a:gd name="T58" fmla="*/ 241 w 1084"/>
                <a:gd name="T59" fmla="*/ 73 h 400"/>
                <a:gd name="T60" fmla="*/ 385 w 1084"/>
                <a:gd name="T61" fmla="*/ 42 h 400"/>
                <a:gd name="T62" fmla="*/ 461 w 1084"/>
                <a:gd name="T63" fmla="*/ 3 h 400"/>
                <a:gd name="T64" fmla="*/ 543 w 1084"/>
                <a:gd name="T65" fmla="*/ 0 h 400"/>
                <a:gd name="T66" fmla="*/ 473 w 1084"/>
                <a:gd name="T67" fmla="*/ 34 h 400"/>
                <a:gd name="T68" fmla="*/ 611 w 1084"/>
                <a:gd name="T69" fmla="*/ 34 h 400"/>
                <a:gd name="T70" fmla="*/ 543 w 1084"/>
                <a:gd name="T71"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4" h="400">
                  <a:moveTo>
                    <a:pt x="611" y="365"/>
                  </a:moveTo>
                  <a:lnTo>
                    <a:pt x="611" y="365"/>
                  </a:lnTo>
                  <a:cubicBezTo>
                    <a:pt x="588" y="367"/>
                    <a:pt x="566" y="367"/>
                    <a:pt x="543" y="367"/>
                  </a:cubicBezTo>
                  <a:cubicBezTo>
                    <a:pt x="517" y="367"/>
                    <a:pt x="495" y="367"/>
                    <a:pt x="473" y="365"/>
                  </a:cubicBezTo>
                  <a:cubicBezTo>
                    <a:pt x="487" y="376"/>
                    <a:pt x="500" y="387"/>
                    <a:pt x="512" y="399"/>
                  </a:cubicBezTo>
                  <a:cubicBezTo>
                    <a:pt x="523" y="399"/>
                    <a:pt x="532" y="399"/>
                    <a:pt x="543" y="399"/>
                  </a:cubicBezTo>
                  <a:cubicBezTo>
                    <a:pt x="551" y="399"/>
                    <a:pt x="560" y="399"/>
                    <a:pt x="571" y="399"/>
                  </a:cubicBezTo>
                  <a:cubicBezTo>
                    <a:pt x="583" y="387"/>
                    <a:pt x="597" y="376"/>
                    <a:pt x="611" y="365"/>
                  </a:cubicBezTo>
                  <a:lnTo>
                    <a:pt x="241" y="325"/>
                  </a:lnTo>
                  <a:lnTo>
                    <a:pt x="241" y="325"/>
                  </a:lnTo>
                  <a:cubicBezTo>
                    <a:pt x="235" y="336"/>
                    <a:pt x="229" y="350"/>
                    <a:pt x="224" y="362"/>
                  </a:cubicBezTo>
                  <a:cubicBezTo>
                    <a:pt x="263" y="373"/>
                    <a:pt x="308" y="382"/>
                    <a:pt x="353" y="387"/>
                  </a:cubicBezTo>
                  <a:cubicBezTo>
                    <a:pt x="365" y="387"/>
                    <a:pt x="379" y="390"/>
                    <a:pt x="390" y="390"/>
                  </a:cubicBezTo>
                  <a:cubicBezTo>
                    <a:pt x="413" y="393"/>
                    <a:pt x="436" y="396"/>
                    <a:pt x="461" y="396"/>
                  </a:cubicBezTo>
                  <a:cubicBezTo>
                    <a:pt x="447" y="385"/>
                    <a:pt x="433" y="373"/>
                    <a:pt x="422" y="362"/>
                  </a:cubicBezTo>
                  <a:cubicBezTo>
                    <a:pt x="410" y="359"/>
                    <a:pt x="396" y="359"/>
                    <a:pt x="385" y="356"/>
                  </a:cubicBezTo>
                  <a:cubicBezTo>
                    <a:pt x="373" y="356"/>
                    <a:pt x="362" y="353"/>
                    <a:pt x="351" y="350"/>
                  </a:cubicBezTo>
                  <a:cubicBezTo>
                    <a:pt x="311" y="345"/>
                    <a:pt x="272" y="336"/>
                    <a:pt x="241" y="325"/>
                  </a:cubicBezTo>
                  <a:lnTo>
                    <a:pt x="843" y="325"/>
                  </a:lnTo>
                  <a:lnTo>
                    <a:pt x="843" y="325"/>
                  </a:lnTo>
                  <a:cubicBezTo>
                    <a:pt x="812" y="336"/>
                    <a:pt x="775" y="345"/>
                    <a:pt x="732" y="350"/>
                  </a:cubicBezTo>
                  <a:cubicBezTo>
                    <a:pt x="721" y="353"/>
                    <a:pt x="710" y="356"/>
                    <a:pt x="698" y="356"/>
                  </a:cubicBezTo>
                  <a:cubicBezTo>
                    <a:pt x="687" y="359"/>
                    <a:pt x="676" y="359"/>
                    <a:pt x="662" y="362"/>
                  </a:cubicBezTo>
                  <a:cubicBezTo>
                    <a:pt x="651" y="373"/>
                    <a:pt x="636" y="385"/>
                    <a:pt x="625" y="396"/>
                  </a:cubicBezTo>
                  <a:cubicBezTo>
                    <a:pt x="648" y="396"/>
                    <a:pt x="670" y="393"/>
                    <a:pt x="693" y="390"/>
                  </a:cubicBezTo>
                  <a:cubicBezTo>
                    <a:pt x="704" y="390"/>
                    <a:pt x="718" y="387"/>
                    <a:pt x="730" y="387"/>
                  </a:cubicBezTo>
                  <a:cubicBezTo>
                    <a:pt x="778" y="382"/>
                    <a:pt x="820" y="373"/>
                    <a:pt x="860" y="362"/>
                  </a:cubicBezTo>
                  <a:cubicBezTo>
                    <a:pt x="857" y="350"/>
                    <a:pt x="851" y="336"/>
                    <a:pt x="843" y="325"/>
                  </a:cubicBezTo>
                  <a:lnTo>
                    <a:pt x="902" y="50"/>
                  </a:lnTo>
                  <a:lnTo>
                    <a:pt x="902" y="50"/>
                  </a:lnTo>
                  <a:cubicBezTo>
                    <a:pt x="896" y="62"/>
                    <a:pt x="888" y="76"/>
                    <a:pt x="882" y="87"/>
                  </a:cubicBezTo>
                  <a:cubicBezTo>
                    <a:pt x="953" y="118"/>
                    <a:pt x="996" y="158"/>
                    <a:pt x="996" y="201"/>
                  </a:cubicBezTo>
                  <a:cubicBezTo>
                    <a:pt x="996" y="243"/>
                    <a:pt x="953" y="280"/>
                    <a:pt x="882" y="311"/>
                  </a:cubicBezTo>
                  <a:cubicBezTo>
                    <a:pt x="888" y="322"/>
                    <a:pt x="896" y="336"/>
                    <a:pt x="902" y="348"/>
                  </a:cubicBezTo>
                  <a:cubicBezTo>
                    <a:pt x="1013" y="311"/>
                    <a:pt x="1083" y="260"/>
                    <a:pt x="1083" y="201"/>
                  </a:cubicBezTo>
                  <a:cubicBezTo>
                    <a:pt x="1083" y="141"/>
                    <a:pt x="1013" y="87"/>
                    <a:pt x="902" y="50"/>
                  </a:cubicBezTo>
                  <a:lnTo>
                    <a:pt x="181" y="50"/>
                  </a:lnTo>
                  <a:lnTo>
                    <a:pt x="181" y="50"/>
                  </a:lnTo>
                  <a:cubicBezTo>
                    <a:pt x="71" y="87"/>
                    <a:pt x="0" y="141"/>
                    <a:pt x="0" y="201"/>
                  </a:cubicBezTo>
                  <a:cubicBezTo>
                    <a:pt x="0" y="260"/>
                    <a:pt x="71" y="311"/>
                    <a:pt x="181" y="348"/>
                  </a:cubicBezTo>
                  <a:cubicBezTo>
                    <a:pt x="187" y="336"/>
                    <a:pt x="195" y="322"/>
                    <a:pt x="201" y="311"/>
                  </a:cubicBezTo>
                  <a:cubicBezTo>
                    <a:pt x="130" y="280"/>
                    <a:pt x="88" y="243"/>
                    <a:pt x="88" y="201"/>
                  </a:cubicBezTo>
                  <a:cubicBezTo>
                    <a:pt x="88" y="158"/>
                    <a:pt x="130" y="118"/>
                    <a:pt x="201" y="87"/>
                  </a:cubicBezTo>
                  <a:cubicBezTo>
                    <a:pt x="195" y="76"/>
                    <a:pt x="187" y="62"/>
                    <a:pt x="181" y="50"/>
                  </a:cubicBezTo>
                  <a:lnTo>
                    <a:pt x="625" y="3"/>
                  </a:lnTo>
                  <a:lnTo>
                    <a:pt x="625" y="3"/>
                  </a:lnTo>
                  <a:cubicBezTo>
                    <a:pt x="636" y="14"/>
                    <a:pt x="651" y="25"/>
                    <a:pt x="662" y="39"/>
                  </a:cubicBezTo>
                  <a:cubicBezTo>
                    <a:pt x="676" y="39"/>
                    <a:pt x="687" y="42"/>
                    <a:pt x="698" y="42"/>
                  </a:cubicBezTo>
                  <a:cubicBezTo>
                    <a:pt x="710" y="45"/>
                    <a:pt x="721" y="45"/>
                    <a:pt x="732" y="48"/>
                  </a:cubicBezTo>
                  <a:cubicBezTo>
                    <a:pt x="775" y="53"/>
                    <a:pt x="812" y="65"/>
                    <a:pt x="843" y="73"/>
                  </a:cubicBezTo>
                  <a:cubicBezTo>
                    <a:pt x="851" y="62"/>
                    <a:pt x="857" y="50"/>
                    <a:pt x="860" y="37"/>
                  </a:cubicBezTo>
                  <a:cubicBezTo>
                    <a:pt x="820" y="28"/>
                    <a:pt x="778" y="20"/>
                    <a:pt x="730" y="11"/>
                  </a:cubicBezTo>
                  <a:cubicBezTo>
                    <a:pt x="718" y="11"/>
                    <a:pt x="704" y="8"/>
                    <a:pt x="693" y="8"/>
                  </a:cubicBezTo>
                  <a:cubicBezTo>
                    <a:pt x="670" y="6"/>
                    <a:pt x="648" y="3"/>
                    <a:pt x="625" y="3"/>
                  </a:cubicBezTo>
                  <a:lnTo>
                    <a:pt x="461" y="3"/>
                  </a:lnTo>
                  <a:lnTo>
                    <a:pt x="461" y="3"/>
                  </a:lnTo>
                  <a:cubicBezTo>
                    <a:pt x="436" y="3"/>
                    <a:pt x="413" y="6"/>
                    <a:pt x="390" y="8"/>
                  </a:cubicBezTo>
                  <a:cubicBezTo>
                    <a:pt x="379" y="8"/>
                    <a:pt x="365" y="11"/>
                    <a:pt x="353" y="11"/>
                  </a:cubicBezTo>
                  <a:cubicBezTo>
                    <a:pt x="308" y="20"/>
                    <a:pt x="263" y="28"/>
                    <a:pt x="224" y="37"/>
                  </a:cubicBezTo>
                  <a:cubicBezTo>
                    <a:pt x="229" y="50"/>
                    <a:pt x="235" y="62"/>
                    <a:pt x="241" y="73"/>
                  </a:cubicBezTo>
                  <a:cubicBezTo>
                    <a:pt x="272" y="65"/>
                    <a:pt x="311" y="53"/>
                    <a:pt x="351" y="48"/>
                  </a:cubicBezTo>
                  <a:cubicBezTo>
                    <a:pt x="362" y="45"/>
                    <a:pt x="373" y="45"/>
                    <a:pt x="385" y="42"/>
                  </a:cubicBezTo>
                  <a:cubicBezTo>
                    <a:pt x="396" y="42"/>
                    <a:pt x="410" y="39"/>
                    <a:pt x="422" y="39"/>
                  </a:cubicBezTo>
                  <a:cubicBezTo>
                    <a:pt x="433" y="25"/>
                    <a:pt x="447" y="14"/>
                    <a:pt x="461" y="3"/>
                  </a:cubicBezTo>
                  <a:lnTo>
                    <a:pt x="543" y="0"/>
                  </a:lnTo>
                  <a:lnTo>
                    <a:pt x="543" y="0"/>
                  </a:lnTo>
                  <a:cubicBezTo>
                    <a:pt x="532" y="0"/>
                    <a:pt x="523" y="0"/>
                    <a:pt x="512" y="0"/>
                  </a:cubicBezTo>
                  <a:cubicBezTo>
                    <a:pt x="500" y="11"/>
                    <a:pt x="487" y="23"/>
                    <a:pt x="473" y="34"/>
                  </a:cubicBezTo>
                  <a:cubicBezTo>
                    <a:pt x="495" y="34"/>
                    <a:pt x="517" y="31"/>
                    <a:pt x="543" y="31"/>
                  </a:cubicBezTo>
                  <a:cubicBezTo>
                    <a:pt x="566" y="31"/>
                    <a:pt x="588" y="34"/>
                    <a:pt x="611" y="34"/>
                  </a:cubicBezTo>
                  <a:cubicBezTo>
                    <a:pt x="597" y="23"/>
                    <a:pt x="583" y="11"/>
                    <a:pt x="571" y="0"/>
                  </a:cubicBezTo>
                  <a:cubicBezTo>
                    <a:pt x="560" y="0"/>
                    <a:pt x="551" y="0"/>
                    <a:pt x="543" y="0"/>
                  </a:cubicBezTo>
                  <a:lnTo>
                    <a:pt x="611" y="36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60" name="Freeform 155"/>
            <p:cNvSpPr>
              <a:spLocks noChangeArrowheads="1"/>
            </p:cNvSpPr>
            <p:nvPr/>
          </p:nvSpPr>
          <p:spPr bwMode="auto">
            <a:xfrm>
              <a:off x="6616" y="972"/>
              <a:ext cx="192" cy="184"/>
            </a:xfrm>
            <a:custGeom>
              <a:avLst/>
              <a:gdLst>
                <a:gd name="T0" fmla="*/ 162 w 852"/>
                <a:gd name="T1" fmla="*/ 410 h 818"/>
                <a:gd name="T2" fmla="*/ 65 w 852"/>
                <a:gd name="T3" fmla="*/ 557 h 818"/>
                <a:gd name="T4" fmla="*/ 116 w 852"/>
                <a:gd name="T5" fmla="*/ 817 h 818"/>
                <a:gd name="T6" fmla="*/ 314 w 852"/>
                <a:gd name="T7" fmla="*/ 749 h 818"/>
                <a:gd name="T8" fmla="*/ 399 w 852"/>
                <a:gd name="T9" fmla="*/ 650 h 818"/>
                <a:gd name="T10" fmla="*/ 263 w 852"/>
                <a:gd name="T11" fmla="*/ 726 h 818"/>
                <a:gd name="T12" fmla="*/ 105 w 852"/>
                <a:gd name="T13" fmla="*/ 729 h 818"/>
                <a:gd name="T14" fmla="*/ 125 w 852"/>
                <a:gd name="T15" fmla="*/ 534 h 818"/>
                <a:gd name="T16" fmla="*/ 162 w 852"/>
                <a:gd name="T17" fmla="*/ 410 h 818"/>
                <a:gd name="T18" fmla="*/ 648 w 852"/>
                <a:gd name="T19" fmla="*/ 410 h 818"/>
                <a:gd name="T20" fmla="*/ 591 w 852"/>
                <a:gd name="T21" fmla="*/ 477 h 818"/>
                <a:gd name="T22" fmla="*/ 495 w 852"/>
                <a:gd name="T23" fmla="*/ 574 h 818"/>
                <a:gd name="T24" fmla="*/ 427 w 852"/>
                <a:gd name="T25" fmla="*/ 630 h 818"/>
                <a:gd name="T26" fmla="*/ 509 w 852"/>
                <a:gd name="T27" fmla="*/ 605 h 818"/>
                <a:gd name="T28" fmla="*/ 568 w 852"/>
                <a:gd name="T29" fmla="*/ 551 h 818"/>
                <a:gd name="T30" fmla="*/ 622 w 852"/>
                <a:gd name="T31" fmla="*/ 491 h 818"/>
                <a:gd name="T32" fmla="*/ 648 w 852"/>
                <a:gd name="T33" fmla="*/ 410 h 818"/>
                <a:gd name="T34" fmla="*/ 399 w 852"/>
                <a:gd name="T35" fmla="*/ 166 h 818"/>
                <a:gd name="T36" fmla="*/ 306 w 852"/>
                <a:gd name="T37" fmla="*/ 248 h 818"/>
                <a:gd name="T38" fmla="*/ 266 w 852"/>
                <a:gd name="T39" fmla="*/ 288 h 818"/>
                <a:gd name="T40" fmla="*/ 184 w 852"/>
                <a:gd name="T41" fmla="*/ 381 h 818"/>
                <a:gd name="T42" fmla="*/ 226 w 852"/>
                <a:gd name="T43" fmla="*/ 379 h 818"/>
                <a:gd name="T44" fmla="*/ 308 w 852"/>
                <a:gd name="T45" fmla="*/ 291 h 818"/>
                <a:gd name="T46" fmla="*/ 396 w 852"/>
                <a:gd name="T47" fmla="*/ 209 h 818"/>
                <a:gd name="T48" fmla="*/ 399 w 852"/>
                <a:gd name="T49" fmla="*/ 166 h 818"/>
                <a:gd name="T50" fmla="*/ 738 w 852"/>
                <a:gd name="T51" fmla="*/ 0 h 818"/>
                <a:gd name="T52" fmla="*/ 538 w 852"/>
                <a:gd name="T53" fmla="*/ 70 h 818"/>
                <a:gd name="T54" fmla="*/ 455 w 852"/>
                <a:gd name="T55" fmla="*/ 166 h 818"/>
                <a:gd name="T56" fmla="*/ 588 w 852"/>
                <a:gd name="T57" fmla="*/ 90 h 818"/>
                <a:gd name="T58" fmla="*/ 747 w 852"/>
                <a:gd name="T59" fmla="*/ 87 h 818"/>
                <a:gd name="T60" fmla="*/ 727 w 852"/>
                <a:gd name="T61" fmla="*/ 282 h 818"/>
                <a:gd name="T62" fmla="*/ 690 w 852"/>
                <a:gd name="T63" fmla="*/ 410 h 818"/>
                <a:gd name="T64" fmla="*/ 786 w 852"/>
                <a:gd name="T65" fmla="*/ 259 h 818"/>
                <a:gd name="T66" fmla="*/ 738 w 852"/>
                <a:gd name="T67" fmla="*/ 0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52" h="818">
                  <a:moveTo>
                    <a:pt x="162" y="410"/>
                  </a:moveTo>
                  <a:lnTo>
                    <a:pt x="162" y="410"/>
                  </a:lnTo>
                  <a:cubicBezTo>
                    <a:pt x="133" y="446"/>
                    <a:pt x="108" y="483"/>
                    <a:pt x="85" y="520"/>
                  </a:cubicBezTo>
                  <a:cubicBezTo>
                    <a:pt x="79" y="531"/>
                    <a:pt x="71" y="545"/>
                    <a:pt x="65" y="557"/>
                  </a:cubicBezTo>
                  <a:cubicBezTo>
                    <a:pt x="11" y="661"/>
                    <a:pt x="0" y="749"/>
                    <a:pt x="42" y="791"/>
                  </a:cubicBezTo>
                  <a:cubicBezTo>
                    <a:pt x="59" y="808"/>
                    <a:pt x="85" y="817"/>
                    <a:pt x="116" y="817"/>
                  </a:cubicBezTo>
                  <a:cubicBezTo>
                    <a:pt x="159" y="817"/>
                    <a:pt x="215" y="800"/>
                    <a:pt x="277" y="769"/>
                  </a:cubicBezTo>
                  <a:cubicBezTo>
                    <a:pt x="289" y="763"/>
                    <a:pt x="303" y="755"/>
                    <a:pt x="314" y="749"/>
                  </a:cubicBezTo>
                  <a:cubicBezTo>
                    <a:pt x="351" y="726"/>
                    <a:pt x="387" y="703"/>
                    <a:pt x="427" y="672"/>
                  </a:cubicBezTo>
                  <a:cubicBezTo>
                    <a:pt x="416" y="667"/>
                    <a:pt x="407" y="658"/>
                    <a:pt x="399" y="650"/>
                  </a:cubicBezTo>
                  <a:cubicBezTo>
                    <a:pt x="365" y="675"/>
                    <a:pt x="331" y="695"/>
                    <a:pt x="300" y="709"/>
                  </a:cubicBezTo>
                  <a:cubicBezTo>
                    <a:pt x="289" y="718"/>
                    <a:pt x="277" y="723"/>
                    <a:pt x="263" y="726"/>
                  </a:cubicBezTo>
                  <a:cubicBezTo>
                    <a:pt x="226" y="743"/>
                    <a:pt x="192" y="752"/>
                    <a:pt x="164" y="752"/>
                  </a:cubicBezTo>
                  <a:cubicBezTo>
                    <a:pt x="139" y="752"/>
                    <a:pt x="119" y="743"/>
                    <a:pt x="105" y="729"/>
                  </a:cubicBezTo>
                  <a:cubicBezTo>
                    <a:pt x="74" y="698"/>
                    <a:pt x="76" y="641"/>
                    <a:pt x="108" y="571"/>
                  </a:cubicBezTo>
                  <a:cubicBezTo>
                    <a:pt x="113" y="559"/>
                    <a:pt x="119" y="545"/>
                    <a:pt x="125" y="534"/>
                  </a:cubicBezTo>
                  <a:cubicBezTo>
                    <a:pt x="139" y="503"/>
                    <a:pt x="159" y="469"/>
                    <a:pt x="184" y="438"/>
                  </a:cubicBezTo>
                  <a:cubicBezTo>
                    <a:pt x="175" y="427"/>
                    <a:pt x="167" y="418"/>
                    <a:pt x="162" y="410"/>
                  </a:cubicBezTo>
                  <a:lnTo>
                    <a:pt x="648" y="410"/>
                  </a:lnTo>
                  <a:lnTo>
                    <a:pt x="648" y="410"/>
                  </a:lnTo>
                  <a:cubicBezTo>
                    <a:pt x="642" y="418"/>
                    <a:pt x="633" y="427"/>
                    <a:pt x="625" y="438"/>
                  </a:cubicBezTo>
                  <a:cubicBezTo>
                    <a:pt x="614" y="449"/>
                    <a:pt x="602" y="463"/>
                    <a:pt x="591" y="477"/>
                  </a:cubicBezTo>
                  <a:cubicBezTo>
                    <a:pt x="577" y="494"/>
                    <a:pt x="560" y="511"/>
                    <a:pt x="543" y="525"/>
                  </a:cubicBezTo>
                  <a:cubicBezTo>
                    <a:pt x="529" y="542"/>
                    <a:pt x="512" y="559"/>
                    <a:pt x="495" y="574"/>
                  </a:cubicBezTo>
                  <a:cubicBezTo>
                    <a:pt x="481" y="585"/>
                    <a:pt x="467" y="596"/>
                    <a:pt x="455" y="608"/>
                  </a:cubicBezTo>
                  <a:cubicBezTo>
                    <a:pt x="444" y="616"/>
                    <a:pt x="435" y="625"/>
                    <a:pt x="427" y="630"/>
                  </a:cubicBezTo>
                  <a:cubicBezTo>
                    <a:pt x="435" y="638"/>
                    <a:pt x="444" y="644"/>
                    <a:pt x="455" y="650"/>
                  </a:cubicBezTo>
                  <a:cubicBezTo>
                    <a:pt x="472" y="636"/>
                    <a:pt x="489" y="622"/>
                    <a:pt x="509" y="605"/>
                  </a:cubicBezTo>
                  <a:cubicBezTo>
                    <a:pt x="520" y="594"/>
                    <a:pt x="535" y="582"/>
                    <a:pt x="546" y="571"/>
                  </a:cubicBezTo>
                  <a:cubicBezTo>
                    <a:pt x="554" y="562"/>
                    <a:pt x="560" y="557"/>
                    <a:pt x="568" y="551"/>
                  </a:cubicBezTo>
                  <a:cubicBezTo>
                    <a:pt x="574" y="542"/>
                    <a:pt x="580" y="537"/>
                    <a:pt x="588" y="528"/>
                  </a:cubicBezTo>
                  <a:cubicBezTo>
                    <a:pt x="599" y="517"/>
                    <a:pt x="611" y="503"/>
                    <a:pt x="622" y="491"/>
                  </a:cubicBezTo>
                  <a:cubicBezTo>
                    <a:pt x="639" y="472"/>
                    <a:pt x="653" y="455"/>
                    <a:pt x="667" y="438"/>
                  </a:cubicBezTo>
                  <a:cubicBezTo>
                    <a:pt x="662" y="427"/>
                    <a:pt x="656" y="418"/>
                    <a:pt x="648" y="410"/>
                  </a:cubicBezTo>
                  <a:lnTo>
                    <a:pt x="399" y="166"/>
                  </a:lnTo>
                  <a:lnTo>
                    <a:pt x="399" y="166"/>
                  </a:lnTo>
                  <a:cubicBezTo>
                    <a:pt x="379" y="181"/>
                    <a:pt x="362" y="195"/>
                    <a:pt x="345" y="212"/>
                  </a:cubicBezTo>
                  <a:cubicBezTo>
                    <a:pt x="331" y="223"/>
                    <a:pt x="317" y="234"/>
                    <a:pt x="306" y="248"/>
                  </a:cubicBezTo>
                  <a:cubicBezTo>
                    <a:pt x="297" y="254"/>
                    <a:pt x="291" y="259"/>
                    <a:pt x="286" y="268"/>
                  </a:cubicBezTo>
                  <a:cubicBezTo>
                    <a:pt x="277" y="274"/>
                    <a:pt x="271" y="279"/>
                    <a:pt x="266" y="288"/>
                  </a:cubicBezTo>
                  <a:cubicBezTo>
                    <a:pt x="252" y="299"/>
                    <a:pt x="240" y="313"/>
                    <a:pt x="229" y="327"/>
                  </a:cubicBezTo>
                  <a:cubicBezTo>
                    <a:pt x="212" y="345"/>
                    <a:pt x="198" y="361"/>
                    <a:pt x="184" y="381"/>
                  </a:cubicBezTo>
                  <a:cubicBezTo>
                    <a:pt x="189" y="390"/>
                    <a:pt x="198" y="398"/>
                    <a:pt x="203" y="410"/>
                  </a:cubicBezTo>
                  <a:cubicBezTo>
                    <a:pt x="212" y="398"/>
                    <a:pt x="218" y="390"/>
                    <a:pt x="226" y="379"/>
                  </a:cubicBezTo>
                  <a:cubicBezTo>
                    <a:pt x="237" y="367"/>
                    <a:pt x="249" y="353"/>
                    <a:pt x="260" y="339"/>
                  </a:cubicBezTo>
                  <a:cubicBezTo>
                    <a:pt x="274" y="322"/>
                    <a:pt x="291" y="308"/>
                    <a:pt x="308" y="291"/>
                  </a:cubicBezTo>
                  <a:cubicBezTo>
                    <a:pt x="325" y="274"/>
                    <a:pt x="340" y="257"/>
                    <a:pt x="357" y="243"/>
                  </a:cubicBezTo>
                  <a:cubicBezTo>
                    <a:pt x="371" y="232"/>
                    <a:pt x="384" y="220"/>
                    <a:pt x="396" y="209"/>
                  </a:cubicBezTo>
                  <a:cubicBezTo>
                    <a:pt x="407" y="200"/>
                    <a:pt x="416" y="195"/>
                    <a:pt x="427" y="186"/>
                  </a:cubicBezTo>
                  <a:cubicBezTo>
                    <a:pt x="416" y="181"/>
                    <a:pt x="407" y="172"/>
                    <a:pt x="399" y="166"/>
                  </a:cubicBezTo>
                  <a:lnTo>
                    <a:pt x="738" y="0"/>
                  </a:lnTo>
                  <a:lnTo>
                    <a:pt x="738" y="0"/>
                  </a:lnTo>
                  <a:cubicBezTo>
                    <a:pt x="693" y="0"/>
                    <a:pt x="636" y="17"/>
                    <a:pt x="574" y="48"/>
                  </a:cubicBezTo>
                  <a:cubicBezTo>
                    <a:pt x="563" y="53"/>
                    <a:pt x="549" y="62"/>
                    <a:pt x="538" y="70"/>
                  </a:cubicBezTo>
                  <a:cubicBezTo>
                    <a:pt x="501" y="90"/>
                    <a:pt x="464" y="115"/>
                    <a:pt x="427" y="144"/>
                  </a:cubicBezTo>
                  <a:cubicBezTo>
                    <a:pt x="435" y="149"/>
                    <a:pt x="444" y="158"/>
                    <a:pt x="455" y="166"/>
                  </a:cubicBezTo>
                  <a:cubicBezTo>
                    <a:pt x="486" y="141"/>
                    <a:pt x="520" y="121"/>
                    <a:pt x="552" y="107"/>
                  </a:cubicBezTo>
                  <a:cubicBezTo>
                    <a:pt x="563" y="101"/>
                    <a:pt x="577" y="95"/>
                    <a:pt x="588" y="90"/>
                  </a:cubicBezTo>
                  <a:cubicBezTo>
                    <a:pt x="625" y="73"/>
                    <a:pt x="659" y="67"/>
                    <a:pt x="687" y="67"/>
                  </a:cubicBezTo>
                  <a:cubicBezTo>
                    <a:pt x="713" y="67"/>
                    <a:pt x="733" y="73"/>
                    <a:pt x="747" y="87"/>
                  </a:cubicBezTo>
                  <a:cubicBezTo>
                    <a:pt x="777" y="118"/>
                    <a:pt x="775" y="175"/>
                    <a:pt x="744" y="246"/>
                  </a:cubicBezTo>
                  <a:cubicBezTo>
                    <a:pt x="741" y="259"/>
                    <a:pt x="735" y="271"/>
                    <a:pt x="727" y="282"/>
                  </a:cubicBezTo>
                  <a:cubicBezTo>
                    <a:pt x="713" y="313"/>
                    <a:pt x="693" y="347"/>
                    <a:pt x="667" y="381"/>
                  </a:cubicBezTo>
                  <a:cubicBezTo>
                    <a:pt x="676" y="390"/>
                    <a:pt x="684" y="398"/>
                    <a:pt x="690" y="410"/>
                  </a:cubicBezTo>
                  <a:cubicBezTo>
                    <a:pt x="721" y="370"/>
                    <a:pt x="744" y="333"/>
                    <a:pt x="766" y="296"/>
                  </a:cubicBezTo>
                  <a:cubicBezTo>
                    <a:pt x="772" y="285"/>
                    <a:pt x="780" y="271"/>
                    <a:pt x="786" y="259"/>
                  </a:cubicBezTo>
                  <a:cubicBezTo>
                    <a:pt x="840" y="155"/>
                    <a:pt x="851" y="67"/>
                    <a:pt x="809" y="25"/>
                  </a:cubicBezTo>
                  <a:cubicBezTo>
                    <a:pt x="792" y="8"/>
                    <a:pt x="766" y="0"/>
                    <a:pt x="738" y="0"/>
                  </a:cubicBezTo>
                  <a:lnTo>
                    <a:pt x="162" y="41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61" name="Freeform 156"/>
            <p:cNvSpPr>
              <a:spLocks noChangeArrowheads="1"/>
            </p:cNvSpPr>
            <p:nvPr/>
          </p:nvSpPr>
          <p:spPr bwMode="auto">
            <a:xfrm>
              <a:off x="6616" y="972"/>
              <a:ext cx="192" cy="184"/>
            </a:xfrm>
            <a:custGeom>
              <a:avLst/>
              <a:gdLst>
                <a:gd name="T0" fmla="*/ 108 w 852"/>
                <a:gd name="T1" fmla="*/ 246 h 818"/>
                <a:gd name="T2" fmla="*/ 164 w 852"/>
                <a:gd name="T3" fmla="*/ 67 h 818"/>
                <a:gd name="T4" fmla="*/ 300 w 852"/>
                <a:gd name="T5" fmla="*/ 107 h 818"/>
                <a:gd name="T6" fmla="*/ 427 w 852"/>
                <a:gd name="T7" fmla="*/ 186 h 818"/>
                <a:gd name="T8" fmla="*/ 495 w 852"/>
                <a:gd name="T9" fmla="*/ 243 h 818"/>
                <a:gd name="T10" fmla="*/ 591 w 852"/>
                <a:gd name="T11" fmla="*/ 339 h 818"/>
                <a:gd name="T12" fmla="*/ 648 w 852"/>
                <a:gd name="T13" fmla="*/ 410 h 818"/>
                <a:gd name="T14" fmla="*/ 727 w 852"/>
                <a:gd name="T15" fmla="*/ 534 h 818"/>
                <a:gd name="T16" fmla="*/ 747 w 852"/>
                <a:gd name="T17" fmla="*/ 729 h 818"/>
                <a:gd name="T18" fmla="*/ 588 w 852"/>
                <a:gd name="T19" fmla="*/ 726 h 818"/>
                <a:gd name="T20" fmla="*/ 455 w 852"/>
                <a:gd name="T21" fmla="*/ 650 h 818"/>
                <a:gd name="T22" fmla="*/ 396 w 852"/>
                <a:gd name="T23" fmla="*/ 608 h 818"/>
                <a:gd name="T24" fmla="*/ 308 w 852"/>
                <a:gd name="T25" fmla="*/ 525 h 818"/>
                <a:gd name="T26" fmla="*/ 226 w 852"/>
                <a:gd name="T27" fmla="*/ 438 h 818"/>
                <a:gd name="T28" fmla="*/ 184 w 852"/>
                <a:gd name="T29" fmla="*/ 381 h 818"/>
                <a:gd name="T30" fmla="*/ 108 w 852"/>
                <a:gd name="T31" fmla="*/ 246 h 818"/>
                <a:gd name="T32" fmla="*/ 116 w 852"/>
                <a:gd name="T33" fmla="*/ 0 h 818"/>
                <a:gd name="T34" fmla="*/ 65 w 852"/>
                <a:gd name="T35" fmla="*/ 259 h 818"/>
                <a:gd name="T36" fmla="*/ 162 w 852"/>
                <a:gd name="T37" fmla="*/ 410 h 818"/>
                <a:gd name="T38" fmla="*/ 229 w 852"/>
                <a:gd name="T39" fmla="*/ 491 h 818"/>
                <a:gd name="T40" fmla="*/ 286 w 852"/>
                <a:gd name="T41" fmla="*/ 551 h 818"/>
                <a:gd name="T42" fmla="*/ 345 w 852"/>
                <a:gd name="T43" fmla="*/ 605 h 818"/>
                <a:gd name="T44" fmla="*/ 427 w 852"/>
                <a:gd name="T45" fmla="*/ 672 h 818"/>
                <a:gd name="T46" fmla="*/ 574 w 852"/>
                <a:gd name="T47" fmla="*/ 769 h 818"/>
                <a:gd name="T48" fmla="*/ 809 w 852"/>
                <a:gd name="T49" fmla="*/ 791 h 818"/>
                <a:gd name="T50" fmla="*/ 766 w 852"/>
                <a:gd name="T51" fmla="*/ 520 h 818"/>
                <a:gd name="T52" fmla="*/ 667 w 852"/>
                <a:gd name="T53" fmla="*/ 381 h 818"/>
                <a:gd name="T54" fmla="*/ 588 w 852"/>
                <a:gd name="T55" fmla="*/ 288 h 818"/>
                <a:gd name="T56" fmla="*/ 546 w 852"/>
                <a:gd name="T57" fmla="*/ 248 h 818"/>
                <a:gd name="T58" fmla="*/ 455 w 852"/>
                <a:gd name="T59" fmla="*/ 166 h 818"/>
                <a:gd name="T60" fmla="*/ 314 w 852"/>
                <a:gd name="T61" fmla="*/ 67 h 818"/>
                <a:gd name="T62" fmla="*/ 116 w 852"/>
                <a:gd name="T63" fmla="*/ 0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52" h="818">
                  <a:moveTo>
                    <a:pt x="108" y="246"/>
                  </a:moveTo>
                  <a:lnTo>
                    <a:pt x="108" y="246"/>
                  </a:lnTo>
                  <a:cubicBezTo>
                    <a:pt x="76" y="175"/>
                    <a:pt x="74" y="118"/>
                    <a:pt x="105" y="87"/>
                  </a:cubicBezTo>
                  <a:cubicBezTo>
                    <a:pt x="119" y="73"/>
                    <a:pt x="139" y="67"/>
                    <a:pt x="164" y="67"/>
                  </a:cubicBezTo>
                  <a:cubicBezTo>
                    <a:pt x="192" y="67"/>
                    <a:pt x="226" y="73"/>
                    <a:pt x="263" y="90"/>
                  </a:cubicBezTo>
                  <a:cubicBezTo>
                    <a:pt x="277" y="95"/>
                    <a:pt x="289" y="101"/>
                    <a:pt x="300" y="107"/>
                  </a:cubicBezTo>
                  <a:cubicBezTo>
                    <a:pt x="331" y="121"/>
                    <a:pt x="365" y="141"/>
                    <a:pt x="399" y="166"/>
                  </a:cubicBezTo>
                  <a:cubicBezTo>
                    <a:pt x="407" y="172"/>
                    <a:pt x="416" y="181"/>
                    <a:pt x="427" y="186"/>
                  </a:cubicBezTo>
                  <a:cubicBezTo>
                    <a:pt x="435" y="195"/>
                    <a:pt x="444" y="200"/>
                    <a:pt x="455" y="209"/>
                  </a:cubicBezTo>
                  <a:cubicBezTo>
                    <a:pt x="467" y="220"/>
                    <a:pt x="481" y="232"/>
                    <a:pt x="495" y="243"/>
                  </a:cubicBezTo>
                  <a:cubicBezTo>
                    <a:pt x="512" y="257"/>
                    <a:pt x="529" y="274"/>
                    <a:pt x="543" y="291"/>
                  </a:cubicBezTo>
                  <a:cubicBezTo>
                    <a:pt x="560" y="308"/>
                    <a:pt x="577" y="322"/>
                    <a:pt x="591" y="339"/>
                  </a:cubicBezTo>
                  <a:cubicBezTo>
                    <a:pt x="602" y="353"/>
                    <a:pt x="614" y="367"/>
                    <a:pt x="625" y="379"/>
                  </a:cubicBezTo>
                  <a:cubicBezTo>
                    <a:pt x="633" y="390"/>
                    <a:pt x="642" y="398"/>
                    <a:pt x="648" y="410"/>
                  </a:cubicBezTo>
                  <a:cubicBezTo>
                    <a:pt x="656" y="418"/>
                    <a:pt x="662" y="427"/>
                    <a:pt x="667" y="438"/>
                  </a:cubicBezTo>
                  <a:cubicBezTo>
                    <a:pt x="693" y="469"/>
                    <a:pt x="713" y="503"/>
                    <a:pt x="727" y="534"/>
                  </a:cubicBezTo>
                  <a:cubicBezTo>
                    <a:pt x="735" y="545"/>
                    <a:pt x="741" y="559"/>
                    <a:pt x="744" y="571"/>
                  </a:cubicBezTo>
                  <a:cubicBezTo>
                    <a:pt x="775" y="641"/>
                    <a:pt x="777" y="698"/>
                    <a:pt x="747" y="729"/>
                  </a:cubicBezTo>
                  <a:cubicBezTo>
                    <a:pt x="733" y="743"/>
                    <a:pt x="713" y="752"/>
                    <a:pt x="687" y="752"/>
                  </a:cubicBezTo>
                  <a:cubicBezTo>
                    <a:pt x="659" y="752"/>
                    <a:pt x="625" y="743"/>
                    <a:pt x="588" y="726"/>
                  </a:cubicBezTo>
                  <a:cubicBezTo>
                    <a:pt x="577" y="723"/>
                    <a:pt x="563" y="718"/>
                    <a:pt x="552" y="709"/>
                  </a:cubicBezTo>
                  <a:cubicBezTo>
                    <a:pt x="520" y="695"/>
                    <a:pt x="486" y="675"/>
                    <a:pt x="455" y="650"/>
                  </a:cubicBezTo>
                  <a:cubicBezTo>
                    <a:pt x="444" y="644"/>
                    <a:pt x="435" y="638"/>
                    <a:pt x="427" y="630"/>
                  </a:cubicBezTo>
                  <a:cubicBezTo>
                    <a:pt x="416" y="625"/>
                    <a:pt x="407" y="616"/>
                    <a:pt x="396" y="608"/>
                  </a:cubicBezTo>
                  <a:cubicBezTo>
                    <a:pt x="384" y="596"/>
                    <a:pt x="371" y="585"/>
                    <a:pt x="357" y="574"/>
                  </a:cubicBezTo>
                  <a:cubicBezTo>
                    <a:pt x="340" y="559"/>
                    <a:pt x="325" y="542"/>
                    <a:pt x="308" y="525"/>
                  </a:cubicBezTo>
                  <a:cubicBezTo>
                    <a:pt x="291" y="511"/>
                    <a:pt x="274" y="494"/>
                    <a:pt x="260" y="477"/>
                  </a:cubicBezTo>
                  <a:cubicBezTo>
                    <a:pt x="249" y="463"/>
                    <a:pt x="237" y="449"/>
                    <a:pt x="226" y="438"/>
                  </a:cubicBezTo>
                  <a:cubicBezTo>
                    <a:pt x="218" y="427"/>
                    <a:pt x="212" y="418"/>
                    <a:pt x="203" y="410"/>
                  </a:cubicBezTo>
                  <a:cubicBezTo>
                    <a:pt x="198" y="398"/>
                    <a:pt x="189" y="390"/>
                    <a:pt x="184" y="381"/>
                  </a:cubicBezTo>
                  <a:cubicBezTo>
                    <a:pt x="159" y="347"/>
                    <a:pt x="139" y="313"/>
                    <a:pt x="125" y="282"/>
                  </a:cubicBezTo>
                  <a:cubicBezTo>
                    <a:pt x="119" y="271"/>
                    <a:pt x="113" y="259"/>
                    <a:pt x="108" y="246"/>
                  </a:cubicBezTo>
                  <a:lnTo>
                    <a:pt x="116" y="0"/>
                  </a:lnTo>
                  <a:lnTo>
                    <a:pt x="116" y="0"/>
                  </a:lnTo>
                  <a:cubicBezTo>
                    <a:pt x="85" y="0"/>
                    <a:pt x="59" y="8"/>
                    <a:pt x="42" y="25"/>
                  </a:cubicBezTo>
                  <a:cubicBezTo>
                    <a:pt x="0" y="67"/>
                    <a:pt x="11" y="155"/>
                    <a:pt x="65" y="259"/>
                  </a:cubicBezTo>
                  <a:cubicBezTo>
                    <a:pt x="71" y="271"/>
                    <a:pt x="79" y="285"/>
                    <a:pt x="85" y="296"/>
                  </a:cubicBezTo>
                  <a:cubicBezTo>
                    <a:pt x="108" y="333"/>
                    <a:pt x="133" y="370"/>
                    <a:pt x="162" y="410"/>
                  </a:cubicBezTo>
                  <a:cubicBezTo>
                    <a:pt x="167" y="418"/>
                    <a:pt x="175" y="427"/>
                    <a:pt x="184" y="438"/>
                  </a:cubicBezTo>
                  <a:cubicBezTo>
                    <a:pt x="198" y="455"/>
                    <a:pt x="212" y="472"/>
                    <a:pt x="229" y="491"/>
                  </a:cubicBezTo>
                  <a:cubicBezTo>
                    <a:pt x="240" y="503"/>
                    <a:pt x="252" y="517"/>
                    <a:pt x="266" y="528"/>
                  </a:cubicBezTo>
                  <a:cubicBezTo>
                    <a:pt x="271" y="537"/>
                    <a:pt x="277" y="542"/>
                    <a:pt x="286" y="551"/>
                  </a:cubicBezTo>
                  <a:cubicBezTo>
                    <a:pt x="291" y="557"/>
                    <a:pt x="297" y="562"/>
                    <a:pt x="306" y="571"/>
                  </a:cubicBezTo>
                  <a:cubicBezTo>
                    <a:pt x="317" y="582"/>
                    <a:pt x="331" y="594"/>
                    <a:pt x="345" y="605"/>
                  </a:cubicBezTo>
                  <a:cubicBezTo>
                    <a:pt x="362" y="622"/>
                    <a:pt x="379" y="636"/>
                    <a:pt x="399" y="650"/>
                  </a:cubicBezTo>
                  <a:cubicBezTo>
                    <a:pt x="407" y="658"/>
                    <a:pt x="416" y="667"/>
                    <a:pt x="427" y="672"/>
                  </a:cubicBezTo>
                  <a:cubicBezTo>
                    <a:pt x="464" y="703"/>
                    <a:pt x="501" y="726"/>
                    <a:pt x="538" y="749"/>
                  </a:cubicBezTo>
                  <a:cubicBezTo>
                    <a:pt x="549" y="755"/>
                    <a:pt x="563" y="763"/>
                    <a:pt x="574" y="769"/>
                  </a:cubicBezTo>
                  <a:cubicBezTo>
                    <a:pt x="636" y="800"/>
                    <a:pt x="693" y="817"/>
                    <a:pt x="738" y="817"/>
                  </a:cubicBezTo>
                  <a:cubicBezTo>
                    <a:pt x="766" y="817"/>
                    <a:pt x="792" y="808"/>
                    <a:pt x="809" y="791"/>
                  </a:cubicBezTo>
                  <a:cubicBezTo>
                    <a:pt x="851" y="749"/>
                    <a:pt x="840" y="661"/>
                    <a:pt x="786" y="557"/>
                  </a:cubicBezTo>
                  <a:cubicBezTo>
                    <a:pt x="780" y="545"/>
                    <a:pt x="772" y="531"/>
                    <a:pt x="766" y="520"/>
                  </a:cubicBezTo>
                  <a:cubicBezTo>
                    <a:pt x="744" y="483"/>
                    <a:pt x="721" y="446"/>
                    <a:pt x="690" y="410"/>
                  </a:cubicBezTo>
                  <a:cubicBezTo>
                    <a:pt x="684" y="398"/>
                    <a:pt x="676" y="390"/>
                    <a:pt x="667" y="381"/>
                  </a:cubicBezTo>
                  <a:cubicBezTo>
                    <a:pt x="653" y="361"/>
                    <a:pt x="639" y="345"/>
                    <a:pt x="622" y="327"/>
                  </a:cubicBezTo>
                  <a:cubicBezTo>
                    <a:pt x="611" y="313"/>
                    <a:pt x="599" y="299"/>
                    <a:pt x="588" y="288"/>
                  </a:cubicBezTo>
                  <a:cubicBezTo>
                    <a:pt x="580" y="279"/>
                    <a:pt x="574" y="274"/>
                    <a:pt x="568" y="268"/>
                  </a:cubicBezTo>
                  <a:cubicBezTo>
                    <a:pt x="560" y="259"/>
                    <a:pt x="554" y="254"/>
                    <a:pt x="546" y="248"/>
                  </a:cubicBezTo>
                  <a:cubicBezTo>
                    <a:pt x="535" y="234"/>
                    <a:pt x="520" y="223"/>
                    <a:pt x="509" y="212"/>
                  </a:cubicBezTo>
                  <a:cubicBezTo>
                    <a:pt x="489" y="195"/>
                    <a:pt x="472" y="181"/>
                    <a:pt x="455" y="166"/>
                  </a:cubicBezTo>
                  <a:cubicBezTo>
                    <a:pt x="444" y="158"/>
                    <a:pt x="435" y="149"/>
                    <a:pt x="427" y="144"/>
                  </a:cubicBezTo>
                  <a:cubicBezTo>
                    <a:pt x="387" y="115"/>
                    <a:pt x="351" y="90"/>
                    <a:pt x="314" y="67"/>
                  </a:cubicBezTo>
                  <a:cubicBezTo>
                    <a:pt x="303" y="62"/>
                    <a:pt x="289" y="53"/>
                    <a:pt x="277" y="48"/>
                  </a:cubicBezTo>
                  <a:cubicBezTo>
                    <a:pt x="215" y="17"/>
                    <a:pt x="159" y="0"/>
                    <a:pt x="116" y="0"/>
                  </a:cubicBezTo>
                  <a:lnTo>
                    <a:pt x="108" y="24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62" name="Freeform 157"/>
            <p:cNvSpPr>
              <a:spLocks noChangeArrowheads="1"/>
            </p:cNvSpPr>
            <p:nvPr/>
          </p:nvSpPr>
          <p:spPr bwMode="auto">
            <a:xfrm>
              <a:off x="6694" y="1046"/>
              <a:ext cx="37" cy="37"/>
            </a:xfrm>
            <a:custGeom>
              <a:avLst/>
              <a:gdLst>
                <a:gd name="T0" fmla="*/ 85 w 168"/>
                <a:gd name="T1" fmla="*/ 0 h 167"/>
                <a:gd name="T2" fmla="*/ 85 w 168"/>
                <a:gd name="T3" fmla="*/ 0 h 167"/>
                <a:gd name="T4" fmla="*/ 0 w 168"/>
                <a:gd name="T5" fmla="*/ 85 h 167"/>
                <a:gd name="T6" fmla="*/ 85 w 168"/>
                <a:gd name="T7" fmla="*/ 166 h 167"/>
                <a:gd name="T8" fmla="*/ 167 w 168"/>
                <a:gd name="T9" fmla="*/ 85 h 167"/>
                <a:gd name="T10" fmla="*/ 85 w 168"/>
                <a:gd name="T11" fmla="*/ 0 h 167"/>
              </a:gdLst>
              <a:ahLst/>
              <a:cxnLst>
                <a:cxn ang="0">
                  <a:pos x="T0" y="T1"/>
                </a:cxn>
                <a:cxn ang="0">
                  <a:pos x="T2" y="T3"/>
                </a:cxn>
                <a:cxn ang="0">
                  <a:pos x="T4" y="T5"/>
                </a:cxn>
                <a:cxn ang="0">
                  <a:pos x="T6" y="T7"/>
                </a:cxn>
                <a:cxn ang="0">
                  <a:pos x="T8" y="T9"/>
                </a:cxn>
                <a:cxn ang="0">
                  <a:pos x="T10" y="T11"/>
                </a:cxn>
              </a:cxnLst>
              <a:rect l="0" t="0" r="r" b="b"/>
              <a:pathLst>
                <a:path w="168" h="167">
                  <a:moveTo>
                    <a:pt x="85" y="0"/>
                  </a:moveTo>
                  <a:lnTo>
                    <a:pt x="85" y="0"/>
                  </a:lnTo>
                  <a:cubicBezTo>
                    <a:pt x="37" y="0"/>
                    <a:pt x="0" y="36"/>
                    <a:pt x="0" y="85"/>
                  </a:cubicBezTo>
                  <a:cubicBezTo>
                    <a:pt x="0" y="130"/>
                    <a:pt x="37" y="166"/>
                    <a:pt x="85" y="166"/>
                  </a:cubicBezTo>
                  <a:cubicBezTo>
                    <a:pt x="130" y="166"/>
                    <a:pt x="167" y="130"/>
                    <a:pt x="167" y="85"/>
                  </a:cubicBezTo>
                  <a:cubicBezTo>
                    <a:pt x="167" y="36"/>
                    <a:pt x="130" y="0"/>
                    <a:pt x="85"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63" name="Freeform 158"/>
            <p:cNvSpPr>
              <a:spLocks noChangeArrowheads="1"/>
            </p:cNvSpPr>
            <p:nvPr/>
          </p:nvSpPr>
          <p:spPr bwMode="auto">
            <a:xfrm>
              <a:off x="6332" y="1523"/>
              <a:ext cx="204" cy="181"/>
            </a:xfrm>
            <a:custGeom>
              <a:avLst/>
              <a:gdLst>
                <a:gd name="T0" fmla="*/ 449 w 905"/>
                <a:gd name="T1" fmla="*/ 727 h 802"/>
                <a:gd name="T2" fmla="*/ 449 w 905"/>
                <a:gd name="T3" fmla="*/ 727 h 802"/>
                <a:gd name="T4" fmla="*/ 313 w 905"/>
                <a:gd name="T5" fmla="*/ 699 h 802"/>
                <a:gd name="T6" fmla="*/ 152 w 905"/>
                <a:gd name="T7" fmla="*/ 266 h 802"/>
                <a:gd name="T8" fmla="*/ 449 w 905"/>
                <a:gd name="T9" fmla="*/ 77 h 802"/>
                <a:gd name="T10" fmla="*/ 585 w 905"/>
                <a:gd name="T11" fmla="*/ 105 h 802"/>
                <a:gd name="T12" fmla="*/ 746 w 905"/>
                <a:gd name="T13" fmla="*/ 537 h 802"/>
                <a:gd name="T14" fmla="*/ 449 w 905"/>
                <a:gd name="T15" fmla="*/ 727 h 802"/>
                <a:gd name="T16" fmla="*/ 449 w 905"/>
                <a:gd name="T17" fmla="*/ 0 h 802"/>
                <a:gd name="T18" fmla="*/ 449 w 905"/>
                <a:gd name="T19" fmla="*/ 0 h 802"/>
                <a:gd name="T20" fmla="*/ 85 w 905"/>
                <a:gd name="T21" fmla="*/ 235 h 802"/>
                <a:gd name="T22" fmla="*/ 234 w 905"/>
                <a:gd name="T23" fmla="*/ 741 h 802"/>
                <a:gd name="T24" fmla="*/ 251 w 905"/>
                <a:gd name="T25" fmla="*/ 704 h 802"/>
                <a:gd name="T26" fmla="*/ 350 w 905"/>
                <a:gd name="T27" fmla="*/ 750 h 802"/>
                <a:gd name="T28" fmla="*/ 333 w 905"/>
                <a:gd name="T29" fmla="*/ 784 h 802"/>
                <a:gd name="T30" fmla="*/ 449 w 905"/>
                <a:gd name="T31" fmla="*/ 801 h 802"/>
                <a:gd name="T32" fmla="*/ 814 w 905"/>
                <a:gd name="T33" fmla="*/ 566 h 802"/>
                <a:gd name="T34" fmla="*/ 616 w 905"/>
                <a:gd name="T35" fmla="*/ 37 h 802"/>
                <a:gd name="T36" fmla="*/ 449 w 905"/>
                <a:gd name="T37" fmla="*/ 0 h 802"/>
                <a:gd name="T38" fmla="*/ 449 w 905"/>
                <a:gd name="T39" fmla="*/ 727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5" h="802">
                  <a:moveTo>
                    <a:pt x="449" y="727"/>
                  </a:moveTo>
                  <a:lnTo>
                    <a:pt x="449" y="727"/>
                  </a:lnTo>
                  <a:cubicBezTo>
                    <a:pt x="404" y="727"/>
                    <a:pt x="359" y="718"/>
                    <a:pt x="313" y="699"/>
                  </a:cubicBezTo>
                  <a:cubicBezTo>
                    <a:pt x="149" y="623"/>
                    <a:pt x="79" y="430"/>
                    <a:pt x="152" y="266"/>
                  </a:cubicBezTo>
                  <a:cubicBezTo>
                    <a:pt x="206" y="147"/>
                    <a:pt x="325" y="77"/>
                    <a:pt x="449" y="77"/>
                  </a:cubicBezTo>
                  <a:cubicBezTo>
                    <a:pt x="494" y="77"/>
                    <a:pt x="540" y="85"/>
                    <a:pt x="585" y="105"/>
                  </a:cubicBezTo>
                  <a:cubicBezTo>
                    <a:pt x="746" y="178"/>
                    <a:pt x="820" y="374"/>
                    <a:pt x="746" y="537"/>
                  </a:cubicBezTo>
                  <a:cubicBezTo>
                    <a:pt x="689" y="657"/>
                    <a:pt x="574" y="727"/>
                    <a:pt x="449" y="727"/>
                  </a:cubicBezTo>
                  <a:lnTo>
                    <a:pt x="449" y="0"/>
                  </a:lnTo>
                  <a:lnTo>
                    <a:pt x="449" y="0"/>
                  </a:lnTo>
                  <a:cubicBezTo>
                    <a:pt x="296" y="0"/>
                    <a:pt x="152" y="88"/>
                    <a:pt x="85" y="235"/>
                  </a:cubicBezTo>
                  <a:cubicBezTo>
                    <a:pt x="0" y="419"/>
                    <a:pt x="68" y="634"/>
                    <a:pt x="234" y="741"/>
                  </a:cubicBezTo>
                  <a:cubicBezTo>
                    <a:pt x="251" y="704"/>
                    <a:pt x="251" y="704"/>
                    <a:pt x="251" y="704"/>
                  </a:cubicBezTo>
                  <a:cubicBezTo>
                    <a:pt x="350" y="750"/>
                    <a:pt x="350" y="750"/>
                    <a:pt x="350" y="750"/>
                  </a:cubicBezTo>
                  <a:cubicBezTo>
                    <a:pt x="333" y="784"/>
                    <a:pt x="333" y="784"/>
                    <a:pt x="333" y="784"/>
                  </a:cubicBezTo>
                  <a:cubicBezTo>
                    <a:pt x="373" y="795"/>
                    <a:pt x="410" y="801"/>
                    <a:pt x="449" y="801"/>
                  </a:cubicBezTo>
                  <a:cubicBezTo>
                    <a:pt x="602" y="801"/>
                    <a:pt x="746" y="716"/>
                    <a:pt x="814" y="566"/>
                  </a:cubicBezTo>
                  <a:cubicBezTo>
                    <a:pt x="904" y="365"/>
                    <a:pt x="817" y="128"/>
                    <a:pt x="616" y="37"/>
                  </a:cubicBezTo>
                  <a:cubicBezTo>
                    <a:pt x="562" y="12"/>
                    <a:pt x="506" y="0"/>
                    <a:pt x="449" y="0"/>
                  </a:cubicBezTo>
                  <a:lnTo>
                    <a:pt x="449" y="72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64" name="Freeform 159"/>
            <p:cNvSpPr>
              <a:spLocks noChangeArrowheads="1"/>
            </p:cNvSpPr>
            <p:nvPr/>
          </p:nvSpPr>
          <p:spPr bwMode="auto">
            <a:xfrm>
              <a:off x="6375" y="1682"/>
              <a:ext cx="35" cy="38"/>
            </a:xfrm>
            <a:custGeom>
              <a:avLst/>
              <a:gdLst>
                <a:gd name="T0" fmla="*/ 59 w 159"/>
                <a:gd name="T1" fmla="*/ 0 h 174"/>
                <a:gd name="T2" fmla="*/ 59 w 159"/>
                <a:gd name="T3" fmla="*/ 0 h 174"/>
                <a:gd name="T4" fmla="*/ 42 w 159"/>
                <a:gd name="T5" fmla="*/ 37 h 174"/>
                <a:gd name="T6" fmla="*/ 0 w 159"/>
                <a:gd name="T7" fmla="*/ 128 h 174"/>
                <a:gd name="T8" fmla="*/ 23 w 159"/>
                <a:gd name="T9" fmla="*/ 125 h 174"/>
                <a:gd name="T10" fmla="*/ 59 w 159"/>
                <a:gd name="T11" fmla="*/ 133 h 174"/>
                <a:gd name="T12" fmla="*/ 99 w 159"/>
                <a:gd name="T13" fmla="*/ 173 h 174"/>
                <a:gd name="T14" fmla="*/ 141 w 159"/>
                <a:gd name="T15" fmla="*/ 80 h 174"/>
                <a:gd name="T16" fmla="*/ 158 w 159"/>
                <a:gd name="T17" fmla="*/ 46 h 174"/>
                <a:gd name="T18" fmla="*/ 59 w 159"/>
                <a:gd name="T1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74">
                  <a:moveTo>
                    <a:pt x="59" y="0"/>
                  </a:moveTo>
                  <a:lnTo>
                    <a:pt x="59" y="0"/>
                  </a:lnTo>
                  <a:cubicBezTo>
                    <a:pt x="42" y="37"/>
                    <a:pt x="42" y="37"/>
                    <a:pt x="42" y="37"/>
                  </a:cubicBezTo>
                  <a:cubicBezTo>
                    <a:pt x="0" y="128"/>
                    <a:pt x="0" y="128"/>
                    <a:pt x="0" y="128"/>
                  </a:cubicBezTo>
                  <a:cubicBezTo>
                    <a:pt x="8" y="128"/>
                    <a:pt x="14" y="125"/>
                    <a:pt x="23" y="125"/>
                  </a:cubicBezTo>
                  <a:cubicBezTo>
                    <a:pt x="34" y="125"/>
                    <a:pt x="48" y="128"/>
                    <a:pt x="59" y="133"/>
                  </a:cubicBezTo>
                  <a:cubicBezTo>
                    <a:pt x="76" y="142"/>
                    <a:pt x="90" y="156"/>
                    <a:pt x="99" y="173"/>
                  </a:cubicBezTo>
                  <a:cubicBezTo>
                    <a:pt x="141" y="80"/>
                    <a:pt x="141" y="80"/>
                    <a:pt x="141" y="80"/>
                  </a:cubicBezTo>
                  <a:cubicBezTo>
                    <a:pt x="158" y="46"/>
                    <a:pt x="158" y="46"/>
                    <a:pt x="158" y="46"/>
                  </a:cubicBezTo>
                  <a:cubicBezTo>
                    <a:pt x="59" y="0"/>
                    <a:pt x="59" y="0"/>
                    <a:pt x="59"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65" name="Freeform 160"/>
            <p:cNvSpPr>
              <a:spLocks noChangeArrowheads="1"/>
            </p:cNvSpPr>
            <p:nvPr/>
          </p:nvSpPr>
          <p:spPr bwMode="auto">
            <a:xfrm>
              <a:off x="6323" y="1711"/>
              <a:ext cx="77" cy="115"/>
            </a:xfrm>
            <a:custGeom>
              <a:avLst/>
              <a:gdLst>
                <a:gd name="T0" fmla="*/ 252 w 343"/>
                <a:gd name="T1" fmla="*/ 0 h 510"/>
                <a:gd name="T2" fmla="*/ 252 w 343"/>
                <a:gd name="T3" fmla="*/ 0 h 510"/>
                <a:gd name="T4" fmla="*/ 229 w 343"/>
                <a:gd name="T5" fmla="*/ 3 h 510"/>
                <a:gd name="T6" fmla="*/ 172 w 343"/>
                <a:gd name="T7" fmla="*/ 51 h 510"/>
                <a:gd name="T8" fmla="*/ 20 w 343"/>
                <a:gd name="T9" fmla="*/ 387 h 510"/>
                <a:gd name="T10" fmla="*/ 62 w 343"/>
                <a:gd name="T11" fmla="*/ 500 h 510"/>
                <a:gd name="T12" fmla="*/ 99 w 343"/>
                <a:gd name="T13" fmla="*/ 509 h 510"/>
                <a:gd name="T14" fmla="*/ 178 w 343"/>
                <a:gd name="T15" fmla="*/ 458 h 510"/>
                <a:gd name="T16" fmla="*/ 331 w 343"/>
                <a:gd name="T17" fmla="*/ 124 h 510"/>
                <a:gd name="T18" fmla="*/ 328 w 343"/>
                <a:gd name="T19" fmla="*/ 48 h 510"/>
                <a:gd name="T20" fmla="*/ 288 w 343"/>
                <a:gd name="T21" fmla="*/ 8 h 510"/>
                <a:gd name="T22" fmla="*/ 252 w 343"/>
                <a:gd name="T23" fmla="*/ 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3" h="510">
                  <a:moveTo>
                    <a:pt x="252" y="0"/>
                  </a:moveTo>
                  <a:lnTo>
                    <a:pt x="252" y="0"/>
                  </a:lnTo>
                  <a:cubicBezTo>
                    <a:pt x="243" y="0"/>
                    <a:pt x="237" y="3"/>
                    <a:pt x="229" y="3"/>
                  </a:cubicBezTo>
                  <a:cubicBezTo>
                    <a:pt x="206" y="11"/>
                    <a:pt x="184" y="28"/>
                    <a:pt x="172" y="51"/>
                  </a:cubicBezTo>
                  <a:cubicBezTo>
                    <a:pt x="20" y="387"/>
                    <a:pt x="20" y="387"/>
                    <a:pt x="20" y="387"/>
                  </a:cubicBezTo>
                  <a:cubicBezTo>
                    <a:pt x="0" y="430"/>
                    <a:pt x="20" y="480"/>
                    <a:pt x="62" y="500"/>
                  </a:cubicBezTo>
                  <a:cubicBezTo>
                    <a:pt x="76" y="506"/>
                    <a:pt x="88" y="509"/>
                    <a:pt x="99" y="509"/>
                  </a:cubicBezTo>
                  <a:cubicBezTo>
                    <a:pt x="133" y="509"/>
                    <a:pt x="164" y="489"/>
                    <a:pt x="178" y="458"/>
                  </a:cubicBezTo>
                  <a:cubicBezTo>
                    <a:pt x="331" y="124"/>
                    <a:pt x="331" y="124"/>
                    <a:pt x="331" y="124"/>
                  </a:cubicBezTo>
                  <a:cubicBezTo>
                    <a:pt x="342" y="99"/>
                    <a:pt x="339" y="70"/>
                    <a:pt x="328" y="48"/>
                  </a:cubicBezTo>
                  <a:cubicBezTo>
                    <a:pt x="319" y="31"/>
                    <a:pt x="305" y="17"/>
                    <a:pt x="288" y="8"/>
                  </a:cubicBezTo>
                  <a:cubicBezTo>
                    <a:pt x="277" y="3"/>
                    <a:pt x="263" y="0"/>
                    <a:pt x="25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66" name="Freeform 161"/>
            <p:cNvSpPr>
              <a:spLocks noChangeArrowheads="1"/>
            </p:cNvSpPr>
            <p:nvPr/>
          </p:nvSpPr>
          <p:spPr bwMode="auto">
            <a:xfrm>
              <a:off x="5384" y="1621"/>
              <a:ext cx="201" cy="181"/>
            </a:xfrm>
            <a:custGeom>
              <a:avLst/>
              <a:gdLst>
                <a:gd name="T0" fmla="*/ 450 w 889"/>
                <a:gd name="T1" fmla="*/ 724 h 801"/>
                <a:gd name="T2" fmla="*/ 450 w 889"/>
                <a:gd name="T3" fmla="*/ 724 h 801"/>
                <a:gd name="T4" fmla="*/ 198 w 889"/>
                <a:gd name="T5" fmla="*/ 605 h 801"/>
                <a:gd name="T6" fmla="*/ 243 w 889"/>
                <a:gd name="T7" fmla="*/ 147 h 801"/>
                <a:gd name="T8" fmla="*/ 450 w 889"/>
                <a:gd name="T9" fmla="*/ 74 h 801"/>
                <a:gd name="T10" fmla="*/ 701 w 889"/>
                <a:gd name="T11" fmla="*/ 195 h 801"/>
                <a:gd name="T12" fmla="*/ 653 w 889"/>
                <a:gd name="T13" fmla="*/ 653 h 801"/>
                <a:gd name="T14" fmla="*/ 450 w 889"/>
                <a:gd name="T15" fmla="*/ 724 h 801"/>
                <a:gd name="T16" fmla="*/ 450 w 889"/>
                <a:gd name="T17" fmla="*/ 0 h 801"/>
                <a:gd name="T18" fmla="*/ 450 w 889"/>
                <a:gd name="T19" fmla="*/ 0 h 801"/>
                <a:gd name="T20" fmla="*/ 198 w 889"/>
                <a:gd name="T21" fmla="*/ 88 h 801"/>
                <a:gd name="T22" fmla="*/ 139 w 889"/>
                <a:gd name="T23" fmla="*/ 650 h 801"/>
                <a:gd name="T24" fmla="*/ 450 w 889"/>
                <a:gd name="T25" fmla="*/ 800 h 801"/>
                <a:gd name="T26" fmla="*/ 656 w 889"/>
                <a:gd name="T27" fmla="*/ 741 h 801"/>
                <a:gd name="T28" fmla="*/ 633 w 889"/>
                <a:gd name="T29" fmla="*/ 710 h 801"/>
                <a:gd name="T30" fmla="*/ 716 w 889"/>
                <a:gd name="T31" fmla="*/ 642 h 801"/>
                <a:gd name="T32" fmla="*/ 741 w 889"/>
                <a:gd name="T33" fmla="*/ 673 h 801"/>
                <a:gd name="T34" fmla="*/ 761 w 889"/>
                <a:gd name="T35" fmla="*/ 147 h 801"/>
                <a:gd name="T36" fmla="*/ 450 w 889"/>
                <a:gd name="T37" fmla="*/ 0 h 801"/>
                <a:gd name="T38" fmla="*/ 450 w 889"/>
                <a:gd name="T39" fmla="*/ 724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89" h="801">
                  <a:moveTo>
                    <a:pt x="450" y="724"/>
                  </a:moveTo>
                  <a:lnTo>
                    <a:pt x="450" y="724"/>
                  </a:lnTo>
                  <a:cubicBezTo>
                    <a:pt x="357" y="724"/>
                    <a:pt x="260" y="684"/>
                    <a:pt x="198" y="605"/>
                  </a:cubicBezTo>
                  <a:cubicBezTo>
                    <a:pt x="82" y="464"/>
                    <a:pt x="105" y="260"/>
                    <a:pt x="243" y="147"/>
                  </a:cubicBezTo>
                  <a:cubicBezTo>
                    <a:pt x="305" y="96"/>
                    <a:pt x="376" y="74"/>
                    <a:pt x="450" y="74"/>
                  </a:cubicBezTo>
                  <a:cubicBezTo>
                    <a:pt x="543" y="74"/>
                    <a:pt x="639" y="113"/>
                    <a:pt x="701" y="195"/>
                  </a:cubicBezTo>
                  <a:cubicBezTo>
                    <a:pt x="814" y="334"/>
                    <a:pt x="795" y="537"/>
                    <a:pt x="653" y="653"/>
                  </a:cubicBezTo>
                  <a:cubicBezTo>
                    <a:pt x="594" y="701"/>
                    <a:pt x="523" y="724"/>
                    <a:pt x="450" y="724"/>
                  </a:cubicBezTo>
                  <a:lnTo>
                    <a:pt x="450" y="0"/>
                  </a:lnTo>
                  <a:lnTo>
                    <a:pt x="450" y="0"/>
                  </a:lnTo>
                  <a:cubicBezTo>
                    <a:pt x="362" y="0"/>
                    <a:pt x="271" y="28"/>
                    <a:pt x="198" y="88"/>
                  </a:cubicBezTo>
                  <a:cubicBezTo>
                    <a:pt x="26" y="226"/>
                    <a:pt x="0" y="481"/>
                    <a:pt x="139" y="650"/>
                  </a:cubicBezTo>
                  <a:cubicBezTo>
                    <a:pt x="218" y="749"/>
                    <a:pt x="334" y="800"/>
                    <a:pt x="450" y="800"/>
                  </a:cubicBezTo>
                  <a:cubicBezTo>
                    <a:pt x="520" y="800"/>
                    <a:pt x="594" y="780"/>
                    <a:pt x="656" y="741"/>
                  </a:cubicBezTo>
                  <a:cubicBezTo>
                    <a:pt x="633" y="710"/>
                    <a:pt x="633" y="710"/>
                    <a:pt x="633" y="710"/>
                  </a:cubicBezTo>
                  <a:cubicBezTo>
                    <a:pt x="716" y="642"/>
                    <a:pt x="716" y="642"/>
                    <a:pt x="716" y="642"/>
                  </a:cubicBezTo>
                  <a:cubicBezTo>
                    <a:pt x="741" y="673"/>
                    <a:pt x="741" y="673"/>
                    <a:pt x="741" y="673"/>
                  </a:cubicBezTo>
                  <a:cubicBezTo>
                    <a:pt x="877" y="529"/>
                    <a:pt x="888" y="305"/>
                    <a:pt x="761" y="147"/>
                  </a:cubicBezTo>
                  <a:cubicBezTo>
                    <a:pt x="682" y="48"/>
                    <a:pt x="566" y="0"/>
                    <a:pt x="450" y="0"/>
                  </a:cubicBezTo>
                  <a:lnTo>
                    <a:pt x="450" y="72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67" name="Freeform 162"/>
            <p:cNvSpPr>
              <a:spLocks noChangeArrowheads="1"/>
            </p:cNvSpPr>
            <p:nvPr/>
          </p:nvSpPr>
          <p:spPr bwMode="auto">
            <a:xfrm>
              <a:off x="5528" y="1766"/>
              <a:ext cx="38" cy="40"/>
            </a:xfrm>
            <a:custGeom>
              <a:avLst/>
              <a:gdLst>
                <a:gd name="T0" fmla="*/ 83 w 174"/>
                <a:gd name="T1" fmla="*/ 0 h 179"/>
                <a:gd name="T2" fmla="*/ 83 w 174"/>
                <a:gd name="T3" fmla="*/ 0 h 179"/>
                <a:gd name="T4" fmla="*/ 0 w 174"/>
                <a:gd name="T5" fmla="*/ 68 h 179"/>
                <a:gd name="T6" fmla="*/ 23 w 174"/>
                <a:gd name="T7" fmla="*/ 99 h 179"/>
                <a:gd name="T8" fmla="*/ 88 w 174"/>
                <a:gd name="T9" fmla="*/ 178 h 179"/>
                <a:gd name="T10" fmla="*/ 119 w 174"/>
                <a:gd name="T11" fmla="*/ 130 h 179"/>
                <a:gd name="T12" fmla="*/ 173 w 174"/>
                <a:gd name="T13" fmla="*/ 110 h 179"/>
                <a:gd name="T14" fmla="*/ 108 w 174"/>
                <a:gd name="T15" fmla="*/ 31 h 179"/>
                <a:gd name="T16" fmla="*/ 83 w 174"/>
                <a:gd name="T1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79">
                  <a:moveTo>
                    <a:pt x="83" y="0"/>
                  </a:moveTo>
                  <a:lnTo>
                    <a:pt x="83" y="0"/>
                  </a:lnTo>
                  <a:cubicBezTo>
                    <a:pt x="0" y="68"/>
                    <a:pt x="0" y="68"/>
                    <a:pt x="0" y="68"/>
                  </a:cubicBezTo>
                  <a:cubicBezTo>
                    <a:pt x="23" y="99"/>
                    <a:pt x="23" y="99"/>
                    <a:pt x="23" y="99"/>
                  </a:cubicBezTo>
                  <a:cubicBezTo>
                    <a:pt x="88" y="178"/>
                    <a:pt x="88" y="178"/>
                    <a:pt x="88" y="178"/>
                  </a:cubicBezTo>
                  <a:cubicBezTo>
                    <a:pt x="94" y="161"/>
                    <a:pt x="102" y="141"/>
                    <a:pt x="119" y="130"/>
                  </a:cubicBezTo>
                  <a:cubicBezTo>
                    <a:pt x="134" y="116"/>
                    <a:pt x="153" y="110"/>
                    <a:pt x="173" y="110"/>
                  </a:cubicBezTo>
                  <a:cubicBezTo>
                    <a:pt x="108" y="31"/>
                    <a:pt x="108" y="31"/>
                    <a:pt x="108" y="31"/>
                  </a:cubicBezTo>
                  <a:cubicBezTo>
                    <a:pt x="83" y="0"/>
                    <a:pt x="83" y="0"/>
                    <a:pt x="83"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68" name="Freeform 163"/>
            <p:cNvSpPr>
              <a:spLocks noChangeArrowheads="1"/>
            </p:cNvSpPr>
            <p:nvPr/>
          </p:nvSpPr>
          <p:spPr bwMode="auto">
            <a:xfrm>
              <a:off x="5547" y="1791"/>
              <a:ext cx="94" cy="103"/>
            </a:xfrm>
            <a:custGeom>
              <a:avLst/>
              <a:gdLst>
                <a:gd name="T0" fmla="*/ 90 w 419"/>
                <a:gd name="T1" fmla="*/ 0 h 459"/>
                <a:gd name="T2" fmla="*/ 90 w 419"/>
                <a:gd name="T3" fmla="*/ 0 h 459"/>
                <a:gd name="T4" fmla="*/ 90 w 419"/>
                <a:gd name="T5" fmla="*/ 0 h 459"/>
                <a:gd name="T6" fmla="*/ 36 w 419"/>
                <a:gd name="T7" fmla="*/ 20 h 459"/>
                <a:gd name="T8" fmla="*/ 5 w 419"/>
                <a:gd name="T9" fmla="*/ 68 h 459"/>
                <a:gd name="T10" fmla="*/ 22 w 419"/>
                <a:gd name="T11" fmla="*/ 141 h 459"/>
                <a:gd name="T12" fmla="*/ 254 w 419"/>
                <a:gd name="T13" fmla="*/ 427 h 459"/>
                <a:gd name="T14" fmla="*/ 322 w 419"/>
                <a:gd name="T15" fmla="*/ 458 h 459"/>
                <a:gd name="T16" fmla="*/ 376 w 419"/>
                <a:gd name="T17" fmla="*/ 439 h 459"/>
                <a:gd name="T18" fmla="*/ 390 w 419"/>
                <a:gd name="T19" fmla="*/ 317 h 459"/>
                <a:gd name="T20" fmla="*/ 158 w 419"/>
                <a:gd name="T21" fmla="*/ 31 h 459"/>
                <a:gd name="T22" fmla="*/ 90 w 419"/>
                <a:gd name="T23"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9" h="459">
                  <a:moveTo>
                    <a:pt x="90" y="0"/>
                  </a:moveTo>
                  <a:lnTo>
                    <a:pt x="90" y="0"/>
                  </a:lnTo>
                  <a:lnTo>
                    <a:pt x="90" y="0"/>
                  </a:lnTo>
                  <a:cubicBezTo>
                    <a:pt x="70" y="0"/>
                    <a:pt x="51" y="6"/>
                    <a:pt x="36" y="20"/>
                  </a:cubicBezTo>
                  <a:cubicBezTo>
                    <a:pt x="19" y="31"/>
                    <a:pt x="11" y="51"/>
                    <a:pt x="5" y="68"/>
                  </a:cubicBezTo>
                  <a:cubicBezTo>
                    <a:pt x="0" y="93"/>
                    <a:pt x="5" y="119"/>
                    <a:pt x="22" y="141"/>
                  </a:cubicBezTo>
                  <a:cubicBezTo>
                    <a:pt x="254" y="427"/>
                    <a:pt x="254" y="427"/>
                    <a:pt x="254" y="427"/>
                  </a:cubicBezTo>
                  <a:cubicBezTo>
                    <a:pt x="271" y="447"/>
                    <a:pt x="296" y="458"/>
                    <a:pt x="322" y="458"/>
                  </a:cubicBezTo>
                  <a:cubicBezTo>
                    <a:pt x="342" y="458"/>
                    <a:pt x="361" y="453"/>
                    <a:pt x="376" y="439"/>
                  </a:cubicBezTo>
                  <a:cubicBezTo>
                    <a:pt x="412" y="410"/>
                    <a:pt x="418" y="354"/>
                    <a:pt x="390" y="317"/>
                  </a:cubicBezTo>
                  <a:cubicBezTo>
                    <a:pt x="158" y="31"/>
                    <a:pt x="158" y="31"/>
                    <a:pt x="158" y="31"/>
                  </a:cubicBezTo>
                  <a:cubicBezTo>
                    <a:pt x="141" y="12"/>
                    <a:pt x="115" y="0"/>
                    <a:pt x="9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69" name="Freeform 164"/>
            <p:cNvSpPr>
              <a:spLocks noChangeArrowheads="1"/>
            </p:cNvSpPr>
            <p:nvPr/>
          </p:nvSpPr>
          <p:spPr bwMode="auto">
            <a:xfrm>
              <a:off x="6456" y="1146"/>
              <a:ext cx="165" cy="312"/>
            </a:xfrm>
            <a:custGeom>
              <a:avLst/>
              <a:gdLst>
                <a:gd name="T0" fmla="*/ 111 w 731"/>
                <a:gd name="T1" fmla="*/ 1196 h 1381"/>
                <a:gd name="T2" fmla="*/ 111 w 731"/>
                <a:gd name="T3" fmla="*/ 534 h 1381"/>
                <a:gd name="T4" fmla="*/ 490 w 731"/>
                <a:gd name="T5" fmla="*/ 1196 h 1381"/>
                <a:gd name="T6" fmla="*/ 111 w 731"/>
                <a:gd name="T7" fmla="*/ 1196 h 1381"/>
                <a:gd name="T8" fmla="*/ 0 w 731"/>
                <a:gd name="T9" fmla="*/ 0 h 1381"/>
                <a:gd name="T10" fmla="*/ 0 w 731"/>
                <a:gd name="T11" fmla="*/ 1380 h 1381"/>
                <a:gd name="T12" fmla="*/ 730 w 731"/>
                <a:gd name="T13" fmla="*/ 1380 h 1381"/>
                <a:gd name="T14" fmla="*/ 0 w 731"/>
                <a:gd name="T15" fmla="*/ 0 h 13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1" h="1381">
                  <a:moveTo>
                    <a:pt x="111" y="1196"/>
                  </a:moveTo>
                  <a:lnTo>
                    <a:pt x="111" y="534"/>
                  </a:lnTo>
                  <a:lnTo>
                    <a:pt x="490" y="1196"/>
                  </a:lnTo>
                  <a:lnTo>
                    <a:pt x="111" y="1196"/>
                  </a:lnTo>
                  <a:close/>
                  <a:moveTo>
                    <a:pt x="0" y="0"/>
                  </a:moveTo>
                  <a:lnTo>
                    <a:pt x="0" y="1380"/>
                  </a:lnTo>
                  <a:lnTo>
                    <a:pt x="730" y="1380"/>
                  </a:lnTo>
                  <a:lnTo>
                    <a:pt x="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70" name="Freeform 165"/>
            <p:cNvSpPr>
              <a:spLocks noChangeArrowheads="1"/>
            </p:cNvSpPr>
            <p:nvPr/>
          </p:nvSpPr>
          <p:spPr bwMode="auto">
            <a:xfrm>
              <a:off x="6481" y="1267"/>
              <a:ext cx="85" cy="149"/>
            </a:xfrm>
            <a:custGeom>
              <a:avLst/>
              <a:gdLst>
                <a:gd name="T0" fmla="*/ 0 w 380"/>
                <a:gd name="T1" fmla="*/ 662 h 663"/>
                <a:gd name="T2" fmla="*/ 0 w 380"/>
                <a:gd name="T3" fmla="*/ 0 h 663"/>
                <a:gd name="T4" fmla="*/ 379 w 380"/>
                <a:gd name="T5" fmla="*/ 662 h 663"/>
                <a:gd name="T6" fmla="*/ 0 w 380"/>
                <a:gd name="T7" fmla="*/ 662 h 663"/>
              </a:gdLst>
              <a:ahLst/>
              <a:cxnLst>
                <a:cxn ang="0">
                  <a:pos x="T0" y="T1"/>
                </a:cxn>
                <a:cxn ang="0">
                  <a:pos x="T2" y="T3"/>
                </a:cxn>
                <a:cxn ang="0">
                  <a:pos x="T4" y="T5"/>
                </a:cxn>
                <a:cxn ang="0">
                  <a:pos x="T6" y="T7"/>
                </a:cxn>
              </a:cxnLst>
              <a:rect l="0" t="0" r="r" b="b"/>
              <a:pathLst>
                <a:path w="380" h="663">
                  <a:moveTo>
                    <a:pt x="0" y="662"/>
                  </a:moveTo>
                  <a:lnTo>
                    <a:pt x="0" y="0"/>
                  </a:lnTo>
                  <a:lnTo>
                    <a:pt x="379" y="662"/>
                  </a:lnTo>
                  <a:lnTo>
                    <a:pt x="0" y="662"/>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71" name="Freeform 166"/>
            <p:cNvSpPr>
              <a:spLocks noChangeArrowheads="1"/>
            </p:cNvSpPr>
            <p:nvPr/>
          </p:nvSpPr>
          <p:spPr bwMode="auto">
            <a:xfrm>
              <a:off x="6456" y="1146"/>
              <a:ext cx="165" cy="312"/>
            </a:xfrm>
            <a:custGeom>
              <a:avLst/>
              <a:gdLst>
                <a:gd name="T0" fmla="*/ 0 w 731"/>
                <a:gd name="T1" fmla="*/ 0 h 1381"/>
                <a:gd name="T2" fmla="*/ 0 w 731"/>
                <a:gd name="T3" fmla="*/ 1380 h 1381"/>
                <a:gd name="T4" fmla="*/ 730 w 731"/>
                <a:gd name="T5" fmla="*/ 1380 h 1381"/>
                <a:gd name="T6" fmla="*/ 0 w 731"/>
                <a:gd name="T7" fmla="*/ 0 h 1381"/>
              </a:gdLst>
              <a:ahLst/>
              <a:cxnLst>
                <a:cxn ang="0">
                  <a:pos x="T0" y="T1"/>
                </a:cxn>
                <a:cxn ang="0">
                  <a:pos x="T2" y="T3"/>
                </a:cxn>
                <a:cxn ang="0">
                  <a:pos x="T4" y="T5"/>
                </a:cxn>
                <a:cxn ang="0">
                  <a:pos x="T6" y="T7"/>
                </a:cxn>
              </a:cxnLst>
              <a:rect l="0" t="0" r="r" b="b"/>
              <a:pathLst>
                <a:path w="731" h="1381">
                  <a:moveTo>
                    <a:pt x="0" y="0"/>
                  </a:moveTo>
                  <a:lnTo>
                    <a:pt x="0" y="1380"/>
                  </a:lnTo>
                  <a:lnTo>
                    <a:pt x="730" y="1380"/>
                  </a:ln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72" name="Freeform 167"/>
            <p:cNvSpPr>
              <a:spLocks noChangeArrowheads="1"/>
            </p:cNvSpPr>
            <p:nvPr/>
          </p:nvSpPr>
          <p:spPr bwMode="auto">
            <a:xfrm>
              <a:off x="6373" y="1152"/>
              <a:ext cx="41" cy="306"/>
            </a:xfrm>
            <a:custGeom>
              <a:avLst/>
              <a:gdLst>
                <a:gd name="T0" fmla="*/ 184 w 185"/>
                <a:gd name="T1" fmla="*/ 0 h 1353"/>
                <a:gd name="T2" fmla="*/ 0 w 185"/>
                <a:gd name="T3" fmla="*/ 0 h 1353"/>
                <a:gd name="T4" fmla="*/ 0 w 185"/>
                <a:gd name="T5" fmla="*/ 1352 h 1353"/>
                <a:gd name="T6" fmla="*/ 184 w 185"/>
                <a:gd name="T7" fmla="*/ 1352 h 1353"/>
                <a:gd name="T8" fmla="*/ 184 w 185"/>
                <a:gd name="T9" fmla="*/ 0 h 1353"/>
              </a:gdLst>
              <a:ahLst/>
              <a:cxnLst>
                <a:cxn ang="0">
                  <a:pos x="T0" y="T1"/>
                </a:cxn>
                <a:cxn ang="0">
                  <a:pos x="T2" y="T3"/>
                </a:cxn>
                <a:cxn ang="0">
                  <a:pos x="T4" y="T5"/>
                </a:cxn>
                <a:cxn ang="0">
                  <a:pos x="T6" y="T7"/>
                </a:cxn>
                <a:cxn ang="0">
                  <a:pos x="T8" y="T9"/>
                </a:cxn>
              </a:cxnLst>
              <a:rect l="0" t="0" r="r" b="b"/>
              <a:pathLst>
                <a:path w="185" h="1353">
                  <a:moveTo>
                    <a:pt x="184" y="0"/>
                  </a:moveTo>
                  <a:lnTo>
                    <a:pt x="0" y="0"/>
                  </a:lnTo>
                  <a:lnTo>
                    <a:pt x="0" y="1352"/>
                  </a:lnTo>
                  <a:lnTo>
                    <a:pt x="184" y="1352"/>
                  </a:lnTo>
                  <a:lnTo>
                    <a:pt x="184"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73" name="Freeform 168"/>
            <p:cNvSpPr>
              <a:spLocks noChangeArrowheads="1"/>
            </p:cNvSpPr>
            <p:nvPr/>
          </p:nvSpPr>
          <p:spPr bwMode="auto">
            <a:xfrm>
              <a:off x="6373" y="1152"/>
              <a:ext cx="41" cy="306"/>
            </a:xfrm>
            <a:custGeom>
              <a:avLst/>
              <a:gdLst>
                <a:gd name="T0" fmla="*/ 184 w 185"/>
                <a:gd name="T1" fmla="*/ 0 h 1353"/>
                <a:gd name="T2" fmla="*/ 0 w 185"/>
                <a:gd name="T3" fmla="*/ 0 h 1353"/>
                <a:gd name="T4" fmla="*/ 0 w 185"/>
                <a:gd name="T5" fmla="*/ 1352 h 1353"/>
                <a:gd name="T6" fmla="*/ 184 w 185"/>
                <a:gd name="T7" fmla="*/ 1352 h 1353"/>
                <a:gd name="T8" fmla="*/ 184 w 185"/>
                <a:gd name="T9" fmla="*/ 0 h 1353"/>
              </a:gdLst>
              <a:ahLst/>
              <a:cxnLst>
                <a:cxn ang="0">
                  <a:pos x="T0" y="T1"/>
                </a:cxn>
                <a:cxn ang="0">
                  <a:pos x="T2" y="T3"/>
                </a:cxn>
                <a:cxn ang="0">
                  <a:pos x="T4" y="T5"/>
                </a:cxn>
                <a:cxn ang="0">
                  <a:pos x="T6" y="T7"/>
                </a:cxn>
                <a:cxn ang="0">
                  <a:pos x="T8" y="T9"/>
                </a:cxn>
              </a:cxnLst>
              <a:rect l="0" t="0" r="r" b="b"/>
              <a:pathLst>
                <a:path w="185" h="1353">
                  <a:moveTo>
                    <a:pt x="184" y="0"/>
                  </a:moveTo>
                  <a:lnTo>
                    <a:pt x="0" y="0"/>
                  </a:lnTo>
                  <a:lnTo>
                    <a:pt x="0" y="1352"/>
                  </a:lnTo>
                  <a:lnTo>
                    <a:pt x="184" y="1352"/>
                  </a:lnTo>
                  <a:lnTo>
                    <a:pt x="184"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74" name="Freeform 169"/>
            <p:cNvSpPr>
              <a:spLocks noChangeArrowheads="1"/>
            </p:cNvSpPr>
            <p:nvPr/>
          </p:nvSpPr>
          <p:spPr bwMode="auto">
            <a:xfrm>
              <a:off x="5709" y="2075"/>
              <a:ext cx="196" cy="86"/>
            </a:xfrm>
            <a:custGeom>
              <a:avLst/>
              <a:gdLst>
                <a:gd name="T0" fmla="*/ 608 w 869"/>
                <a:gd name="T1" fmla="*/ 280 h 383"/>
                <a:gd name="T2" fmla="*/ 288 w 869"/>
                <a:gd name="T3" fmla="*/ 93 h 383"/>
                <a:gd name="T4" fmla="*/ 713 w 869"/>
                <a:gd name="T5" fmla="*/ 96 h 383"/>
                <a:gd name="T6" fmla="*/ 608 w 869"/>
                <a:gd name="T7" fmla="*/ 280 h 383"/>
                <a:gd name="T8" fmla="*/ 0 w 869"/>
                <a:gd name="T9" fmla="*/ 0 h 383"/>
                <a:gd name="T10" fmla="*/ 665 w 869"/>
                <a:gd name="T11" fmla="*/ 382 h 383"/>
                <a:gd name="T12" fmla="*/ 868 w 869"/>
                <a:gd name="T13" fmla="*/ 34 h 383"/>
                <a:gd name="T14" fmla="*/ 0 w 869"/>
                <a:gd name="T15" fmla="*/ 0 h 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9" h="383">
                  <a:moveTo>
                    <a:pt x="608" y="280"/>
                  </a:moveTo>
                  <a:lnTo>
                    <a:pt x="288" y="93"/>
                  </a:lnTo>
                  <a:lnTo>
                    <a:pt x="713" y="96"/>
                  </a:lnTo>
                  <a:lnTo>
                    <a:pt x="608" y="280"/>
                  </a:lnTo>
                  <a:close/>
                  <a:moveTo>
                    <a:pt x="0" y="0"/>
                  </a:moveTo>
                  <a:lnTo>
                    <a:pt x="665" y="382"/>
                  </a:lnTo>
                  <a:lnTo>
                    <a:pt x="868" y="34"/>
                  </a:lnTo>
                  <a:lnTo>
                    <a:pt x="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75" name="Freeform 170"/>
            <p:cNvSpPr>
              <a:spLocks noChangeArrowheads="1"/>
            </p:cNvSpPr>
            <p:nvPr/>
          </p:nvSpPr>
          <p:spPr bwMode="auto">
            <a:xfrm>
              <a:off x="5774" y="2096"/>
              <a:ext cx="96" cy="42"/>
            </a:xfrm>
            <a:custGeom>
              <a:avLst/>
              <a:gdLst>
                <a:gd name="T0" fmla="*/ 320 w 426"/>
                <a:gd name="T1" fmla="*/ 187 h 188"/>
                <a:gd name="T2" fmla="*/ 0 w 426"/>
                <a:gd name="T3" fmla="*/ 0 h 188"/>
                <a:gd name="T4" fmla="*/ 425 w 426"/>
                <a:gd name="T5" fmla="*/ 3 h 188"/>
                <a:gd name="T6" fmla="*/ 320 w 426"/>
                <a:gd name="T7" fmla="*/ 187 h 188"/>
              </a:gdLst>
              <a:ahLst/>
              <a:cxnLst>
                <a:cxn ang="0">
                  <a:pos x="T0" y="T1"/>
                </a:cxn>
                <a:cxn ang="0">
                  <a:pos x="T2" y="T3"/>
                </a:cxn>
                <a:cxn ang="0">
                  <a:pos x="T4" y="T5"/>
                </a:cxn>
                <a:cxn ang="0">
                  <a:pos x="T6" y="T7"/>
                </a:cxn>
              </a:cxnLst>
              <a:rect l="0" t="0" r="r" b="b"/>
              <a:pathLst>
                <a:path w="426" h="188">
                  <a:moveTo>
                    <a:pt x="320" y="187"/>
                  </a:moveTo>
                  <a:lnTo>
                    <a:pt x="0" y="0"/>
                  </a:lnTo>
                  <a:lnTo>
                    <a:pt x="425" y="3"/>
                  </a:lnTo>
                  <a:lnTo>
                    <a:pt x="320" y="18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76" name="Freeform 171"/>
            <p:cNvSpPr>
              <a:spLocks noChangeArrowheads="1"/>
            </p:cNvSpPr>
            <p:nvPr/>
          </p:nvSpPr>
          <p:spPr bwMode="auto">
            <a:xfrm>
              <a:off x="5709" y="2075"/>
              <a:ext cx="196" cy="86"/>
            </a:xfrm>
            <a:custGeom>
              <a:avLst/>
              <a:gdLst>
                <a:gd name="T0" fmla="*/ 0 w 869"/>
                <a:gd name="T1" fmla="*/ 0 h 383"/>
                <a:gd name="T2" fmla="*/ 665 w 869"/>
                <a:gd name="T3" fmla="*/ 382 h 383"/>
                <a:gd name="T4" fmla="*/ 868 w 869"/>
                <a:gd name="T5" fmla="*/ 34 h 383"/>
                <a:gd name="T6" fmla="*/ 0 w 869"/>
                <a:gd name="T7" fmla="*/ 0 h 383"/>
              </a:gdLst>
              <a:ahLst/>
              <a:cxnLst>
                <a:cxn ang="0">
                  <a:pos x="T0" y="T1"/>
                </a:cxn>
                <a:cxn ang="0">
                  <a:pos x="T2" y="T3"/>
                </a:cxn>
                <a:cxn ang="0">
                  <a:pos x="T4" y="T5"/>
                </a:cxn>
                <a:cxn ang="0">
                  <a:pos x="T6" y="T7"/>
                </a:cxn>
              </a:cxnLst>
              <a:rect l="0" t="0" r="r" b="b"/>
              <a:pathLst>
                <a:path w="869" h="383">
                  <a:moveTo>
                    <a:pt x="0" y="0"/>
                  </a:moveTo>
                  <a:lnTo>
                    <a:pt x="665" y="382"/>
                  </a:lnTo>
                  <a:lnTo>
                    <a:pt x="868" y="34"/>
                  </a:ln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77" name="Freeform 172"/>
            <p:cNvSpPr>
              <a:spLocks noChangeArrowheads="1"/>
            </p:cNvSpPr>
            <p:nvPr/>
          </p:nvSpPr>
          <p:spPr bwMode="auto">
            <a:xfrm>
              <a:off x="5689" y="2096"/>
              <a:ext cx="158" cy="105"/>
            </a:xfrm>
            <a:custGeom>
              <a:avLst/>
              <a:gdLst>
                <a:gd name="T0" fmla="*/ 51 w 703"/>
                <a:gd name="T1" fmla="*/ 0 h 468"/>
                <a:gd name="T2" fmla="*/ 0 w 703"/>
                <a:gd name="T3" fmla="*/ 88 h 468"/>
                <a:gd name="T4" fmla="*/ 650 w 703"/>
                <a:gd name="T5" fmla="*/ 467 h 468"/>
                <a:gd name="T6" fmla="*/ 702 w 703"/>
                <a:gd name="T7" fmla="*/ 376 h 468"/>
                <a:gd name="T8" fmla="*/ 51 w 703"/>
                <a:gd name="T9" fmla="*/ 0 h 468"/>
              </a:gdLst>
              <a:ahLst/>
              <a:cxnLst>
                <a:cxn ang="0">
                  <a:pos x="T0" y="T1"/>
                </a:cxn>
                <a:cxn ang="0">
                  <a:pos x="T2" y="T3"/>
                </a:cxn>
                <a:cxn ang="0">
                  <a:pos x="T4" y="T5"/>
                </a:cxn>
                <a:cxn ang="0">
                  <a:pos x="T6" y="T7"/>
                </a:cxn>
                <a:cxn ang="0">
                  <a:pos x="T8" y="T9"/>
                </a:cxn>
              </a:cxnLst>
              <a:rect l="0" t="0" r="r" b="b"/>
              <a:pathLst>
                <a:path w="703" h="468">
                  <a:moveTo>
                    <a:pt x="51" y="0"/>
                  </a:moveTo>
                  <a:lnTo>
                    <a:pt x="0" y="88"/>
                  </a:lnTo>
                  <a:lnTo>
                    <a:pt x="650" y="467"/>
                  </a:lnTo>
                  <a:lnTo>
                    <a:pt x="702" y="376"/>
                  </a:lnTo>
                  <a:lnTo>
                    <a:pt x="51"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78" name="Freeform 173"/>
            <p:cNvSpPr>
              <a:spLocks noChangeArrowheads="1"/>
            </p:cNvSpPr>
            <p:nvPr/>
          </p:nvSpPr>
          <p:spPr bwMode="auto">
            <a:xfrm>
              <a:off x="5689" y="2096"/>
              <a:ext cx="158" cy="105"/>
            </a:xfrm>
            <a:custGeom>
              <a:avLst/>
              <a:gdLst>
                <a:gd name="T0" fmla="*/ 51 w 703"/>
                <a:gd name="T1" fmla="*/ 0 h 468"/>
                <a:gd name="T2" fmla="*/ 0 w 703"/>
                <a:gd name="T3" fmla="*/ 88 h 468"/>
                <a:gd name="T4" fmla="*/ 650 w 703"/>
                <a:gd name="T5" fmla="*/ 467 h 468"/>
                <a:gd name="T6" fmla="*/ 702 w 703"/>
                <a:gd name="T7" fmla="*/ 376 h 468"/>
                <a:gd name="T8" fmla="*/ 51 w 703"/>
                <a:gd name="T9" fmla="*/ 0 h 468"/>
              </a:gdLst>
              <a:ahLst/>
              <a:cxnLst>
                <a:cxn ang="0">
                  <a:pos x="T0" y="T1"/>
                </a:cxn>
                <a:cxn ang="0">
                  <a:pos x="T2" y="T3"/>
                </a:cxn>
                <a:cxn ang="0">
                  <a:pos x="T4" y="T5"/>
                </a:cxn>
                <a:cxn ang="0">
                  <a:pos x="T6" y="T7"/>
                </a:cxn>
                <a:cxn ang="0">
                  <a:pos x="T8" y="T9"/>
                </a:cxn>
              </a:cxnLst>
              <a:rect l="0" t="0" r="r" b="b"/>
              <a:pathLst>
                <a:path w="703" h="468">
                  <a:moveTo>
                    <a:pt x="51" y="0"/>
                  </a:moveTo>
                  <a:lnTo>
                    <a:pt x="0" y="88"/>
                  </a:lnTo>
                  <a:lnTo>
                    <a:pt x="650" y="467"/>
                  </a:lnTo>
                  <a:lnTo>
                    <a:pt x="702" y="376"/>
                  </a:lnTo>
                  <a:lnTo>
                    <a:pt x="51"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79" name="Freeform 174"/>
            <p:cNvSpPr>
              <a:spLocks noChangeArrowheads="1"/>
            </p:cNvSpPr>
            <p:nvPr/>
          </p:nvSpPr>
          <p:spPr bwMode="auto">
            <a:xfrm>
              <a:off x="6147" y="497"/>
              <a:ext cx="139" cy="113"/>
            </a:xfrm>
            <a:custGeom>
              <a:avLst/>
              <a:gdLst>
                <a:gd name="T0" fmla="*/ 181 w 618"/>
                <a:gd name="T1" fmla="*/ 0 h 504"/>
                <a:gd name="T2" fmla="*/ 181 w 618"/>
                <a:gd name="T3" fmla="*/ 0 h 504"/>
                <a:gd name="T4" fmla="*/ 0 w 618"/>
                <a:gd name="T5" fmla="*/ 48 h 504"/>
                <a:gd name="T6" fmla="*/ 0 w 618"/>
                <a:gd name="T7" fmla="*/ 501 h 504"/>
                <a:gd name="T8" fmla="*/ 161 w 618"/>
                <a:gd name="T9" fmla="*/ 455 h 504"/>
                <a:gd name="T10" fmla="*/ 300 w 618"/>
                <a:gd name="T11" fmla="*/ 503 h 504"/>
                <a:gd name="T12" fmla="*/ 617 w 618"/>
                <a:gd name="T13" fmla="*/ 501 h 504"/>
                <a:gd name="T14" fmla="*/ 617 w 618"/>
                <a:gd name="T15" fmla="*/ 48 h 504"/>
                <a:gd name="T16" fmla="*/ 309 w 618"/>
                <a:gd name="T17" fmla="*/ 48 h 504"/>
                <a:gd name="T18" fmla="*/ 181 w 618"/>
                <a:gd name="T19"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8" h="504">
                  <a:moveTo>
                    <a:pt x="181" y="0"/>
                  </a:moveTo>
                  <a:lnTo>
                    <a:pt x="181" y="0"/>
                  </a:lnTo>
                  <a:cubicBezTo>
                    <a:pt x="88" y="0"/>
                    <a:pt x="0" y="48"/>
                    <a:pt x="0" y="48"/>
                  </a:cubicBezTo>
                  <a:cubicBezTo>
                    <a:pt x="0" y="501"/>
                    <a:pt x="0" y="501"/>
                    <a:pt x="0" y="501"/>
                  </a:cubicBezTo>
                  <a:cubicBezTo>
                    <a:pt x="63" y="467"/>
                    <a:pt x="116" y="455"/>
                    <a:pt x="161" y="455"/>
                  </a:cubicBezTo>
                  <a:cubicBezTo>
                    <a:pt x="252" y="455"/>
                    <a:pt x="300" y="503"/>
                    <a:pt x="300" y="503"/>
                  </a:cubicBezTo>
                  <a:cubicBezTo>
                    <a:pt x="617" y="501"/>
                    <a:pt x="617" y="501"/>
                    <a:pt x="617" y="501"/>
                  </a:cubicBezTo>
                  <a:cubicBezTo>
                    <a:pt x="617" y="48"/>
                    <a:pt x="617" y="48"/>
                    <a:pt x="617" y="48"/>
                  </a:cubicBezTo>
                  <a:cubicBezTo>
                    <a:pt x="309" y="48"/>
                    <a:pt x="309" y="48"/>
                    <a:pt x="309" y="48"/>
                  </a:cubicBezTo>
                  <a:cubicBezTo>
                    <a:pt x="272" y="12"/>
                    <a:pt x="226" y="0"/>
                    <a:pt x="18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80" name="Freeform 175"/>
            <p:cNvSpPr>
              <a:spLocks noChangeArrowheads="1"/>
            </p:cNvSpPr>
            <p:nvPr/>
          </p:nvSpPr>
          <p:spPr bwMode="auto">
            <a:xfrm>
              <a:off x="6250" y="972"/>
              <a:ext cx="139" cy="114"/>
            </a:xfrm>
            <a:custGeom>
              <a:avLst/>
              <a:gdLst>
                <a:gd name="T0" fmla="*/ 181 w 617"/>
                <a:gd name="T1" fmla="*/ 0 h 507"/>
                <a:gd name="T2" fmla="*/ 181 w 617"/>
                <a:gd name="T3" fmla="*/ 0 h 507"/>
                <a:gd name="T4" fmla="*/ 0 w 617"/>
                <a:gd name="T5" fmla="*/ 50 h 507"/>
                <a:gd name="T6" fmla="*/ 0 w 617"/>
                <a:gd name="T7" fmla="*/ 500 h 507"/>
                <a:gd name="T8" fmla="*/ 161 w 617"/>
                <a:gd name="T9" fmla="*/ 455 h 507"/>
                <a:gd name="T10" fmla="*/ 302 w 617"/>
                <a:gd name="T11" fmla="*/ 506 h 507"/>
                <a:gd name="T12" fmla="*/ 616 w 617"/>
                <a:gd name="T13" fmla="*/ 503 h 507"/>
                <a:gd name="T14" fmla="*/ 616 w 617"/>
                <a:gd name="T15" fmla="*/ 50 h 507"/>
                <a:gd name="T16" fmla="*/ 308 w 617"/>
                <a:gd name="T17" fmla="*/ 50 h 507"/>
                <a:gd name="T18" fmla="*/ 181 w 617"/>
                <a:gd name="T19"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7" h="507">
                  <a:moveTo>
                    <a:pt x="181" y="0"/>
                  </a:moveTo>
                  <a:lnTo>
                    <a:pt x="181" y="0"/>
                  </a:lnTo>
                  <a:cubicBezTo>
                    <a:pt x="87" y="0"/>
                    <a:pt x="0" y="50"/>
                    <a:pt x="0" y="50"/>
                  </a:cubicBezTo>
                  <a:cubicBezTo>
                    <a:pt x="0" y="500"/>
                    <a:pt x="0" y="500"/>
                    <a:pt x="0" y="500"/>
                  </a:cubicBezTo>
                  <a:cubicBezTo>
                    <a:pt x="62" y="466"/>
                    <a:pt x="115" y="455"/>
                    <a:pt x="161" y="455"/>
                  </a:cubicBezTo>
                  <a:cubicBezTo>
                    <a:pt x="251" y="455"/>
                    <a:pt x="302" y="506"/>
                    <a:pt x="302" y="506"/>
                  </a:cubicBezTo>
                  <a:cubicBezTo>
                    <a:pt x="616" y="503"/>
                    <a:pt x="616" y="503"/>
                    <a:pt x="616" y="503"/>
                  </a:cubicBezTo>
                  <a:cubicBezTo>
                    <a:pt x="616" y="50"/>
                    <a:pt x="616" y="50"/>
                    <a:pt x="616" y="50"/>
                  </a:cubicBezTo>
                  <a:cubicBezTo>
                    <a:pt x="308" y="50"/>
                    <a:pt x="308" y="50"/>
                    <a:pt x="308" y="50"/>
                  </a:cubicBezTo>
                  <a:cubicBezTo>
                    <a:pt x="271" y="14"/>
                    <a:pt x="226" y="0"/>
                    <a:pt x="18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81" name="Freeform 176"/>
            <p:cNvSpPr>
              <a:spLocks noChangeArrowheads="1"/>
            </p:cNvSpPr>
            <p:nvPr/>
          </p:nvSpPr>
          <p:spPr bwMode="auto">
            <a:xfrm>
              <a:off x="5301" y="1172"/>
              <a:ext cx="172" cy="166"/>
            </a:xfrm>
            <a:custGeom>
              <a:avLst/>
              <a:gdLst>
                <a:gd name="T0" fmla="*/ 480 w 764"/>
                <a:gd name="T1" fmla="*/ 0 h 736"/>
                <a:gd name="T2" fmla="*/ 480 w 764"/>
                <a:gd name="T3" fmla="*/ 0 h 736"/>
                <a:gd name="T4" fmla="*/ 240 w 764"/>
                <a:gd name="T5" fmla="*/ 193 h 736"/>
                <a:gd name="T6" fmla="*/ 220 w 764"/>
                <a:gd name="T7" fmla="*/ 190 h 736"/>
                <a:gd name="T8" fmla="*/ 0 w 764"/>
                <a:gd name="T9" fmla="*/ 385 h 736"/>
                <a:gd name="T10" fmla="*/ 282 w 764"/>
                <a:gd name="T11" fmla="*/ 735 h 736"/>
                <a:gd name="T12" fmla="*/ 512 w 764"/>
                <a:gd name="T13" fmla="*/ 552 h 736"/>
                <a:gd name="T14" fmla="*/ 520 w 764"/>
                <a:gd name="T15" fmla="*/ 552 h 736"/>
                <a:gd name="T16" fmla="*/ 763 w 764"/>
                <a:gd name="T17" fmla="*/ 351 h 736"/>
                <a:gd name="T18" fmla="*/ 480 w 764"/>
                <a:gd name="T1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4" h="736">
                  <a:moveTo>
                    <a:pt x="480" y="0"/>
                  </a:moveTo>
                  <a:lnTo>
                    <a:pt x="480" y="0"/>
                  </a:lnTo>
                  <a:cubicBezTo>
                    <a:pt x="240" y="193"/>
                    <a:pt x="240" y="193"/>
                    <a:pt x="240" y="193"/>
                  </a:cubicBezTo>
                  <a:cubicBezTo>
                    <a:pt x="231" y="193"/>
                    <a:pt x="226" y="190"/>
                    <a:pt x="220" y="190"/>
                  </a:cubicBezTo>
                  <a:cubicBezTo>
                    <a:pt x="76" y="190"/>
                    <a:pt x="0" y="385"/>
                    <a:pt x="0" y="385"/>
                  </a:cubicBezTo>
                  <a:cubicBezTo>
                    <a:pt x="282" y="735"/>
                    <a:pt x="282" y="735"/>
                    <a:pt x="282" y="735"/>
                  </a:cubicBezTo>
                  <a:cubicBezTo>
                    <a:pt x="356" y="563"/>
                    <a:pt x="478" y="552"/>
                    <a:pt x="512" y="552"/>
                  </a:cubicBezTo>
                  <a:cubicBezTo>
                    <a:pt x="517" y="552"/>
                    <a:pt x="520" y="552"/>
                    <a:pt x="520" y="552"/>
                  </a:cubicBezTo>
                  <a:cubicBezTo>
                    <a:pt x="763" y="351"/>
                    <a:pt x="763" y="351"/>
                    <a:pt x="763" y="351"/>
                  </a:cubicBezTo>
                  <a:cubicBezTo>
                    <a:pt x="480" y="0"/>
                    <a:pt x="480" y="0"/>
                    <a:pt x="48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82" name="Freeform 177"/>
            <p:cNvSpPr>
              <a:spLocks noChangeArrowheads="1"/>
            </p:cNvSpPr>
            <p:nvPr/>
          </p:nvSpPr>
          <p:spPr bwMode="auto">
            <a:xfrm>
              <a:off x="5932" y="1828"/>
              <a:ext cx="139" cy="114"/>
            </a:xfrm>
            <a:custGeom>
              <a:avLst/>
              <a:gdLst>
                <a:gd name="T0" fmla="*/ 181 w 617"/>
                <a:gd name="T1" fmla="*/ 0 h 507"/>
                <a:gd name="T2" fmla="*/ 181 w 617"/>
                <a:gd name="T3" fmla="*/ 0 h 507"/>
                <a:gd name="T4" fmla="*/ 0 w 617"/>
                <a:gd name="T5" fmla="*/ 51 h 507"/>
                <a:gd name="T6" fmla="*/ 0 w 617"/>
                <a:gd name="T7" fmla="*/ 501 h 507"/>
                <a:gd name="T8" fmla="*/ 161 w 617"/>
                <a:gd name="T9" fmla="*/ 458 h 507"/>
                <a:gd name="T10" fmla="*/ 303 w 617"/>
                <a:gd name="T11" fmla="*/ 506 h 507"/>
                <a:gd name="T12" fmla="*/ 616 w 617"/>
                <a:gd name="T13" fmla="*/ 504 h 507"/>
                <a:gd name="T14" fmla="*/ 616 w 617"/>
                <a:gd name="T15" fmla="*/ 51 h 507"/>
                <a:gd name="T16" fmla="*/ 308 w 617"/>
                <a:gd name="T17" fmla="*/ 51 h 507"/>
                <a:gd name="T18" fmla="*/ 181 w 617"/>
                <a:gd name="T19"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7" h="507">
                  <a:moveTo>
                    <a:pt x="181" y="0"/>
                  </a:moveTo>
                  <a:lnTo>
                    <a:pt x="181" y="0"/>
                  </a:lnTo>
                  <a:cubicBezTo>
                    <a:pt x="91" y="0"/>
                    <a:pt x="0" y="51"/>
                    <a:pt x="0" y="51"/>
                  </a:cubicBezTo>
                  <a:cubicBezTo>
                    <a:pt x="0" y="501"/>
                    <a:pt x="0" y="501"/>
                    <a:pt x="0" y="501"/>
                  </a:cubicBezTo>
                  <a:cubicBezTo>
                    <a:pt x="65" y="470"/>
                    <a:pt x="119" y="458"/>
                    <a:pt x="161" y="458"/>
                  </a:cubicBezTo>
                  <a:cubicBezTo>
                    <a:pt x="255" y="458"/>
                    <a:pt x="303" y="506"/>
                    <a:pt x="303" y="506"/>
                  </a:cubicBezTo>
                  <a:cubicBezTo>
                    <a:pt x="616" y="504"/>
                    <a:pt x="616" y="504"/>
                    <a:pt x="616" y="504"/>
                  </a:cubicBezTo>
                  <a:cubicBezTo>
                    <a:pt x="616" y="51"/>
                    <a:pt x="616" y="51"/>
                    <a:pt x="616" y="51"/>
                  </a:cubicBezTo>
                  <a:cubicBezTo>
                    <a:pt x="308" y="51"/>
                    <a:pt x="308" y="51"/>
                    <a:pt x="308" y="51"/>
                  </a:cubicBezTo>
                  <a:cubicBezTo>
                    <a:pt x="272" y="14"/>
                    <a:pt x="226" y="0"/>
                    <a:pt x="18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83" name="Freeform 178"/>
            <p:cNvSpPr>
              <a:spLocks noChangeArrowheads="1"/>
            </p:cNvSpPr>
            <p:nvPr/>
          </p:nvSpPr>
          <p:spPr bwMode="auto">
            <a:xfrm>
              <a:off x="5549" y="725"/>
              <a:ext cx="46" cy="11"/>
            </a:xfrm>
            <a:custGeom>
              <a:avLst/>
              <a:gdLst>
                <a:gd name="T0" fmla="*/ 172 w 207"/>
                <a:gd name="T1" fmla="*/ 0 h 52"/>
                <a:gd name="T2" fmla="*/ 172 w 207"/>
                <a:gd name="T3" fmla="*/ 0 h 52"/>
                <a:gd name="T4" fmla="*/ 34 w 207"/>
                <a:gd name="T5" fmla="*/ 0 h 52"/>
                <a:gd name="T6" fmla="*/ 0 w 207"/>
                <a:gd name="T7" fmla="*/ 25 h 52"/>
                <a:gd name="T8" fmla="*/ 34 w 207"/>
                <a:gd name="T9" fmla="*/ 51 h 52"/>
                <a:gd name="T10" fmla="*/ 172 w 207"/>
                <a:gd name="T11" fmla="*/ 51 h 52"/>
                <a:gd name="T12" fmla="*/ 206 w 207"/>
                <a:gd name="T13" fmla="*/ 25 h 52"/>
                <a:gd name="T14" fmla="*/ 172 w 207"/>
                <a:gd name="T15" fmla="*/ 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52">
                  <a:moveTo>
                    <a:pt x="172" y="0"/>
                  </a:moveTo>
                  <a:lnTo>
                    <a:pt x="172" y="0"/>
                  </a:lnTo>
                  <a:cubicBezTo>
                    <a:pt x="34" y="0"/>
                    <a:pt x="34" y="0"/>
                    <a:pt x="34" y="0"/>
                  </a:cubicBezTo>
                  <a:cubicBezTo>
                    <a:pt x="14" y="0"/>
                    <a:pt x="0" y="11"/>
                    <a:pt x="0" y="25"/>
                  </a:cubicBezTo>
                  <a:cubicBezTo>
                    <a:pt x="0" y="39"/>
                    <a:pt x="14" y="51"/>
                    <a:pt x="34" y="51"/>
                  </a:cubicBezTo>
                  <a:cubicBezTo>
                    <a:pt x="172" y="51"/>
                    <a:pt x="172" y="51"/>
                    <a:pt x="172" y="51"/>
                  </a:cubicBezTo>
                  <a:cubicBezTo>
                    <a:pt x="190" y="51"/>
                    <a:pt x="206" y="39"/>
                    <a:pt x="206" y="25"/>
                  </a:cubicBezTo>
                  <a:cubicBezTo>
                    <a:pt x="206" y="11"/>
                    <a:pt x="190" y="0"/>
                    <a:pt x="17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84" name="Freeform 179"/>
            <p:cNvSpPr>
              <a:spLocks noChangeArrowheads="1"/>
            </p:cNvSpPr>
            <p:nvPr/>
          </p:nvSpPr>
          <p:spPr bwMode="auto">
            <a:xfrm>
              <a:off x="5549" y="737"/>
              <a:ext cx="46" cy="10"/>
            </a:xfrm>
            <a:custGeom>
              <a:avLst/>
              <a:gdLst>
                <a:gd name="T0" fmla="*/ 172 w 207"/>
                <a:gd name="T1" fmla="*/ 0 h 49"/>
                <a:gd name="T2" fmla="*/ 172 w 207"/>
                <a:gd name="T3" fmla="*/ 0 h 49"/>
                <a:gd name="T4" fmla="*/ 34 w 207"/>
                <a:gd name="T5" fmla="*/ 0 h 49"/>
                <a:gd name="T6" fmla="*/ 0 w 207"/>
                <a:gd name="T7" fmla="*/ 22 h 49"/>
                <a:gd name="T8" fmla="*/ 34 w 207"/>
                <a:gd name="T9" fmla="*/ 48 h 49"/>
                <a:gd name="T10" fmla="*/ 172 w 207"/>
                <a:gd name="T11" fmla="*/ 48 h 49"/>
                <a:gd name="T12" fmla="*/ 206 w 207"/>
                <a:gd name="T13" fmla="*/ 22 h 49"/>
                <a:gd name="T14" fmla="*/ 172 w 207"/>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49">
                  <a:moveTo>
                    <a:pt x="172" y="0"/>
                  </a:moveTo>
                  <a:lnTo>
                    <a:pt x="172" y="0"/>
                  </a:lnTo>
                  <a:cubicBezTo>
                    <a:pt x="34" y="0"/>
                    <a:pt x="34" y="0"/>
                    <a:pt x="34" y="0"/>
                  </a:cubicBezTo>
                  <a:cubicBezTo>
                    <a:pt x="14" y="0"/>
                    <a:pt x="0" y="11"/>
                    <a:pt x="0" y="22"/>
                  </a:cubicBezTo>
                  <a:cubicBezTo>
                    <a:pt x="0" y="36"/>
                    <a:pt x="14" y="48"/>
                    <a:pt x="34" y="48"/>
                  </a:cubicBezTo>
                  <a:cubicBezTo>
                    <a:pt x="172" y="48"/>
                    <a:pt x="172" y="48"/>
                    <a:pt x="172" y="48"/>
                  </a:cubicBezTo>
                  <a:cubicBezTo>
                    <a:pt x="190" y="48"/>
                    <a:pt x="206" y="36"/>
                    <a:pt x="206" y="22"/>
                  </a:cubicBezTo>
                  <a:cubicBezTo>
                    <a:pt x="206" y="11"/>
                    <a:pt x="190" y="0"/>
                    <a:pt x="17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85" name="Freeform 180"/>
            <p:cNvSpPr>
              <a:spLocks noChangeArrowheads="1"/>
            </p:cNvSpPr>
            <p:nvPr/>
          </p:nvSpPr>
          <p:spPr bwMode="auto">
            <a:xfrm>
              <a:off x="5558" y="749"/>
              <a:ext cx="27" cy="11"/>
            </a:xfrm>
            <a:custGeom>
              <a:avLst/>
              <a:gdLst>
                <a:gd name="T0" fmla="*/ 104 w 125"/>
                <a:gd name="T1" fmla="*/ 0 h 52"/>
                <a:gd name="T2" fmla="*/ 104 w 125"/>
                <a:gd name="T3" fmla="*/ 0 h 52"/>
                <a:gd name="T4" fmla="*/ 22 w 125"/>
                <a:gd name="T5" fmla="*/ 0 h 52"/>
                <a:gd name="T6" fmla="*/ 0 w 125"/>
                <a:gd name="T7" fmla="*/ 25 h 52"/>
                <a:gd name="T8" fmla="*/ 22 w 125"/>
                <a:gd name="T9" fmla="*/ 51 h 52"/>
                <a:gd name="T10" fmla="*/ 104 w 125"/>
                <a:gd name="T11" fmla="*/ 51 h 52"/>
                <a:gd name="T12" fmla="*/ 124 w 125"/>
                <a:gd name="T13" fmla="*/ 25 h 52"/>
                <a:gd name="T14" fmla="*/ 104 w 125"/>
                <a:gd name="T15" fmla="*/ 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52">
                  <a:moveTo>
                    <a:pt x="104" y="0"/>
                  </a:moveTo>
                  <a:lnTo>
                    <a:pt x="104" y="0"/>
                  </a:lnTo>
                  <a:cubicBezTo>
                    <a:pt x="22" y="0"/>
                    <a:pt x="22" y="0"/>
                    <a:pt x="22" y="0"/>
                  </a:cubicBezTo>
                  <a:cubicBezTo>
                    <a:pt x="11" y="0"/>
                    <a:pt x="0" y="11"/>
                    <a:pt x="0" y="25"/>
                  </a:cubicBezTo>
                  <a:cubicBezTo>
                    <a:pt x="0" y="39"/>
                    <a:pt x="11" y="51"/>
                    <a:pt x="22" y="51"/>
                  </a:cubicBezTo>
                  <a:cubicBezTo>
                    <a:pt x="104" y="51"/>
                    <a:pt x="104" y="51"/>
                    <a:pt x="104" y="51"/>
                  </a:cubicBezTo>
                  <a:cubicBezTo>
                    <a:pt x="116" y="51"/>
                    <a:pt x="124" y="39"/>
                    <a:pt x="124" y="25"/>
                  </a:cubicBezTo>
                  <a:cubicBezTo>
                    <a:pt x="124" y="11"/>
                    <a:pt x="116" y="0"/>
                    <a:pt x="10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86" name="Freeform 181"/>
            <p:cNvSpPr>
              <a:spLocks noChangeArrowheads="1"/>
            </p:cNvSpPr>
            <p:nvPr/>
          </p:nvSpPr>
          <p:spPr bwMode="auto">
            <a:xfrm>
              <a:off x="5471" y="545"/>
              <a:ext cx="199" cy="177"/>
            </a:xfrm>
            <a:custGeom>
              <a:avLst/>
              <a:gdLst>
                <a:gd name="T0" fmla="*/ 659 w 880"/>
                <a:gd name="T1" fmla="*/ 398 h 786"/>
                <a:gd name="T2" fmla="*/ 659 w 880"/>
                <a:gd name="T3" fmla="*/ 398 h 786"/>
                <a:gd name="T4" fmla="*/ 532 w 880"/>
                <a:gd name="T5" fmla="*/ 84 h 786"/>
                <a:gd name="T6" fmla="*/ 659 w 880"/>
                <a:gd name="T7" fmla="*/ 398 h 786"/>
                <a:gd name="T8" fmla="*/ 449 w 880"/>
                <a:gd name="T9" fmla="*/ 0 h 786"/>
                <a:gd name="T10" fmla="*/ 449 w 880"/>
                <a:gd name="T11" fmla="*/ 0 h 786"/>
                <a:gd name="T12" fmla="*/ 441 w 880"/>
                <a:gd name="T13" fmla="*/ 0 h 786"/>
                <a:gd name="T14" fmla="*/ 432 w 880"/>
                <a:gd name="T15" fmla="*/ 0 h 786"/>
                <a:gd name="T16" fmla="*/ 432 w 880"/>
                <a:gd name="T17" fmla="*/ 0 h 786"/>
                <a:gd name="T18" fmla="*/ 223 w 880"/>
                <a:gd name="T19" fmla="*/ 545 h 786"/>
                <a:gd name="T20" fmla="*/ 336 w 880"/>
                <a:gd name="T21" fmla="*/ 785 h 786"/>
                <a:gd name="T22" fmla="*/ 441 w 880"/>
                <a:gd name="T23" fmla="*/ 785 h 786"/>
                <a:gd name="T24" fmla="*/ 458 w 880"/>
                <a:gd name="T25" fmla="*/ 785 h 786"/>
                <a:gd name="T26" fmla="*/ 551 w 880"/>
                <a:gd name="T27" fmla="*/ 785 h 786"/>
                <a:gd name="T28" fmla="*/ 661 w 880"/>
                <a:gd name="T29" fmla="*/ 545 h 786"/>
                <a:gd name="T30" fmla="*/ 449 w 880"/>
                <a:gd name="T31" fmla="*/ 0 h 786"/>
                <a:gd name="T32" fmla="*/ 449 w 880"/>
                <a:gd name="T33" fmla="*/ 0 h 786"/>
                <a:gd name="T34" fmla="*/ 659 w 880"/>
                <a:gd name="T35" fmla="*/ 398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0" h="786">
                  <a:moveTo>
                    <a:pt x="659" y="398"/>
                  </a:moveTo>
                  <a:lnTo>
                    <a:pt x="659" y="398"/>
                  </a:lnTo>
                  <a:cubicBezTo>
                    <a:pt x="732" y="197"/>
                    <a:pt x="532" y="84"/>
                    <a:pt x="532" y="84"/>
                  </a:cubicBezTo>
                  <a:cubicBezTo>
                    <a:pt x="828" y="132"/>
                    <a:pt x="659" y="398"/>
                    <a:pt x="659" y="398"/>
                  </a:cubicBezTo>
                  <a:lnTo>
                    <a:pt x="449" y="0"/>
                  </a:lnTo>
                  <a:lnTo>
                    <a:pt x="449" y="0"/>
                  </a:lnTo>
                  <a:cubicBezTo>
                    <a:pt x="449" y="0"/>
                    <a:pt x="444" y="0"/>
                    <a:pt x="441" y="0"/>
                  </a:cubicBezTo>
                  <a:cubicBezTo>
                    <a:pt x="438" y="0"/>
                    <a:pt x="449" y="0"/>
                    <a:pt x="432" y="0"/>
                  </a:cubicBezTo>
                  <a:lnTo>
                    <a:pt x="432" y="0"/>
                  </a:lnTo>
                  <a:cubicBezTo>
                    <a:pt x="0" y="11"/>
                    <a:pt x="104" y="437"/>
                    <a:pt x="223" y="545"/>
                  </a:cubicBezTo>
                  <a:cubicBezTo>
                    <a:pt x="342" y="650"/>
                    <a:pt x="336" y="785"/>
                    <a:pt x="336" y="785"/>
                  </a:cubicBezTo>
                  <a:cubicBezTo>
                    <a:pt x="441" y="785"/>
                    <a:pt x="441" y="785"/>
                    <a:pt x="441" y="785"/>
                  </a:cubicBezTo>
                  <a:cubicBezTo>
                    <a:pt x="458" y="785"/>
                    <a:pt x="458" y="785"/>
                    <a:pt x="458" y="785"/>
                  </a:cubicBezTo>
                  <a:cubicBezTo>
                    <a:pt x="551" y="785"/>
                    <a:pt x="551" y="785"/>
                    <a:pt x="551" y="785"/>
                  </a:cubicBezTo>
                  <a:cubicBezTo>
                    <a:pt x="551" y="785"/>
                    <a:pt x="543" y="650"/>
                    <a:pt x="661" y="545"/>
                  </a:cubicBezTo>
                  <a:cubicBezTo>
                    <a:pt x="781" y="437"/>
                    <a:pt x="879" y="11"/>
                    <a:pt x="449" y="0"/>
                  </a:cubicBezTo>
                  <a:lnTo>
                    <a:pt x="449" y="0"/>
                  </a:lnTo>
                  <a:lnTo>
                    <a:pt x="659" y="39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87" name="Freeform 182"/>
            <p:cNvSpPr>
              <a:spLocks noChangeArrowheads="1"/>
            </p:cNvSpPr>
            <p:nvPr/>
          </p:nvSpPr>
          <p:spPr bwMode="auto">
            <a:xfrm>
              <a:off x="6487" y="870"/>
              <a:ext cx="46" cy="11"/>
            </a:xfrm>
            <a:custGeom>
              <a:avLst/>
              <a:gdLst>
                <a:gd name="T0" fmla="*/ 172 w 207"/>
                <a:gd name="T1" fmla="*/ 0 h 52"/>
                <a:gd name="T2" fmla="*/ 172 w 207"/>
                <a:gd name="T3" fmla="*/ 0 h 52"/>
                <a:gd name="T4" fmla="*/ 34 w 207"/>
                <a:gd name="T5" fmla="*/ 0 h 52"/>
                <a:gd name="T6" fmla="*/ 0 w 207"/>
                <a:gd name="T7" fmla="*/ 25 h 52"/>
                <a:gd name="T8" fmla="*/ 34 w 207"/>
                <a:gd name="T9" fmla="*/ 51 h 52"/>
                <a:gd name="T10" fmla="*/ 172 w 207"/>
                <a:gd name="T11" fmla="*/ 51 h 52"/>
                <a:gd name="T12" fmla="*/ 206 w 207"/>
                <a:gd name="T13" fmla="*/ 25 h 52"/>
                <a:gd name="T14" fmla="*/ 172 w 207"/>
                <a:gd name="T15" fmla="*/ 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52">
                  <a:moveTo>
                    <a:pt x="172" y="0"/>
                  </a:moveTo>
                  <a:lnTo>
                    <a:pt x="172" y="0"/>
                  </a:lnTo>
                  <a:cubicBezTo>
                    <a:pt x="34" y="0"/>
                    <a:pt x="34" y="0"/>
                    <a:pt x="34" y="0"/>
                  </a:cubicBezTo>
                  <a:cubicBezTo>
                    <a:pt x="14" y="0"/>
                    <a:pt x="0" y="11"/>
                    <a:pt x="0" y="25"/>
                  </a:cubicBezTo>
                  <a:cubicBezTo>
                    <a:pt x="0" y="40"/>
                    <a:pt x="14" y="51"/>
                    <a:pt x="34" y="51"/>
                  </a:cubicBezTo>
                  <a:cubicBezTo>
                    <a:pt x="172" y="51"/>
                    <a:pt x="172" y="51"/>
                    <a:pt x="172" y="51"/>
                  </a:cubicBezTo>
                  <a:cubicBezTo>
                    <a:pt x="192" y="51"/>
                    <a:pt x="206" y="40"/>
                    <a:pt x="206" y="25"/>
                  </a:cubicBezTo>
                  <a:cubicBezTo>
                    <a:pt x="206" y="11"/>
                    <a:pt x="192" y="0"/>
                    <a:pt x="17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88" name="Freeform 183"/>
            <p:cNvSpPr>
              <a:spLocks noChangeArrowheads="1"/>
            </p:cNvSpPr>
            <p:nvPr/>
          </p:nvSpPr>
          <p:spPr bwMode="auto">
            <a:xfrm>
              <a:off x="6487" y="882"/>
              <a:ext cx="46" cy="11"/>
            </a:xfrm>
            <a:custGeom>
              <a:avLst/>
              <a:gdLst>
                <a:gd name="T0" fmla="*/ 172 w 207"/>
                <a:gd name="T1" fmla="*/ 0 h 52"/>
                <a:gd name="T2" fmla="*/ 172 w 207"/>
                <a:gd name="T3" fmla="*/ 0 h 52"/>
                <a:gd name="T4" fmla="*/ 34 w 207"/>
                <a:gd name="T5" fmla="*/ 0 h 52"/>
                <a:gd name="T6" fmla="*/ 0 w 207"/>
                <a:gd name="T7" fmla="*/ 25 h 52"/>
                <a:gd name="T8" fmla="*/ 34 w 207"/>
                <a:gd name="T9" fmla="*/ 51 h 52"/>
                <a:gd name="T10" fmla="*/ 172 w 207"/>
                <a:gd name="T11" fmla="*/ 51 h 52"/>
                <a:gd name="T12" fmla="*/ 206 w 207"/>
                <a:gd name="T13" fmla="*/ 25 h 52"/>
                <a:gd name="T14" fmla="*/ 172 w 207"/>
                <a:gd name="T15" fmla="*/ 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52">
                  <a:moveTo>
                    <a:pt x="172" y="0"/>
                  </a:moveTo>
                  <a:lnTo>
                    <a:pt x="172" y="0"/>
                  </a:lnTo>
                  <a:cubicBezTo>
                    <a:pt x="34" y="0"/>
                    <a:pt x="34" y="0"/>
                    <a:pt x="34" y="0"/>
                  </a:cubicBezTo>
                  <a:cubicBezTo>
                    <a:pt x="14" y="0"/>
                    <a:pt x="0" y="11"/>
                    <a:pt x="0" y="25"/>
                  </a:cubicBezTo>
                  <a:cubicBezTo>
                    <a:pt x="0" y="39"/>
                    <a:pt x="14" y="51"/>
                    <a:pt x="34" y="51"/>
                  </a:cubicBezTo>
                  <a:cubicBezTo>
                    <a:pt x="172" y="51"/>
                    <a:pt x="172" y="51"/>
                    <a:pt x="172" y="51"/>
                  </a:cubicBezTo>
                  <a:cubicBezTo>
                    <a:pt x="192" y="51"/>
                    <a:pt x="206" y="39"/>
                    <a:pt x="206" y="25"/>
                  </a:cubicBezTo>
                  <a:cubicBezTo>
                    <a:pt x="206" y="11"/>
                    <a:pt x="192" y="0"/>
                    <a:pt x="17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89" name="Freeform 184"/>
            <p:cNvSpPr>
              <a:spLocks noChangeArrowheads="1"/>
            </p:cNvSpPr>
            <p:nvPr/>
          </p:nvSpPr>
          <p:spPr bwMode="auto">
            <a:xfrm>
              <a:off x="6497" y="894"/>
              <a:ext cx="28" cy="11"/>
            </a:xfrm>
            <a:custGeom>
              <a:avLst/>
              <a:gdLst>
                <a:gd name="T0" fmla="*/ 102 w 126"/>
                <a:gd name="T1" fmla="*/ 0 h 51"/>
                <a:gd name="T2" fmla="*/ 102 w 126"/>
                <a:gd name="T3" fmla="*/ 0 h 51"/>
                <a:gd name="T4" fmla="*/ 20 w 126"/>
                <a:gd name="T5" fmla="*/ 0 h 51"/>
                <a:gd name="T6" fmla="*/ 0 w 126"/>
                <a:gd name="T7" fmla="*/ 25 h 51"/>
                <a:gd name="T8" fmla="*/ 20 w 126"/>
                <a:gd name="T9" fmla="*/ 50 h 51"/>
                <a:gd name="T10" fmla="*/ 102 w 126"/>
                <a:gd name="T11" fmla="*/ 50 h 51"/>
                <a:gd name="T12" fmla="*/ 125 w 126"/>
                <a:gd name="T13" fmla="*/ 25 h 51"/>
                <a:gd name="T14" fmla="*/ 102 w 126"/>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51">
                  <a:moveTo>
                    <a:pt x="102" y="0"/>
                  </a:moveTo>
                  <a:lnTo>
                    <a:pt x="102" y="0"/>
                  </a:lnTo>
                  <a:cubicBezTo>
                    <a:pt x="20" y="0"/>
                    <a:pt x="20" y="0"/>
                    <a:pt x="20" y="0"/>
                  </a:cubicBezTo>
                  <a:cubicBezTo>
                    <a:pt x="9" y="0"/>
                    <a:pt x="0" y="11"/>
                    <a:pt x="0" y="25"/>
                  </a:cubicBezTo>
                  <a:cubicBezTo>
                    <a:pt x="0" y="39"/>
                    <a:pt x="9" y="50"/>
                    <a:pt x="20" y="50"/>
                  </a:cubicBezTo>
                  <a:cubicBezTo>
                    <a:pt x="102" y="50"/>
                    <a:pt x="102" y="50"/>
                    <a:pt x="102" y="50"/>
                  </a:cubicBezTo>
                  <a:cubicBezTo>
                    <a:pt x="113" y="50"/>
                    <a:pt x="125" y="39"/>
                    <a:pt x="125" y="25"/>
                  </a:cubicBezTo>
                  <a:cubicBezTo>
                    <a:pt x="125" y="11"/>
                    <a:pt x="113" y="0"/>
                    <a:pt x="10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90" name="Freeform 185"/>
            <p:cNvSpPr>
              <a:spLocks noChangeArrowheads="1"/>
            </p:cNvSpPr>
            <p:nvPr/>
          </p:nvSpPr>
          <p:spPr bwMode="auto">
            <a:xfrm>
              <a:off x="6410" y="690"/>
              <a:ext cx="199" cy="177"/>
            </a:xfrm>
            <a:custGeom>
              <a:avLst/>
              <a:gdLst>
                <a:gd name="T0" fmla="*/ 659 w 883"/>
                <a:gd name="T1" fmla="*/ 399 h 787"/>
                <a:gd name="T2" fmla="*/ 659 w 883"/>
                <a:gd name="T3" fmla="*/ 399 h 787"/>
                <a:gd name="T4" fmla="*/ 534 w 883"/>
                <a:gd name="T5" fmla="*/ 88 h 787"/>
                <a:gd name="T6" fmla="*/ 659 w 883"/>
                <a:gd name="T7" fmla="*/ 399 h 787"/>
                <a:gd name="T8" fmla="*/ 449 w 883"/>
                <a:gd name="T9" fmla="*/ 0 h 787"/>
                <a:gd name="T10" fmla="*/ 449 w 883"/>
                <a:gd name="T11" fmla="*/ 0 h 787"/>
                <a:gd name="T12" fmla="*/ 441 w 883"/>
                <a:gd name="T13" fmla="*/ 0 h 787"/>
                <a:gd name="T14" fmla="*/ 432 w 883"/>
                <a:gd name="T15" fmla="*/ 0 h 787"/>
                <a:gd name="T16" fmla="*/ 432 w 883"/>
                <a:gd name="T17" fmla="*/ 0 h 787"/>
                <a:gd name="T18" fmla="*/ 223 w 883"/>
                <a:gd name="T19" fmla="*/ 546 h 787"/>
                <a:gd name="T20" fmla="*/ 336 w 883"/>
                <a:gd name="T21" fmla="*/ 786 h 787"/>
                <a:gd name="T22" fmla="*/ 441 w 883"/>
                <a:gd name="T23" fmla="*/ 786 h 787"/>
                <a:gd name="T24" fmla="*/ 458 w 883"/>
                <a:gd name="T25" fmla="*/ 786 h 787"/>
                <a:gd name="T26" fmla="*/ 554 w 883"/>
                <a:gd name="T27" fmla="*/ 786 h 787"/>
                <a:gd name="T28" fmla="*/ 664 w 883"/>
                <a:gd name="T29" fmla="*/ 546 h 787"/>
                <a:gd name="T30" fmla="*/ 449 w 883"/>
                <a:gd name="T31" fmla="*/ 0 h 787"/>
                <a:gd name="T32" fmla="*/ 449 w 883"/>
                <a:gd name="T33" fmla="*/ 0 h 787"/>
                <a:gd name="T34" fmla="*/ 659 w 883"/>
                <a:gd name="T35" fmla="*/ 399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3" h="787">
                  <a:moveTo>
                    <a:pt x="659" y="399"/>
                  </a:moveTo>
                  <a:lnTo>
                    <a:pt x="659" y="399"/>
                  </a:lnTo>
                  <a:cubicBezTo>
                    <a:pt x="732" y="198"/>
                    <a:pt x="534" y="88"/>
                    <a:pt x="534" y="88"/>
                  </a:cubicBezTo>
                  <a:cubicBezTo>
                    <a:pt x="828" y="133"/>
                    <a:pt x="659" y="399"/>
                    <a:pt x="659" y="399"/>
                  </a:cubicBezTo>
                  <a:lnTo>
                    <a:pt x="449" y="0"/>
                  </a:lnTo>
                  <a:lnTo>
                    <a:pt x="449" y="0"/>
                  </a:lnTo>
                  <a:cubicBezTo>
                    <a:pt x="449" y="0"/>
                    <a:pt x="444" y="0"/>
                    <a:pt x="441" y="0"/>
                  </a:cubicBezTo>
                  <a:cubicBezTo>
                    <a:pt x="438" y="0"/>
                    <a:pt x="449" y="0"/>
                    <a:pt x="432" y="0"/>
                  </a:cubicBezTo>
                  <a:lnTo>
                    <a:pt x="432" y="0"/>
                  </a:lnTo>
                  <a:cubicBezTo>
                    <a:pt x="0" y="12"/>
                    <a:pt x="104" y="442"/>
                    <a:pt x="223" y="546"/>
                  </a:cubicBezTo>
                  <a:cubicBezTo>
                    <a:pt x="342" y="654"/>
                    <a:pt x="336" y="786"/>
                    <a:pt x="336" y="786"/>
                  </a:cubicBezTo>
                  <a:cubicBezTo>
                    <a:pt x="441" y="786"/>
                    <a:pt x="441" y="786"/>
                    <a:pt x="441" y="786"/>
                  </a:cubicBezTo>
                  <a:cubicBezTo>
                    <a:pt x="458" y="786"/>
                    <a:pt x="458" y="786"/>
                    <a:pt x="458" y="786"/>
                  </a:cubicBezTo>
                  <a:cubicBezTo>
                    <a:pt x="554" y="786"/>
                    <a:pt x="554" y="786"/>
                    <a:pt x="554" y="786"/>
                  </a:cubicBezTo>
                  <a:cubicBezTo>
                    <a:pt x="554" y="786"/>
                    <a:pt x="545" y="654"/>
                    <a:pt x="664" y="546"/>
                  </a:cubicBezTo>
                  <a:cubicBezTo>
                    <a:pt x="780" y="442"/>
                    <a:pt x="882" y="12"/>
                    <a:pt x="449" y="0"/>
                  </a:cubicBezTo>
                  <a:lnTo>
                    <a:pt x="449" y="0"/>
                  </a:lnTo>
                  <a:lnTo>
                    <a:pt x="659" y="39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91" name="Freeform 186"/>
            <p:cNvSpPr>
              <a:spLocks noChangeArrowheads="1"/>
            </p:cNvSpPr>
            <p:nvPr/>
          </p:nvSpPr>
          <p:spPr bwMode="auto">
            <a:xfrm>
              <a:off x="5283" y="1939"/>
              <a:ext cx="46" cy="11"/>
            </a:xfrm>
            <a:custGeom>
              <a:avLst/>
              <a:gdLst>
                <a:gd name="T0" fmla="*/ 172 w 207"/>
                <a:gd name="T1" fmla="*/ 0 h 52"/>
                <a:gd name="T2" fmla="*/ 172 w 207"/>
                <a:gd name="T3" fmla="*/ 0 h 52"/>
                <a:gd name="T4" fmla="*/ 34 w 207"/>
                <a:gd name="T5" fmla="*/ 0 h 52"/>
                <a:gd name="T6" fmla="*/ 0 w 207"/>
                <a:gd name="T7" fmla="*/ 26 h 52"/>
                <a:gd name="T8" fmla="*/ 34 w 207"/>
                <a:gd name="T9" fmla="*/ 51 h 52"/>
                <a:gd name="T10" fmla="*/ 172 w 207"/>
                <a:gd name="T11" fmla="*/ 51 h 52"/>
                <a:gd name="T12" fmla="*/ 206 w 207"/>
                <a:gd name="T13" fmla="*/ 26 h 52"/>
                <a:gd name="T14" fmla="*/ 172 w 207"/>
                <a:gd name="T15" fmla="*/ 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52">
                  <a:moveTo>
                    <a:pt x="172" y="0"/>
                  </a:moveTo>
                  <a:lnTo>
                    <a:pt x="172" y="0"/>
                  </a:lnTo>
                  <a:cubicBezTo>
                    <a:pt x="34" y="0"/>
                    <a:pt x="34" y="0"/>
                    <a:pt x="34" y="0"/>
                  </a:cubicBezTo>
                  <a:cubicBezTo>
                    <a:pt x="14" y="0"/>
                    <a:pt x="0" y="12"/>
                    <a:pt x="0" y="26"/>
                  </a:cubicBezTo>
                  <a:cubicBezTo>
                    <a:pt x="0" y="40"/>
                    <a:pt x="14" y="51"/>
                    <a:pt x="34" y="51"/>
                  </a:cubicBezTo>
                  <a:cubicBezTo>
                    <a:pt x="172" y="51"/>
                    <a:pt x="172" y="51"/>
                    <a:pt x="172" y="51"/>
                  </a:cubicBezTo>
                  <a:cubicBezTo>
                    <a:pt x="189" y="51"/>
                    <a:pt x="206" y="40"/>
                    <a:pt x="206" y="26"/>
                  </a:cubicBezTo>
                  <a:cubicBezTo>
                    <a:pt x="206" y="12"/>
                    <a:pt x="189" y="0"/>
                    <a:pt x="17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92" name="Freeform 187"/>
            <p:cNvSpPr>
              <a:spLocks noChangeArrowheads="1"/>
            </p:cNvSpPr>
            <p:nvPr/>
          </p:nvSpPr>
          <p:spPr bwMode="auto">
            <a:xfrm>
              <a:off x="5283" y="1952"/>
              <a:ext cx="46" cy="11"/>
            </a:xfrm>
            <a:custGeom>
              <a:avLst/>
              <a:gdLst>
                <a:gd name="T0" fmla="*/ 172 w 207"/>
                <a:gd name="T1" fmla="*/ 0 h 52"/>
                <a:gd name="T2" fmla="*/ 172 w 207"/>
                <a:gd name="T3" fmla="*/ 0 h 52"/>
                <a:gd name="T4" fmla="*/ 34 w 207"/>
                <a:gd name="T5" fmla="*/ 0 h 52"/>
                <a:gd name="T6" fmla="*/ 0 w 207"/>
                <a:gd name="T7" fmla="*/ 25 h 52"/>
                <a:gd name="T8" fmla="*/ 34 w 207"/>
                <a:gd name="T9" fmla="*/ 51 h 52"/>
                <a:gd name="T10" fmla="*/ 172 w 207"/>
                <a:gd name="T11" fmla="*/ 51 h 52"/>
                <a:gd name="T12" fmla="*/ 206 w 207"/>
                <a:gd name="T13" fmla="*/ 25 h 52"/>
                <a:gd name="T14" fmla="*/ 172 w 207"/>
                <a:gd name="T15" fmla="*/ 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52">
                  <a:moveTo>
                    <a:pt x="172" y="0"/>
                  </a:moveTo>
                  <a:lnTo>
                    <a:pt x="172" y="0"/>
                  </a:lnTo>
                  <a:cubicBezTo>
                    <a:pt x="34" y="0"/>
                    <a:pt x="34" y="0"/>
                    <a:pt x="34" y="0"/>
                  </a:cubicBezTo>
                  <a:cubicBezTo>
                    <a:pt x="14" y="0"/>
                    <a:pt x="0" y="11"/>
                    <a:pt x="0" y="25"/>
                  </a:cubicBezTo>
                  <a:cubicBezTo>
                    <a:pt x="0" y="40"/>
                    <a:pt x="14" y="51"/>
                    <a:pt x="34" y="51"/>
                  </a:cubicBezTo>
                  <a:cubicBezTo>
                    <a:pt x="172" y="51"/>
                    <a:pt x="172" y="51"/>
                    <a:pt x="172" y="51"/>
                  </a:cubicBezTo>
                  <a:cubicBezTo>
                    <a:pt x="189" y="51"/>
                    <a:pt x="206" y="40"/>
                    <a:pt x="206" y="25"/>
                  </a:cubicBezTo>
                  <a:cubicBezTo>
                    <a:pt x="206" y="11"/>
                    <a:pt x="189" y="0"/>
                    <a:pt x="17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93" name="Freeform 188"/>
            <p:cNvSpPr>
              <a:spLocks noChangeArrowheads="1"/>
            </p:cNvSpPr>
            <p:nvPr/>
          </p:nvSpPr>
          <p:spPr bwMode="auto">
            <a:xfrm>
              <a:off x="5291" y="1964"/>
              <a:ext cx="27" cy="10"/>
            </a:xfrm>
            <a:custGeom>
              <a:avLst/>
              <a:gdLst>
                <a:gd name="T0" fmla="*/ 105 w 125"/>
                <a:gd name="T1" fmla="*/ 0 h 49"/>
                <a:gd name="T2" fmla="*/ 105 w 125"/>
                <a:gd name="T3" fmla="*/ 0 h 49"/>
                <a:gd name="T4" fmla="*/ 20 w 125"/>
                <a:gd name="T5" fmla="*/ 0 h 49"/>
                <a:gd name="T6" fmla="*/ 0 w 125"/>
                <a:gd name="T7" fmla="*/ 22 h 49"/>
                <a:gd name="T8" fmla="*/ 20 w 125"/>
                <a:gd name="T9" fmla="*/ 48 h 49"/>
                <a:gd name="T10" fmla="*/ 105 w 125"/>
                <a:gd name="T11" fmla="*/ 48 h 49"/>
                <a:gd name="T12" fmla="*/ 124 w 125"/>
                <a:gd name="T13" fmla="*/ 22 h 49"/>
                <a:gd name="T14" fmla="*/ 105 w 125"/>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49">
                  <a:moveTo>
                    <a:pt x="105" y="0"/>
                  </a:moveTo>
                  <a:lnTo>
                    <a:pt x="105" y="0"/>
                  </a:lnTo>
                  <a:cubicBezTo>
                    <a:pt x="20" y="0"/>
                    <a:pt x="20" y="0"/>
                    <a:pt x="20" y="0"/>
                  </a:cubicBezTo>
                  <a:cubicBezTo>
                    <a:pt x="9" y="0"/>
                    <a:pt x="0" y="11"/>
                    <a:pt x="0" y="22"/>
                  </a:cubicBezTo>
                  <a:cubicBezTo>
                    <a:pt x="0" y="37"/>
                    <a:pt x="9" y="48"/>
                    <a:pt x="20" y="48"/>
                  </a:cubicBezTo>
                  <a:cubicBezTo>
                    <a:pt x="105" y="48"/>
                    <a:pt x="105" y="48"/>
                    <a:pt x="105" y="48"/>
                  </a:cubicBezTo>
                  <a:cubicBezTo>
                    <a:pt x="116" y="48"/>
                    <a:pt x="124" y="37"/>
                    <a:pt x="124" y="22"/>
                  </a:cubicBezTo>
                  <a:cubicBezTo>
                    <a:pt x="124" y="11"/>
                    <a:pt x="116" y="0"/>
                    <a:pt x="105"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94" name="Freeform 189"/>
            <p:cNvSpPr>
              <a:spLocks noChangeArrowheads="1"/>
            </p:cNvSpPr>
            <p:nvPr/>
          </p:nvSpPr>
          <p:spPr bwMode="auto">
            <a:xfrm>
              <a:off x="5205" y="1759"/>
              <a:ext cx="199" cy="177"/>
            </a:xfrm>
            <a:custGeom>
              <a:avLst/>
              <a:gdLst>
                <a:gd name="T0" fmla="*/ 655 w 880"/>
                <a:gd name="T1" fmla="*/ 399 h 787"/>
                <a:gd name="T2" fmla="*/ 655 w 880"/>
                <a:gd name="T3" fmla="*/ 399 h 787"/>
                <a:gd name="T4" fmla="*/ 531 w 880"/>
                <a:gd name="T5" fmla="*/ 84 h 787"/>
                <a:gd name="T6" fmla="*/ 655 w 880"/>
                <a:gd name="T7" fmla="*/ 399 h 787"/>
                <a:gd name="T8" fmla="*/ 449 w 880"/>
                <a:gd name="T9" fmla="*/ 0 h 787"/>
                <a:gd name="T10" fmla="*/ 449 w 880"/>
                <a:gd name="T11" fmla="*/ 0 h 787"/>
                <a:gd name="T12" fmla="*/ 441 w 880"/>
                <a:gd name="T13" fmla="*/ 0 h 787"/>
                <a:gd name="T14" fmla="*/ 432 w 880"/>
                <a:gd name="T15" fmla="*/ 0 h 787"/>
                <a:gd name="T16" fmla="*/ 432 w 880"/>
                <a:gd name="T17" fmla="*/ 0 h 787"/>
                <a:gd name="T18" fmla="*/ 220 w 880"/>
                <a:gd name="T19" fmla="*/ 545 h 787"/>
                <a:gd name="T20" fmla="*/ 336 w 880"/>
                <a:gd name="T21" fmla="*/ 786 h 787"/>
                <a:gd name="T22" fmla="*/ 438 w 880"/>
                <a:gd name="T23" fmla="*/ 786 h 787"/>
                <a:gd name="T24" fmla="*/ 457 w 880"/>
                <a:gd name="T25" fmla="*/ 786 h 787"/>
                <a:gd name="T26" fmla="*/ 551 w 880"/>
                <a:gd name="T27" fmla="*/ 786 h 787"/>
                <a:gd name="T28" fmla="*/ 661 w 880"/>
                <a:gd name="T29" fmla="*/ 545 h 787"/>
                <a:gd name="T30" fmla="*/ 449 w 880"/>
                <a:gd name="T31" fmla="*/ 0 h 787"/>
                <a:gd name="T32" fmla="*/ 449 w 880"/>
                <a:gd name="T33" fmla="*/ 0 h 787"/>
                <a:gd name="T34" fmla="*/ 655 w 880"/>
                <a:gd name="T35" fmla="*/ 399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0" h="787">
                  <a:moveTo>
                    <a:pt x="655" y="399"/>
                  </a:moveTo>
                  <a:lnTo>
                    <a:pt x="655" y="399"/>
                  </a:lnTo>
                  <a:cubicBezTo>
                    <a:pt x="729" y="198"/>
                    <a:pt x="531" y="84"/>
                    <a:pt x="531" y="84"/>
                  </a:cubicBezTo>
                  <a:cubicBezTo>
                    <a:pt x="825" y="133"/>
                    <a:pt x="655" y="399"/>
                    <a:pt x="655" y="399"/>
                  </a:cubicBezTo>
                  <a:lnTo>
                    <a:pt x="449" y="0"/>
                  </a:lnTo>
                  <a:lnTo>
                    <a:pt x="449" y="0"/>
                  </a:lnTo>
                  <a:cubicBezTo>
                    <a:pt x="449" y="0"/>
                    <a:pt x="443" y="0"/>
                    <a:pt x="441" y="0"/>
                  </a:cubicBezTo>
                  <a:cubicBezTo>
                    <a:pt x="435" y="0"/>
                    <a:pt x="449" y="0"/>
                    <a:pt x="432" y="0"/>
                  </a:cubicBezTo>
                  <a:lnTo>
                    <a:pt x="432" y="0"/>
                  </a:lnTo>
                  <a:cubicBezTo>
                    <a:pt x="0" y="11"/>
                    <a:pt x="104" y="441"/>
                    <a:pt x="220" y="545"/>
                  </a:cubicBezTo>
                  <a:cubicBezTo>
                    <a:pt x="339" y="653"/>
                    <a:pt x="336" y="786"/>
                    <a:pt x="336" y="786"/>
                  </a:cubicBezTo>
                  <a:cubicBezTo>
                    <a:pt x="438" y="786"/>
                    <a:pt x="438" y="786"/>
                    <a:pt x="438" y="786"/>
                  </a:cubicBezTo>
                  <a:cubicBezTo>
                    <a:pt x="457" y="786"/>
                    <a:pt x="457" y="786"/>
                    <a:pt x="457" y="786"/>
                  </a:cubicBezTo>
                  <a:cubicBezTo>
                    <a:pt x="551" y="786"/>
                    <a:pt x="551" y="786"/>
                    <a:pt x="551" y="786"/>
                  </a:cubicBezTo>
                  <a:cubicBezTo>
                    <a:pt x="551" y="786"/>
                    <a:pt x="542" y="653"/>
                    <a:pt x="661" y="545"/>
                  </a:cubicBezTo>
                  <a:cubicBezTo>
                    <a:pt x="780" y="441"/>
                    <a:pt x="879" y="11"/>
                    <a:pt x="449" y="0"/>
                  </a:cubicBezTo>
                  <a:lnTo>
                    <a:pt x="449" y="0"/>
                  </a:lnTo>
                  <a:lnTo>
                    <a:pt x="655" y="39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95" name="Freeform 190"/>
            <p:cNvSpPr>
              <a:spLocks noChangeArrowheads="1"/>
            </p:cNvSpPr>
            <p:nvPr/>
          </p:nvSpPr>
          <p:spPr bwMode="auto">
            <a:xfrm>
              <a:off x="5629" y="761"/>
              <a:ext cx="218" cy="219"/>
            </a:xfrm>
            <a:custGeom>
              <a:avLst/>
              <a:gdLst>
                <a:gd name="T0" fmla="*/ 611 w 966"/>
                <a:gd name="T1" fmla="*/ 896 h 971"/>
                <a:gd name="T2" fmla="*/ 611 w 966"/>
                <a:gd name="T3" fmla="*/ 896 h 971"/>
                <a:gd name="T4" fmla="*/ 767 w 966"/>
                <a:gd name="T5" fmla="*/ 789 h 971"/>
                <a:gd name="T6" fmla="*/ 631 w 966"/>
                <a:gd name="T7" fmla="*/ 563 h 971"/>
                <a:gd name="T8" fmla="*/ 815 w 966"/>
                <a:gd name="T9" fmla="*/ 800 h 971"/>
                <a:gd name="T10" fmla="*/ 611 w 966"/>
                <a:gd name="T11" fmla="*/ 896 h 971"/>
                <a:gd name="T12" fmla="*/ 481 w 966"/>
                <a:gd name="T13" fmla="*/ 0 h 971"/>
                <a:gd name="T14" fmla="*/ 481 w 966"/>
                <a:gd name="T15" fmla="*/ 0 h 971"/>
                <a:gd name="T16" fmla="*/ 343 w 966"/>
                <a:gd name="T17" fmla="*/ 54 h 971"/>
                <a:gd name="T18" fmla="*/ 343 w 966"/>
                <a:gd name="T19" fmla="*/ 56 h 971"/>
                <a:gd name="T20" fmla="*/ 340 w 966"/>
                <a:gd name="T21" fmla="*/ 56 h 971"/>
                <a:gd name="T22" fmla="*/ 340 w 966"/>
                <a:gd name="T23" fmla="*/ 156 h 971"/>
                <a:gd name="T24" fmla="*/ 343 w 966"/>
                <a:gd name="T25" fmla="*/ 156 h 971"/>
                <a:gd name="T26" fmla="*/ 382 w 966"/>
                <a:gd name="T27" fmla="*/ 187 h 971"/>
                <a:gd name="T28" fmla="*/ 382 w 966"/>
                <a:gd name="T29" fmla="*/ 413 h 971"/>
                <a:gd name="T30" fmla="*/ 351 w 966"/>
                <a:gd name="T31" fmla="*/ 469 h 971"/>
                <a:gd name="T32" fmla="*/ 130 w 966"/>
                <a:gd name="T33" fmla="*/ 894 h 971"/>
                <a:gd name="T34" fmla="*/ 456 w 966"/>
                <a:gd name="T35" fmla="*/ 970 h 971"/>
                <a:gd name="T36" fmla="*/ 484 w 966"/>
                <a:gd name="T37" fmla="*/ 970 h 971"/>
                <a:gd name="T38" fmla="*/ 509 w 966"/>
                <a:gd name="T39" fmla="*/ 970 h 971"/>
                <a:gd name="T40" fmla="*/ 835 w 966"/>
                <a:gd name="T41" fmla="*/ 894 h 971"/>
                <a:gd name="T42" fmla="*/ 620 w 966"/>
                <a:gd name="T43" fmla="*/ 469 h 971"/>
                <a:gd name="T44" fmla="*/ 597 w 966"/>
                <a:gd name="T45" fmla="*/ 413 h 971"/>
                <a:gd name="T46" fmla="*/ 597 w 966"/>
                <a:gd name="T47" fmla="*/ 187 h 971"/>
                <a:gd name="T48" fmla="*/ 620 w 966"/>
                <a:gd name="T49" fmla="*/ 156 h 971"/>
                <a:gd name="T50" fmla="*/ 626 w 966"/>
                <a:gd name="T51" fmla="*/ 156 h 971"/>
                <a:gd name="T52" fmla="*/ 626 w 966"/>
                <a:gd name="T53" fmla="*/ 56 h 971"/>
                <a:gd name="T54" fmla="*/ 620 w 966"/>
                <a:gd name="T55" fmla="*/ 56 h 971"/>
                <a:gd name="T56" fmla="*/ 620 w 966"/>
                <a:gd name="T57" fmla="*/ 54 h 971"/>
                <a:gd name="T58" fmla="*/ 481 w 966"/>
                <a:gd name="T59" fmla="*/ 0 h 971"/>
                <a:gd name="T60" fmla="*/ 611 w 966"/>
                <a:gd name="T61" fmla="*/ 896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66" h="971">
                  <a:moveTo>
                    <a:pt x="611" y="896"/>
                  </a:moveTo>
                  <a:lnTo>
                    <a:pt x="611" y="896"/>
                  </a:lnTo>
                  <a:cubicBezTo>
                    <a:pt x="611" y="896"/>
                    <a:pt x="758" y="868"/>
                    <a:pt x="767" y="789"/>
                  </a:cubicBezTo>
                  <a:cubicBezTo>
                    <a:pt x="772" y="710"/>
                    <a:pt x="631" y="563"/>
                    <a:pt x="631" y="563"/>
                  </a:cubicBezTo>
                  <a:cubicBezTo>
                    <a:pt x="631" y="563"/>
                    <a:pt x="815" y="704"/>
                    <a:pt x="815" y="800"/>
                  </a:cubicBezTo>
                  <a:cubicBezTo>
                    <a:pt x="812" y="896"/>
                    <a:pt x="611" y="896"/>
                    <a:pt x="611" y="896"/>
                  </a:cubicBezTo>
                  <a:lnTo>
                    <a:pt x="481" y="0"/>
                  </a:lnTo>
                  <a:lnTo>
                    <a:pt x="481" y="0"/>
                  </a:lnTo>
                  <a:cubicBezTo>
                    <a:pt x="405" y="0"/>
                    <a:pt x="343" y="23"/>
                    <a:pt x="343" y="54"/>
                  </a:cubicBezTo>
                  <a:cubicBezTo>
                    <a:pt x="343" y="54"/>
                    <a:pt x="343" y="54"/>
                    <a:pt x="343" y="56"/>
                  </a:cubicBezTo>
                  <a:cubicBezTo>
                    <a:pt x="340" y="56"/>
                    <a:pt x="340" y="56"/>
                    <a:pt x="340" y="56"/>
                  </a:cubicBezTo>
                  <a:cubicBezTo>
                    <a:pt x="340" y="156"/>
                    <a:pt x="340" y="156"/>
                    <a:pt x="340" y="156"/>
                  </a:cubicBezTo>
                  <a:cubicBezTo>
                    <a:pt x="343" y="156"/>
                    <a:pt x="343" y="156"/>
                    <a:pt x="343" y="156"/>
                  </a:cubicBezTo>
                  <a:cubicBezTo>
                    <a:pt x="345" y="167"/>
                    <a:pt x="354" y="178"/>
                    <a:pt x="382" y="187"/>
                  </a:cubicBezTo>
                  <a:cubicBezTo>
                    <a:pt x="382" y="237"/>
                    <a:pt x="382" y="376"/>
                    <a:pt x="382" y="413"/>
                  </a:cubicBezTo>
                  <a:cubicBezTo>
                    <a:pt x="382" y="458"/>
                    <a:pt x="351" y="469"/>
                    <a:pt x="351" y="469"/>
                  </a:cubicBezTo>
                  <a:cubicBezTo>
                    <a:pt x="300" y="501"/>
                    <a:pt x="0" y="803"/>
                    <a:pt x="130" y="894"/>
                  </a:cubicBezTo>
                  <a:cubicBezTo>
                    <a:pt x="230" y="962"/>
                    <a:pt x="388" y="970"/>
                    <a:pt x="456" y="970"/>
                  </a:cubicBezTo>
                  <a:cubicBezTo>
                    <a:pt x="467" y="970"/>
                    <a:pt x="479" y="970"/>
                    <a:pt x="484" y="970"/>
                  </a:cubicBezTo>
                  <a:cubicBezTo>
                    <a:pt x="490" y="970"/>
                    <a:pt x="498" y="970"/>
                    <a:pt x="509" y="970"/>
                  </a:cubicBezTo>
                  <a:cubicBezTo>
                    <a:pt x="580" y="970"/>
                    <a:pt x="736" y="962"/>
                    <a:pt x="835" y="894"/>
                  </a:cubicBezTo>
                  <a:cubicBezTo>
                    <a:pt x="965" y="803"/>
                    <a:pt x="671" y="501"/>
                    <a:pt x="620" y="469"/>
                  </a:cubicBezTo>
                  <a:cubicBezTo>
                    <a:pt x="620" y="469"/>
                    <a:pt x="597" y="458"/>
                    <a:pt x="597" y="413"/>
                  </a:cubicBezTo>
                  <a:cubicBezTo>
                    <a:pt x="597" y="376"/>
                    <a:pt x="597" y="235"/>
                    <a:pt x="597" y="187"/>
                  </a:cubicBezTo>
                  <a:cubicBezTo>
                    <a:pt x="611" y="178"/>
                    <a:pt x="617" y="167"/>
                    <a:pt x="620" y="156"/>
                  </a:cubicBezTo>
                  <a:cubicBezTo>
                    <a:pt x="626" y="156"/>
                    <a:pt x="626" y="156"/>
                    <a:pt x="626" y="156"/>
                  </a:cubicBezTo>
                  <a:cubicBezTo>
                    <a:pt x="626" y="56"/>
                    <a:pt x="626" y="56"/>
                    <a:pt x="626" y="56"/>
                  </a:cubicBezTo>
                  <a:cubicBezTo>
                    <a:pt x="620" y="56"/>
                    <a:pt x="620" y="56"/>
                    <a:pt x="620" y="56"/>
                  </a:cubicBezTo>
                  <a:cubicBezTo>
                    <a:pt x="620" y="54"/>
                    <a:pt x="620" y="54"/>
                    <a:pt x="620" y="54"/>
                  </a:cubicBezTo>
                  <a:cubicBezTo>
                    <a:pt x="620" y="23"/>
                    <a:pt x="557" y="0"/>
                    <a:pt x="481" y="0"/>
                  </a:cubicBezTo>
                  <a:lnTo>
                    <a:pt x="611" y="89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sp>
          <p:nvSpPr>
            <p:cNvPr id="96" name="Freeform 191"/>
            <p:cNvSpPr>
              <a:spLocks noChangeArrowheads="1"/>
            </p:cNvSpPr>
            <p:nvPr/>
          </p:nvSpPr>
          <p:spPr bwMode="auto">
            <a:xfrm>
              <a:off x="6116" y="1714"/>
              <a:ext cx="218" cy="220"/>
            </a:xfrm>
            <a:custGeom>
              <a:avLst/>
              <a:gdLst>
                <a:gd name="T0" fmla="*/ 608 w 965"/>
                <a:gd name="T1" fmla="*/ 896 h 974"/>
                <a:gd name="T2" fmla="*/ 608 w 965"/>
                <a:gd name="T3" fmla="*/ 896 h 974"/>
                <a:gd name="T4" fmla="*/ 763 w 965"/>
                <a:gd name="T5" fmla="*/ 792 h 974"/>
                <a:gd name="T6" fmla="*/ 630 w 965"/>
                <a:gd name="T7" fmla="*/ 565 h 974"/>
                <a:gd name="T8" fmla="*/ 811 w 965"/>
                <a:gd name="T9" fmla="*/ 800 h 974"/>
                <a:gd name="T10" fmla="*/ 608 w 965"/>
                <a:gd name="T11" fmla="*/ 896 h 974"/>
                <a:gd name="T12" fmla="*/ 480 w 965"/>
                <a:gd name="T13" fmla="*/ 0 h 974"/>
                <a:gd name="T14" fmla="*/ 480 w 965"/>
                <a:gd name="T15" fmla="*/ 0 h 974"/>
                <a:gd name="T16" fmla="*/ 339 w 965"/>
                <a:gd name="T17" fmla="*/ 53 h 974"/>
                <a:gd name="T18" fmla="*/ 342 w 965"/>
                <a:gd name="T19" fmla="*/ 56 h 974"/>
                <a:gd name="T20" fmla="*/ 339 w 965"/>
                <a:gd name="T21" fmla="*/ 56 h 974"/>
                <a:gd name="T22" fmla="*/ 339 w 965"/>
                <a:gd name="T23" fmla="*/ 158 h 974"/>
                <a:gd name="T24" fmla="*/ 342 w 965"/>
                <a:gd name="T25" fmla="*/ 158 h 974"/>
                <a:gd name="T26" fmla="*/ 381 w 965"/>
                <a:gd name="T27" fmla="*/ 189 h 974"/>
                <a:gd name="T28" fmla="*/ 381 w 965"/>
                <a:gd name="T29" fmla="*/ 416 h 974"/>
                <a:gd name="T30" fmla="*/ 350 w 965"/>
                <a:gd name="T31" fmla="*/ 472 h 974"/>
                <a:gd name="T32" fmla="*/ 130 w 965"/>
                <a:gd name="T33" fmla="*/ 893 h 974"/>
                <a:gd name="T34" fmla="*/ 455 w 965"/>
                <a:gd name="T35" fmla="*/ 973 h 974"/>
                <a:gd name="T36" fmla="*/ 480 w 965"/>
                <a:gd name="T37" fmla="*/ 970 h 974"/>
                <a:gd name="T38" fmla="*/ 509 w 965"/>
                <a:gd name="T39" fmla="*/ 973 h 974"/>
                <a:gd name="T40" fmla="*/ 834 w 965"/>
                <a:gd name="T41" fmla="*/ 893 h 974"/>
                <a:gd name="T42" fmla="*/ 616 w 965"/>
                <a:gd name="T43" fmla="*/ 472 h 974"/>
                <a:gd name="T44" fmla="*/ 594 w 965"/>
                <a:gd name="T45" fmla="*/ 416 h 974"/>
                <a:gd name="T46" fmla="*/ 594 w 965"/>
                <a:gd name="T47" fmla="*/ 187 h 974"/>
                <a:gd name="T48" fmla="*/ 619 w 965"/>
                <a:gd name="T49" fmla="*/ 158 h 974"/>
                <a:gd name="T50" fmla="*/ 625 w 965"/>
                <a:gd name="T51" fmla="*/ 158 h 974"/>
                <a:gd name="T52" fmla="*/ 625 w 965"/>
                <a:gd name="T53" fmla="*/ 56 h 974"/>
                <a:gd name="T54" fmla="*/ 619 w 965"/>
                <a:gd name="T55" fmla="*/ 56 h 974"/>
                <a:gd name="T56" fmla="*/ 619 w 965"/>
                <a:gd name="T57" fmla="*/ 53 h 974"/>
                <a:gd name="T58" fmla="*/ 480 w 965"/>
                <a:gd name="T59" fmla="*/ 0 h 974"/>
                <a:gd name="T60" fmla="*/ 608 w 965"/>
                <a:gd name="T61" fmla="*/ 896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65" h="974">
                  <a:moveTo>
                    <a:pt x="608" y="896"/>
                  </a:moveTo>
                  <a:lnTo>
                    <a:pt x="608" y="896"/>
                  </a:lnTo>
                  <a:cubicBezTo>
                    <a:pt x="608" y="896"/>
                    <a:pt x="757" y="868"/>
                    <a:pt x="763" y="792"/>
                  </a:cubicBezTo>
                  <a:cubicBezTo>
                    <a:pt x="772" y="712"/>
                    <a:pt x="630" y="565"/>
                    <a:pt x="630" y="565"/>
                  </a:cubicBezTo>
                  <a:cubicBezTo>
                    <a:pt x="630" y="565"/>
                    <a:pt x="814" y="704"/>
                    <a:pt x="811" y="800"/>
                  </a:cubicBezTo>
                  <a:cubicBezTo>
                    <a:pt x="811" y="896"/>
                    <a:pt x="608" y="896"/>
                    <a:pt x="608" y="896"/>
                  </a:cubicBezTo>
                  <a:lnTo>
                    <a:pt x="480" y="0"/>
                  </a:lnTo>
                  <a:lnTo>
                    <a:pt x="480" y="0"/>
                  </a:lnTo>
                  <a:cubicBezTo>
                    <a:pt x="401" y="0"/>
                    <a:pt x="339" y="25"/>
                    <a:pt x="339" y="53"/>
                  </a:cubicBezTo>
                  <a:cubicBezTo>
                    <a:pt x="339" y="56"/>
                    <a:pt x="339" y="56"/>
                    <a:pt x="342" y="56"/>
                  </a:cubicBezTo>
                  <a:cubicBezTo>
                    <a:pt x="339" y="56"/>
                    <a:pt x="339" y="56"/>
                    <a:pt x="339" y="56"/>
                  </a:cubicBezTo>
                  <a:cubicBezTo>
                    <a:pt x="339" y="158"/>
                    <a:pt x="339" y="158"/>
                    <a:pt x="339" y="158"/>
                  </a:cubicBezTo>
                  <a:cubicBezTo>
                    <a:pt x="342" y="158"/>
                    <a:pt x="342" y="158"/>
                    <a:pt x="342" y="158"/>
                  </a:cubicBezTo>
                  <a:cubicBezTo>
                    <a:pt x="342" y="170"/>
                    <a:pt x="353" y="181"/>
                    <a:pt x="381" y="189"/>
                  </a:cubicBezTo>
                  <a:cubicBezTo>
                    <a:pt x="381" y="237"/>
                    <a:pt x="381" y="379"/>
                    <a:pt x="381" y="416"/>
                  </a:cubicBezTo>
                  <a:cubicBezTo>
                    <a:pt x="381" y="460"/>
                    <a:pt x="350" y="472"/>
                    <a:pt x="350" y="472"/>
                  </a:cubicBezTo>
                  <a:cubicBezTo>
                    <a:pt x="299" y="500"/>
                    <a:pt x="0" y="803"/>
                    <a:pt x="130" y="893"/>
                  </a:cubicBezTo>
                  <a:cubicBezTo>
                    <a:pt x="229" y="964"/>
                    <a:pt x="384" y="973"/>
                    <a:pt x="455" y="973"/>
                  </a:cubicBezTo>
                  <a:cubicBezTo>
                    <a:pt x="466" y="973"/>
                    <a:pt x="475" y="973"/>
                    <a:pt x="480" y="970"/>
                  </a:cubicBezTo>
                  <a:cubicBezTo>
                    <a:pt x="486" y="973"/>
                    <a:pt x="497" y="973"/>
                    <a:pt x="509" y="973"/>
                  </a:cubicBezTo>
                  <a:cubicBezTo>
                    <a:pt x="577" y="973"/>
                    <a:pt x="735" y="964"/>
                    <a:pt x="834" y="893"/>
                  </a:cubicBezTo>
                  <a:cubicBezTo>
                    <a:pt x="964" y="803"/>
                    <a:pt x="667" y="500"/>
                    <a:pt x="616" y="472"/>
                  </a:cubicBezTo>
                  <a:cubicBezTo>
                    <a:pt x="616" y="472"/>
                    <a:pt x="594" y="460"/>
                    <a:pt x="594" y="416"/>
                  </a:cubicBezTo>
                  <a:cubicBezTo>
                    <a:pt x="594" y="379"/>
                    <a:pt x="594" y="235"/>
                    <a:pt x="594" y="187"/>
                  </a:cubicBezTo>
                  <a:cubicBezTo>
                    <a:pt x="608" y="178"/>
                    <a:pt x="616" y="170"/>
                    <a:pt x="619" y="158"/>
                  </a:cubicBezTo>
                  <a:cubicBezTo>
                    <a:pt x="625" y="158"/>
                    <a:pt x="625" y="158"/>
                    <a:pt x="625" y="158"/>
                  </a:cubicBezTo>
                  <a:cubicBezTo>
                    <a:pt x="625" y="56"/>
                    <a:pt x="625" y="56"/>
                    <a:pt x="625" y="56"/>
                  </a:cubicBezTo>
                  <a:cubicBezTo>
                    <a:pt x="619" y="56"/>
                    <a:pt x="619" y="56"/>
                    <a:pt x="619" y="56"/>
                  </a:cubicBezTo>
                  <a:cubicBezTo>
                    <a:pt x="619" y="56"/>
                    <a:pt x="619" y="56"/>
                    <a:pt x="619" y="53"/>
                  </a:cubicBezTo>
                  <a:cubicBezTo>
                    <a:pt x="619" y="25"/>
                    <a:pt x="557" y="0"/>
                    <a:pt x="480" y="0"/>
                  </a:cubicBezTo>
                  <a:lnTo>
                    <a:pt x="608" y="89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5400" dirty="0"/>
            </a:p>
          </p:txBody>
        </p:sp>
      </p:grpSp>
      <p:sp>
        <p:nvSpPr>
          <p:cNvPr id="97" name="Freeform 196"/>
          <p:cNvSpPr>
            <a:spLocks noChangeArrowheads="1"/>
          </p:cNvSpPr>
          <p:nvPr userDrawn="1"/>
        </p:nvSpPr>
        <p:spPr bwMode="auto">
          <a:xfrm>
            <a:off x="2941689" y="3609462"/>
            <a:ext cx="2967865" cy="3252770"/>
          </a:xfrm>
          <a:custGeom>
            <a:avLst/>
            <a:gdLst>
              <a:gd name="T0" fmla="*/ 2125 w 5594"/>
              <a:gd name="T1" fmla="*/ 6183 h 6258"/>
              <a:gd name="T2" fmla="*/ 2125 w 5594"/>
              <a:gd name="T3" fmla="*/ 6183 h 6258"/>
              <a:gd name="T4" fmla="*/ 1528 w 5594"/>
              <a:gd name="T5" fmla="*/ 5314 h 6258"/>
              <a:gd name="T6" fmla="*/ 688 w 5594"/>
              <a:gd name="T7" fmla="*/ 5290 h 6258"/>
              <a:gd name="T8" fmla="*/ 590 w 5594"/>
              <a:gd name="T9" fmla="*/ 4822 h 6258"/>
              <a:gd name="T10" fmla="*/ 431 w 5594"/>
              <a:gd name="T11" fmla="*/ 4639 h 6258"/>
              <a:gd name="T12" fmla="*/ 533 w 5594"/>
              <a:gd name="T13" fmla="*/ 4512 h 6258"/>
              <a:gd name="T14" fmla="*/ 359 w 5594"/>
              <a:gd name="T15" fmla="*/ 4396 h 6258"/>
              <a:gd name="T16" fmla="*/ 252 w 5594"/>
              <a:gd name="T17" fmla="*/ 4203 h 6258"/>
              <a:gd name="T18" fmla="*/ 133 w 5594"/>
              <a:gd name="T19" fmla="*/ 3879 h 6258"/>
              <a:gd name="T20" fmla="*/ 566 w 5594"/>
              <a:gd name="T21" fmla="*/ 2953 h 6258"/>
              <a:gd name="T22" fmla="*/ 1307 w 5594"/>
              <a:gd name="T23" fmla="*/ 728 h 6258"/>
              <a:gd name="T24" fmla="*/ 5191 w 5594"/>
              <a:gd name="T25" fmla="*/ 1885 h 6258"/>
              <a:gd name="T26" fmla="*/ 4324 w 5594"/>
              <a:gd name="T27" fmla="*/ 4586 h 6258"/>
              <a:gd name="T28" fmla="*/ 4363 w 5594"/>
              <a:gd name="T29" fmla="*/ 6257 h 6258"/>
              <a:gd name="T30" fmla="*/ 2125 w 5594"/>
              <a:gd name="T31" fmla="*/ 6257 h 6258"/>
              <a:gd name="T32" fmla="*/ 2125 w 5594"/>
              <a:gd name="T33" fmla="*/ 6183 h 6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94" h="6258">
                <a:moveTo>
                  <a:pt x="2125" y="6183"/>
                </a:moveTo>
                <a:lnTo>
                  <a:pt x="2125" y="6183"/>
                </a:lnTo>
                <a:cubicBezTo>
                  <a:pt x="2125" y="6183"/>
                  <a:pt x="2156" y="5290"/>
                  <a:pt x="1528" y="5314"/>
                </a:cubicBezTo>
                <a:cubicBezTo>
                  <a:pt x="899" y="5341"/>
                  <a:pt x="840" y="5526"/>
                  <a:pt x="688" y="5290"/>
                </a:cubicBezTo>
                <a:cubicBezTo>
                  <a:pt x="538" y="5055"/>
                  <a:pt x="690" y="4922"/>
                  <a:pt x="590" y="4822"/>
                </a:cubicBezTo>
                <a:cubicBezTo>
                  <a:pt x="590" y="4822"/>
                  <a:pt x="433" y="4741"/>
                  <a:pt x="431" y="4639"/>
                </a:cubicBezTo>
                <a:cubicBezTo>
                  <a:pt x="431" y="4536"/>
                  <a:pt x="533" y="4512"/>
                  <a:pt x="533" y="4512"/>
                </a:cubicBezTo>
                <a:cubicBezTo>
                  <a:pt x="533" y="4512"/>
                  <a:pt x="364" y="4508"/>
                  <a:pt x="359" y="4396"/>
                </a:cubicBezTo>
                <a:cubicBezTo>
                  <a:pt x="352" y="4284"/>
                  <a:pt x="428" y="4277"/>
                  <a:pt x="252" y="4203"/>
                </a:cubicBezTo>
                <a:cubicBezTo>
                  <a:pt x="76" y="4129"/>
                  <a:pt x="26" y="4062"/>
                  <a:pt x="133" y="3879"/>
                </a:cubicBezTo>
                <a:cubicBezTo>
                  <a:pt x="243" y="3694"/>
                  <a:pt x="607" y="3175"/>
                  <a:pt x="566" y="2953"/>
                </a:cubicBezTo>
                <a:cubicBezTo>
                  <a:pt x="524" y="2730"/>
                  <a:pt x="0" y="1457"/>
                  <a:pt x="1307" y="728"/>
                </a:cubicBezTo>
                <a:cubicBezTo>
                  <a:pt x="2615" y="0"/>
                  <a:pt x="4789" y="314"/>
                  <a:pt x="5191" y="1885"/>
                </a:cubicBezTo>
                <a:cubicBezTo>
                  <a:pt x="5593" y="3456"/>
                  <a:pt x="4324" y="4586"/>
                  <a:pt x="4324" y="4586"/>
                </a:cubicBezTo>
                <a:cubicBezTo>
                  <a:pt x="4324" y="4586"/>
                  <a:pt x="3796" y="5578"/>
                  <a:pt x="4363" y="6257"/>
                </a:cubicBezTo>
                <a:cubicBezTo>
                  <a:pt x="2125" y="6257"/>
                  <a:pt x="2125" y="6257"/>
                  <a:pt x="2125" y="6257"/>
                </a:cubicBezTo>
                <a:lnTo>
                  <a:pt x="2125" y="6183"/>
                </a:lnTo>
              </a:path>
            </a:pathLst>
          </a:custGeom>
          <a:solidFill>
            <a:srgbClr val="2DCCD3"/>
          </a:solidFill>
          <a:ln>
            <a:noFill/>
          </a:ln>
          <a:effectLst/>
        </p:spPr>
        <p:txBody>
          <a:bodyPr wrap="none" anchor="ctr"/>
          <a:lstStyle/>
          <a:p>
            <a:endParaRPr lang="en-US" sz="5400" dirty="0"/>
          </a:p>
        </p:txBody>
      </p:sp>
      <p:sp>
        <p:nvSpPr>
          <p:cNvPr id="98" name="Freeform 221"/>
          <p:cNvSpPr>
            <a:spLocks noChangeArrowheads="1"/>
          </p:cNvSpPr>
          <p:nvPr userDrawn="1"/>
        </p:nvSpPr>
        <p:spPr bwMode="auto">
          <a:xfrm>
            <a:off x="3657784" y="4105511"/>
            <a:ext cx="1305343" cy="1180926"/>
          </a:xfrm>
          <a:custGeom>
            <a:avLst/>
            <a:gdLst>
              <a:gd name="T0" fmla="*/ 3693 w 3708"/>
              <a:gd name="T1" fmla="*/ 1750 h 3319"/>
              <a:gd name="T2" fmla="*/ 3220 w 3708"/>
              <a:gd name="T3" fmla="*/ 729 h 3319"/>
              <a:gd name="T4" fmla="*/ 1585 w 3708"/>
              <a:gd name="T5" fmla="*/ 361 h 3319"/>
              <a:gd name="T6" fmla="*/ 286 w 3708"/>
              <a:gd name="T7" fmla="*/ 1662 h 3319"/>
              <a:gd name="T8" fmla="*/ 1319 w 3708"/>
              <a:gd name="T9" fmla="*/ 1716 h 3319"/>
              <a:gd name="T10" fmla="*/ 644 w 3708"/>
              <a:gd name="T11" fmla="*/ 1092 h 3319"/>
              <a:gd name="T12" fmla="*/ 683 w 3708"/>
              <a:gd name="T13" fmla="*/ 1519 h 3319"/>
              <a:gd name="T14" fmla="*/ 969 w 3708"/>
              <a:gd name="T15" fmla="*/ 1539 h 3319"/>
              <a:gd name="T16" fmla="*/ 644 w 3708"/>
              <a:gd name="T17" fmla="*/ 1614 h 3319"/>
              <a:gd name="T18" fmla="*/ 579 w 3708"/>
              <a:gd name="T19" fmla="*/ 1008 h 3319"/>
              <a:gd name="T20" fmla="*/ 1331 w 3708"/>
              <a:gd name="T21" fmla="*/ 642 h 3319"/>
              <a:gd name="T22" fmla="*/ 2150 w 3708"/>
              <a:gd name="T23" fmla="*/ 506 h 3319"/>
              <a:gd name="T24" fmla="*/ 2568 w 3708"/>
              <a:gd name="T25" fmla="*/ 925 h 3319"/>
              <a:gd name="T26" fmla="*/ 3251 w 3708"/>
              <a:gd name="T27" fmla="*/ 1516 h 3319"/>
              <a:gd name="T28" fmla="*/ 3195 w 3708"/>
              <a:gd name="T29" fmla="*/ 2162 h 3319"/>
              <a:gd name="T30" fmla="*/ 2108 w 3708"/>
              <a:gd name="T31" fmla="*/ 2097 h 3319"/>
              <a:gd name="T32" fmla="*/ 1723 w 3708"/>
              <a:gd name="T33" fmla="*/ 2266 h 3319"/>
              <a:gd name="T34" fmla="*/ 1577 w 3708"/>
              <a:gd name="T35" fmla="*/ 2043 h 3319"/>
              <a:gd name="T36" fmla="*/ 1743 w 3708"/>
              <a:gd name="T37" fmla="*/ 2164 h 3319"/>
              <a:gd name="T38" fmla="*/ 2812 w 3708"/>
              <a:gd name="T39" fmla="*/ 2025 h 3319"/>
              <a:gd name="T40" fmla="*/ 3270 w 3708"/>
              <a:gd name="T41" fmla="*/ 1900 h 3319"/>
              <a:gd name="T42" fmla="*/ 3143 w 3708"/>
              <a:gd name="T43" fmla="*/ 1521 h 3319"/>
              <a:gd name="T44" fmla="*/ 2589 w 3708"/>
              <a:gd name="T45" fmla="*/ 1027 h 3319"/>
              <a:gd name="T46" fmla="*/ 2745 w 3708"/>
              <a:gd name="T47" fmla="*/ 1629 h 3319"/>
              <a:gd name="T48" fmla="*/ 2666 w 3708"/>
              <a:gd name="T49" fmla="*/ 1696 h 3319"/>
              <a:gd name="T50" fmla="*/ 1960 w 3708"/>
              <a:gd name="T51" fmla="*/ 1587 h 3319"/>
              <a:gd name="T52" fmla="*/ 1450 w 3708"/>
              <a:gd name="T53" fmla="*/ 1758 h 3319"/>
              <a:gd name="T54" fmla="*/ 1033 w 3708"/>
              <a:gd name="T55" fmla="*/ 2237 h 3319"/>
              <a:gd name="T56" fmla="*/ 1766 w 3708"/>
              <a:gd name="T57" fmla="*/ 2753 h 3319"/>
              <a:gd name="T58" fmla="*/ 2466 w 3708"/>
              <a:gd name="T59" fmla="*/ 2706 h 3319"/>
              <a:gd name="T60" fmla="*/ 2433 w 3708"/>
              <a:gd name="T61" fmla="*/ 2406 h 3319"/>
              <a:gd name="T62" fmla="*/ 2466 w 3708"/>
              <a:gd name="T63" fmla="*/ 2308 h 3319"/>
              <a:gd name="T64" fmla="*/ 2554 w 3708"/>
              <a:gd name="T65" fmla="*/ 2762 h 3319"/>
              <a:gd name="T66" fmla="*/ 2050 w 3708"/>
              <a:gd name="T67" fmla="*/ 2941 h 3319"/>
              <a:gd name="T68" fmla="*/ 2499 w 3708"/>
              <a:gd name="T69" fmla="*/ 3303 h 3319"/>
              <a:gd name="T70" fmla="*/ 3264 w 3708"/>
              <a:gd name="T71" fmla="*/ 2420 h 3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08" h="3319">
                <a:moveTo>
                  <a:pt x="3693" y="1750"/>
                </a:moveTo>
                <a:lnTo>
                  <a:pt x="3693" y="1750"/>
                </a:lnTo>
                <a:cubicBezTo>
                  <a:pt x="3680" y="1321"/>
                  <a:pt x="3437" y="1156"/>
                  <a:pt x="3437" y="1156"/>
                </a:cubicBezTo>
                <a:cubicBezTo>
                  <a:pt x="3437" y="1156"/>
                  <a:pt x="3410" y="950"/>
                  <a:pt x="3220" y="729"/>
                </a:cubicBezTo>
                <a:cubicBezTo>
                  <a:pt x="2928" y="411"/>
                  <a:pt x="2558" y="467"/>
                  <a:pt x="2558" y="467"/>
                </a:cubicBezTo>
                <a:cubicBezTo>
                  <a:pt x="2079" y="0"/>
                  <a:pt x="1585" y="361"/>
                  <a:pt x="1585" y="361"/>
                </a:cubicBezTo>
                <a:cubicBezTo>
                  <a:pt x="904" y="136"/>
                  <a:pt x="708" y="671"/>
                  <a:pt x="708" y="671"/>
                </a:cubicBezTo>
                <a:cubicBezTo>
                  <a:pt x="319" y="713"/>
                  <a:pt x="0" y="1171"/>
                  <a:pt x="286" y="1662"/>
                </a:cubicBezTo>
                <a:cubicBezTo>
                  <a:pt x="504" y="2039"/>
                  <a:pt x="827" y="2043"/>
                  <a:pt x="967" y="2025"/>
                </a:cubicBezTo>
                <a:cubicBezTo>
                  <a:pt x="1010" y="1908"/>
                  <a:pt x="1108" y="1775"/>
                  <a:pt x="1319" y="1716"/>
                </a:cubicBezTo>
                <a:cubicBezTo>
                  <a:pt x="1321" y="1696"/>
                  <a:pt x="1346" y="1294"/>
                  <a:pt x="1079" y="1102"/>
                </a:cubicBezTo>
                <a:cubicBezTo>
                  <a:pt x="919" y="987"/>
                  <a:pt x="742" y="1015"/>
                  <a:pt x="644" y="1092"/>
                </a:cubicBezTo>
                <a:cubicBezTo>
                  <a:pt x="550" y="1162"/>
                  <a:pt x="525" y="1273"/>
                  <a:pt x="571" y="1394"/>
                </a:cubicBezTo>
                <a:cubicBezTo>
                  <a:pt x="596" y="1456"/>
                  <a:pt x="633" y="1498"/>
                  <a:pt x="683" y="1519"/>
                </a:cubicBezTo>
                <a:cubicBezTo>
                  <a:pt x="781" y="1558"/>
                  <a:pt x="898" y="1512"/>
                  <a:pt x="900" y="1510"/>
                </a:cubicBezTo>
                <a:cubicBezTo>
                  <a:pt x="927" y="1500"/>
                  <a:pt x="956" y="1512"/>
                  <a:pt x="969" y="1539"/>
                </a:cubicBezTo>
                <a:cubicBezTo>
                  <a:pt x="979" y="1566"/>
                  <a:pt x="967" y="1596"/>
                  <a:pt x="940" y="1608"/>
                </a:cubicBezTo>
                <a:cubicBezTo>
                  <a:pt x="933" y="1610"/>
                  <a:pt x="783" y="1673"/>
                  <a:pt x="644" y="1614"/>
                </a:cubicBezTo>
                <a:cubicBezTo>
                  <a:pt x="567" y="1583"/>
                  <a:pt x="511" y="1521"/>
                  <a:pt x="475" y="1433"/>
                </a:cubicBezTo>
                <a:cubicBezTo>
                  <a:pt x="411" y="1266"/>
                  <a:pt x="450" y="1108"/>
                  <a:pt x="579" y="1008"/>
                </a:cubicBezTo>
                <a:cubicBezTo>
                  <a:pt x="700" y="917"/>
                  <a:pt x="863" y="896"/>
                  <a:pt x="1010" y="950"/>
                </a:cubicBezTo>
                <a:cubicBezTo>
                  <a:pt x="1038" y="842"/>
                  <a:pt x="1123" y="692"/>
                  <a:pt x="1331" y="642"/>
                </a:cubicBezTo>
                <a:cubicBezTo>
                  <a:pt x="1531" y="596"/>
                  <a:pt x="1652" y="640"/>
                  <a:pt x="1712" y="681"/>
                </a:cubicBezTo>
                <a:cubicBezTo>
                  <a:pt x="1785" y="586"/>
                  <a:pt x="1935" y="471"/>
                  <a:pt x="2150" y="506"/>
                </a:cubicBezTo>
                <a:cubicBezTo>
                  <a:pt x="2327" y="536"/>
                  <a:pt x="2429" y="629"/>
                  <a:pt x="2483" y="702"/>
                </a:cubicBezTo>
                <a:cubicBezTo>
                  <a:pt x="2533" y="769"/>
                  <a:pt x="2562" y="850"/>
                  <a:pt x="2568" y="925"/>
                </a:cubicBezTo>
                <a:cubicBezTo>
                  <a:pt x="2770" y="875"/>
                  <a:pt x="3003" y="938"/>
                  <a:pt x="3141" y="1077"/>
                </a:cubicBezTo>
                <a:cubicBezTo>
                  <a:pt x="3253" y="1192"/>
                  <a:pt x="3291" y="1346"/>
                  <a:pt x="3251" y="1516"/>
                </a:cubicBezTo>
                <a:cubicBezTo>
                  <a:pt x="3303" y="1566"/>
                  <a:pt x="3403" y="1696"/>
                  <a:pt x="3374" y="1912"/>
                </a:cubicBezTo>
                <a:cubicBezTo>
                  <a:pt x="3357" y="2027"/>
                  <a:pt x="3295" y="2116"/>
                  <a:pt x="3195" y="2162"/>
                </a:cubicBezTo>
                <a:cubicBezTo>
                  <a:pt x="3068" y="2220"/>
                  <a:pt x="2895" y="2202"/>
                  <a:pt x="2756" y="2112"/>
                </a:cubicBezTo>
                <a:cubicBezTo>
                  <a:pt x="2558" y="1987"/>
                  <a:pt x="2250" y="1981"/>
                  <a:pt x="2108" y="2097"/>
                </a:cubicBezTo>
                <a:cubicBezTo>
                  <a:pt x="1997" y="2191"/>
                  <a:pt x="1870" y="2281"/>
                  <a:pt x="1750" y="2270"/>
                </a:cubicBezTo>
                <a:cubicBezTo>
                  <a:pt x="1741" y="2270"/>
                  <a:pt x="1731" y="2268"/>
                  <a:pt x="1723" y="2266"/>
                </a:cubicBezTo>
                <a:cubicBezTo>
                  <a:pt x="1652" y="2252"/>
                  <a:pt x="1594" y="2199"/>
                  <a:pt x="1554" y="2112"/>
                </a:cubicBezTo>
                <a:cubicBezTo>
                  <a:pt x="1541" y="2087"/>
                  <a:pt x="1552" y="2056"/>
                  <a:pt x="1577" y="2043"/>
                </a:cubicBezTo>
                <a:cubicBezTo>
                  <a:pt x="1604" y="2031"/>
                  <a:pt x="1635" y="2043"/>
                  <a:pt x="1648" y="2068"/>
                </a:cubicBezTo>
                <a:cubicBezTo>
                  <a:pt x="1675" y="2125"/>
                  <a:pt x="1706" y="2156"/>
                  <a:pt x="1743" y="2164"/>
                </a:cubicBezTo>
                <a:cubicBezTo>
                  <a:pt x="1831" y="2183"/>
                  <a:pt x="1954" y="2091"/>
                  <a:pt x="2041" y="2018"/>
                </a:cubicBezTo>
                <a:cubicBezTo>
                  <a:pt x="2218" y="1871"/>
                  <a:pt x="2572" y="1873"/>
                  <a:pt x="2812" y="2025"/>
                </a:cubicBezTo>
                <a:cubicBezTo>
                  <a:pt x="2922" y="2095"/>
                  <a:pt x="3055" y="2112"/>
                  <a:pt x="3151" y="2066"/>
                </a:cubicBezTo>
                <a:cubicBezTo>
                  <a:pt x="3218" y="2037"/>
                  <a:pt x="3260" y="1979"/>
                  <a:pt x="3270" y="1900"/>
                </a:cubicBezTo>
                <a:cubicBezTo>
                  <a:pt x="3301" y="1679"/>
                  <a:pt x="3164" y="1579"/>
                  <a:pt x="3164" y="1577"/>
                </a:cubicBezTo>
                <a:cubicBezTo>
                  <a:pt x="3145" y="1564"/>
                  <a:pt x="3137" y="1541"/>
                  <a:pt x="3143" y="1521"/>
                </a:cubicBezTo>
                <a:cubicBezTo>
                  <a:pt x="3185" y="1373"/>
                  <a:pt x="3160" y="1244"/>
                  <a:pt x="3066" y="1150"/>
                </a:cubicBezTo>
                <a:cubicBezTo>
                  <a:pt x="2953" y="1033"/>
                  <a:pt x="2758" y="983"/>
                  <a:pt x="2589" y="1027"/>
                </a:cubicBezTo>
                <a:cubicBezTo>
                  <a:pt x="2368" y="1083"/>
                  <a:pt x="2337" y="1321"/>
                  <a:pt x="2331" y="1398"/>
                </a:cubicBezTo>
                <a:cubicBezTo>
                  <a:pt x="2462" y="1404"/>
                  <a:pt x="2608" y="1462"/>
                  <a:pt x="2745" y="1629"/>
                </a:cubicBezTo>
                <a:cubicBezTo>
                  <a:pt x="2764" y="1652"/>
                  <a:pt x="2762" y="1685"/>
                  <a:pt x="2739" y="1702"/>
                </a:cubicBezTo>
                <a:cubicBezTo>
                  <a:pt x="2716" y="1720"/>
                  <a:pt x="2683" y="1719"/>
                  <a:pt x="2666" y="1696"/>
                </a:cubicBezTo>
                <a:cubicBezTo>
                  <a:pt x="2372" y="1337"/>
                  <a:pt x="2039" y="1579"/>
                  <a:pt x="2025" y="1589"/>
                </a:cubicBezTo>
                <a:cubicBezTo>
                  <a:pt x="2006" y="1604"/>
                  <a:pt x="1977" y="1604"/>
                  <a:pt x="1960" y="1587"/>
                </a:cubicBezTo>
                <a:cubicBezTo>
                  <a:pt x="1954" y="1583"/>
                  <a:pt x="1831" y="1477"/>
                  <a:pt x="1652" y="1514"/>
                </a:cubicBezTo>
                <a:cubicBezTo>
                  <a:pt x="1479" y="1548"/>
                  <a:pt x="1450" y="1756"/>
                  <a:pt x="1450" y="1758"/>
                </a:cubicBezTo>
                <a:cubicBezTo>
                  <a:pt x="1446" y="1781"/>
                  <a:pt x="1429" y="1798"/>
                  <a:pt x="1406" y="1802"/>
                </a:cubicBezTo>
                <a:cubicBezTo>
                  <a:pt x="1010" y="1875"/>
                  <a:pt x="1031" y="2222"/>
                  <a:pt x="1033" y="2237"/>
                </a:cubicBezTo>
                <a:cubicBezTo>
                  <a:pt x="1033" y="2256"/>
                  <a:pt x="1025" y="2272"/>
                  <a:pt x="1013" y="2283"/>
                </a:cubicBezTo>
                <a:cubicBezTo>
                  <a:pt x="1073" y="2801"/>
                  <a:pt x="1766" y="2753"/>
                  <a:pt x="1766" y="2753"/>
                </a:cubicBezTo>
                <a:cubicBezTo>
                  <a:pt x="1768" y="2760"/>
                  <a:pt x="1768" y="2766"/>
                  <a:pt x="1771" y="2772"/>
                </a:cubicBezTo>
                <a:cubicBezTo>
                  <a:pt x="1791" y="2779"/>
                  <a:pt x="2256" y="2955"/>
                  <a:pt x="2466" y="2706"/>
                </a:cubicBezTo>
                <a:cubicBezTo>
                  <a:pt x="2518" y="2618"/>
                  <a:pt x="2535" y="2545"/>
                  <a:pt x="2516" y="2491"/>
                </a:cubicBezTo>
                <a:cubicBezTo>
                  <a:pt x="2493" y="2429"/>
                  <a:pt x="2433" y="2408"/>
                  <a:pt x="2433" y="2406"/>
                </a:cubicBezTo>
                <a:cubicBezTo>
                  <a:pt x="2404" y="2397"/>
                  <a:pt x="2389" y="2368"/>
                  <a:pt x="2400" y="2341"/>
                </a:cubicBezTo>
                <a:cubicBezTo>
                  <a:pt x="2408" y="2314"/>
                  <a:pt x="2439" y="2300"/>
                  <a:pt x="2466" y="2308"/>
                </a:cubicBezTo>
                <a:cubicBezTo>
                  <a:pt x="2470" y="2310"/>
                  <a:pt x="2575" y="2347"/>
                  <a:pt x="2614" y="2456"/>
                </a:cubicBezTo>
                <a:cubicBezTo>
                  <a:pt x="2645" y="2541"/>
                  <a:pt x="2624" y="2645"/>
                  <a:pt x="2554" y="2762"/>
                </a:cubicBezTo>
                <a:cubicBezTo>
                  <a:pt x="2552" y="2764"/>
                  <a:pt x="2549" y="2766"/>
                  <a:pt x="2549" y="2768"/>
                </a:cubicBezTo>
                <a:cubicBezTo>
                  <a:pt x="2418" y="2926"/>
                  <a:pt x="2220" y="2953"/>
                  <a:pt x="2050" y="2941"/>
                </a:cubicBezTo>
                <a:cubicBezTo>
                  <a:pt x="1956" y="2933"/>
                  <a:pt x="1873" y="2912"/>
                  <a:pt x="1812" y="2895"/>
                </a:cubicBezTo>
                <a:cubicBezTo>
                  <a:pt x="1935" y="3164"/>
                  <a:pt x="2208" y="3289"/>
                  <a:pt x="2499" y="3303"/>
                </a:cubicBezTo>
                <a:cubicBezTo>
                  <a:pt x="2839" y="3318"/>
                  <a:pt x="2903" y="3062"/>
                  <a:pt x="2903" y="3062"/>
                </a:cubicBezTo>
                <a:cubicBezTo>
                  <a:pt x="3362" y="2883"/>
                  <a:pt x="3264" y="2420"/>
                  <a:pt x="3264" y="2420"/>
                </a:cubicBezTo>
                <a:cubicBezTo>
                  <a:pt x="3455" y="2393"/>
                  <a:pt x="3707" y="2179"/>
                  <a:pt x="3693" y="1750"/>
                </a:cubicBezTo>
              </a:path>
            </a:pathLst>
          </a:custGeom>
          <a:solidFill>
            <a:schemeClr val="bg1">
              <a:lumMod val="95000"/>
            </a:schemeClr>
          </a:solidFill>
          <a:ln>
            <a:noFill/>
          </a:ln>
          <a:effectLst/>
        </p:spPr>
        <p:txBody>
          <a:bodyPr wrap="none" anchor="ctr"/>
          <a:lstStyle/>
          <a:p>
            <a:endParaRPr lang="en-US" sz="5400" dirty="0"/>
          </a:p>
        </p:txBody>
      </p:sp>
      <p:grpSp>
        <p:nvGrpSpPr>
          <p:cNvPr id="99" name="Group 98"/>
          <p:cNvGrpSpPr/>
          <p:nvPr userDrawn="1"/>
        </p:nvGrpSpPr>
        <p:grpSpPr>
          <a:xfrm>
            <a:off x="2304626" y="3249293"/>
            <a:ext cx="1361280" cy="879230"/>
            <a:chOff x="5575610" y="3362252"/>
            <a:chExt cx="2494914" cy="1991559"/>
          </a:xfrm>
        </p:grpSpPr>
        <p:cxnSp>
          <p:nvCxnSpPr>
            <p:cNvPr id="100" name="Straight Connector 99"/>
            <p:cNvCxnSpPr/>
            <p:nvPr/>
          </p:nvCxnSpPr>
          <p:spPr>
            <a:xfrm>
              <a:off x="6242135" y="3362252"/>
              <a:ext cx="1828389" cy="1991559"/>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5575610" y="3367668"/>
              <a:ext cx="688227"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userDrawn="1"/>
        </p:nvGrpSpPr>
        <p:grpSpPr>
          <a:xfrm flipH="1">
            <a:off x="5011860" y="3288396"/>
            <a:ext cx="816946" cy="768136"/>
            <a:chOff x="5265494" y="3362252"/>
            <a:chExt cx="2137865" cy="2260247"/>
          </a:xfrm>
        </p:grpSpPr>
        <p:cxnSp>
          <p:nvCxnSpPr>
            <p:cNvPr id="103" name="Straight Connector 102"/>
            <p:cNvCxnSpPr/>
            <p:nvPr/>
          </p:nvCxnSpPr>
          <p:spPr>
            <a:xfrm>
              <a:off x="6242135" y="3362252"/>
              <a:ext cx="1161224" cy="2260247"/>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5265494" y="3367668"/>
              <a:ext cx="998342"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05" name="Group 104"/>
          <p:cNvGrpSpPr/>
          <p:nvPr userDrawn="1"/>
        </p:nvGrpSpPr>
        <p:grpSpPr>
          <a:xfrm flipH="1" flipV="1">
            <a:off x="5097090" y="4764846"/>
            <a:ext cx="1343075" cy="713169"/>
            <a:chOff x="5590820" y="3356648"/>
            <a:chExt cx="2493459" cy="1198198"/>
          </a:xfrm>
        </p:grpSpPr>
        <p:cxnSp>
          <p:nvCxnSpPr>
            <p:cNvPr id="106" name="Straight Connector 105"/>
            <p:cNvCxnSpPr/>
            <p:nvPr/>
          </p:nvCxnSpPr>
          <p:spPr>
            <a:xfrm>
              <a:off x="6591987" y="3357904"/>
              <a:ext cx="1492292" cy="1196942"/>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5590820" y="3356648"/>
              <a:ext cx="1015547"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108" name="Freeform 220"/>
          <p:cNvSpPr>
            <a:spLocks noChangeArrowheads="1"/>
          </p:cNvSpPr>
          <p:nvPr userDrawn="1"/>
        </p:nvSpPr>
        <p:spPr bwMode="auto">
          <a:xfrm>
            <a:off x="4071989" y="4331154"/>
            <a:ext cx="437337" cy="300044"/>
          </a:xfrm>
          <a:custGeom>
            <a:avLst/>
            <a:gdLst>
              <a:gd name="T0" fmla="*/ 523 w 1365"/>
              <a:gd name="T1" fmla="*/ 841 h 988"/>
              <a:gd name="T2" fmla="*/ 523 w 1365"/>
              <a:gd name="T3" fmla="*/ 841 h 988"/>
              <a:gd name="T4" fmla="*/ 887 w 1365"/>
              <a:gd name="T5" fmla="*/ 916 h 988"/>
              <a:gd name="T6" fmla="*/ 1119 w 1365"/>
              <a:gd name="T7" fmla="*/ 833 h 988"/>
              <a:gd name="T8" fmla="*/ 1356 w 1365"/>
              <a:gd name="T9" fmla="*/ 396 h 988"/>
              <a:gd name="T10" fmla="*/ 1025 w 1365"/>
              <a:gd name="T11" fmla="*/ 39 h 988"/>
              <a:gd name="T12" fmla="*/ 662 w 1365"/>
              <a:gd name="T13" fmla="*/ 214 h 988"/>
              <a:gd name="T14" fmla="*/ 619 w 1365"/>
              <a:gd name="T15" fmla="*/ 241 h 988"/>
              <a:gd name="T16" fmla="*/ 573 w 1365"/>
              <a:gd name="T17" fmla="*/ 221 h 988"/>
              <a:gd name="T18" fmla="*/ 248 w 1365"/>
              <a:gd name="T19" fmla="*/ 175 h 988"/>
              <a:gd name="T20" fmla="*/ 0 w 1365"/>
              <a:gd name="T21" fmla="*/ 427 h 988"/>
              <a:gd name="T22" fmla="*/ 31 w 1365"/>
              <a:gd name="T23" fmla="*/ 447 h 988"/>
              <a:gd name="T24" fmla="*/ 310 w 1365"/>
              <a:gd name="T25" fmla="*/ 987 h 988"/>
              <a:gd name="T26" fmla="*/ 523 w 1365"/>
              <a:gd name="T27" fmla="*/ 841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65" h="988">
                <a:moveTo>
                  <a:pt x="523" y="841"/>
                </a:moveTo>
                <a:lnTo>
                  <a:pt x="523" y="841"/>
                </a:lnTo>
                <a:cubicBezTo>
                  <a:pt x="698" y="808"/>
                  <a:pt x="829" y="877"/>
                  <a:pt x="887" y="916"/>
                </a:cubicBezTo>
                <a:cubicBezTo>
                  <a:pt x="931" y="889"/>
                  <a:pt x="1014" y="849"/>
                  <a:pt x="1119" y="833"/>
                </a:cubicBezTo>
                <a:cubicBezTo>
                  <a:pt x="1123" y="706"/>
                  <a:pt x="1175" y="495"/>
                  <a:pt x="1356" y="396"/>
                </a:cubicBezTo>
                <a:cubicBezTo>
                  <a:pt x="1364" y="302"/>
                  <a:pt x="1291" y="83"/>
                  <a:pt x="1025" y="39"/>
                </a:cubicBezTo>
                <a:cubicBezTo>
                  <a:pt x="779" y="0"/>
                  <a:pt x="667" y="206"/>
                  <a:pt x="662" y="214"/>
                </a:cubicBezTo>
                <a:cubicBezTo>
                  <a:pt x="652" y="231"/>
                  <a:pt x="637" y="241"/>
                  <a:pt x="619" y="241"/>
                </a:cubicBezTo>
                <a:cubicBezTo>
                  <a:pt x="600" y="243"/>
                  <a:pt x="583" y="235"/>
                  <a:pt x="573" y="221"/>
                </a:cubicBezTo>
                <a:cubicBezTo>
                  <a:pt x="571" y="216"/>
                  <a:pt x="490" y="119"/>
                  <a:pt x="248" y="175"/>
                </a:cubicBezTo>
                <a:cubicBezTo>
                  <a:pt x="50" y="223"/>
                  <a:pt x="8" y="373"/>
                  <a:pt x="0" y="427"/>
                </a:cubicBezTo>
                <a:cubicBezTo>
                  <a:pt x="11" y="433"/>
                  <a:pt x="21" y="441"/>
                  <a:pt x="31" y="447"/>
                </a:cubicBezTo>
                <a:cubicBezTo>
                  <a:pt x="233" y="593"/>
                  <a:pt x="294" y="829"/>
                  <a:pt x="310" y="987"/>
                </a:cubicBezTo>
                <a:cubicBezTo>
                  <a:pt x="354" y="922"/>
                  <a:pt x="419" y="862"/>
                  <a:pt x="523" y="841"/>
                </a:cubicBezTo>
              </a:path>
            </a:pathLst>
          </a:custGeom>
          <a:solidFill>
            <a:schemeClr val="bg1">
              <a:lumMod val="95000"/>
            </a:schemeClr>
          </a:solidFill>
          <a:ln>
            <a:noFill/>
          </a:ln>
          <a:effectLst/>
        </p:spPr>
        <p:txBody>
          <a:bodyPr wrap="none" anchor="ctr"/>
          <a:lstStyle/>
          <a:p>
            <a:endParaRPr lang="en-US" sz="5400" dirty="0"/>
          </a:p>
        </p:txBody>
      </p:sp>
      <p:sp>
        <p:nvSpPr>
          <p:cNvPr id="109" name="TextBox 108"/>
          <p:cNvSpPr txBox="1"/>
          <p:nvPr userDrawn="1"/>
        </p:nvSpPr>
        <p:spPr>
          <a:xfrm>
            <a:off x="5578609" y="3031805"/>
            <a:ext cx="852791" cy="523220"/>
          </a:xfrm>
          <a:prstGeom prst="rect">
            <a:avLst/>
          </a:prstGeom>
          <a:noFill/>
        </p:spPr>
        <p:txBody>
          <a:bodyPr wrap="square" rtlCol="0">
            <a:spAutoFit/>
          </a:bodyPr>
          <a:lstStyle/>
          <a:p>
            <a:pPr algn="ctr"/>
            <a:r>
              <a:rPr lang="en-US" sz="2800" b="1" dirty="0">
                <a:solidFill>
                  <a:schemeClr val="accent2"/>
                </a:solidFill>
                <a:latin typeface="Open Sans Extrabold" panose="020B0606030504020204" pitchFamily="34" charset="0"/>
                <a:ea typeface="Open Sans Extrabold" panose="020B0606030504020204" pitchFamily="34" charset="0"/>
                <a:cs typeface="Open Sans Extrabold" panose="020B0606030504020204" pitchFamily="34" charset="0"/>
              </a:rPr>
              <a:t>2</a:t>
            </a:r>
          </a:p>
        </p:txBody>
      </p:sp>
      <p:sp>
        <p:nvSpPr>
          <p:cNvPr id="110" name="TextBox 109"/>
          <p:cNvSpPr txBox="1"/>
          <p:nvPr userDrawn="1"/>
        </p:nvSpPr>
        <p:spPr>
          <a:xfrm>
            <a:off x="6451857" y="5226165"/>
            <a:ext cx="385075" cy="523220"/>
          </a:xfrm>
          <a:prstGeom prst="rect">
            <a:avLst/>
          </a:prstGeom>
          <a:noFill/>
        </p:spPr>
        <p:txBody>
          <a:bodyPr wrap="square" rtlCol="0">
            <a:spAutoFit/>
          </a:bodyPr>
          <a:lstStyle/>
          <a:p>
            <a:pPr algn="ctr"/>
            <a:r>
              <a:rPr lang="en-US" sz="2800" b="1" dirty="0">
                <a:solidFill>
                  <a:schemeClr val="accent3"/>
                </a:solidFill>
                <a:latin typeface="Open Sans Extrabold" panose="020B0606030504020204" pitchFamily="34" charset="0"/>
                <a:ea typeface="Open Sans Extrabold" panose="020B0606030504020204" pitchFamily="34" charset="0"/>
                <a:cs typeface="Open Sans Extrabold" panose="020B0606030504020204" pitchFamily="34" charset="0"/>
              </a:rPr>
              <a:t>3</a:t>
            </a:r>
          </a:p>
        </p:txBody>
      </p:sp>
      <p:sp>
        <p:nvSpPr>
          <p:cNvPr id="111" name="TextBox 110"/>
          <p:cNvSpPr txBox="1"/>
          <p:nvPr userDrawn="1"/>
        </p:nvSpPr>
        <p:spPr>
          <a:xfrm>
            <a:off x="1873194" y="2974127"/>
            <a:ext cx="372480" cy="523220"/>
          </a:xfrm>
          <a:prstGeom prst="rect">
            <a:avLst/>
          </a:prstGeom>
          <a:noFill/>
        </p:spPr>
        <p:txBody>
          <a:bodyPr wrap="square" rtlCol="0">
            <a:spAutoFit/>
          </a:bodyPr>
          <a:lstStyle/>
          <a:p>
            <a:pPr algn="r"/>
            <a:r>
              <a:rPr lang="en-US" sz="2800" b="1" dirty="0">
                <a:solidFill>
                  <a:srgbClr val="2DCCD3"/>
                </a:solidFill>
                <a:latin typeface="Open Sans Extrabold" panose="020B0606030504020204" pitchFamily="34" charset="0"/>
                <a:ea typeface="Open Sans Extrabold" panose="020B0606030504020204" pitchFamily="34" charset="0"/>
                <a:cs typeface="Open Sans Extrabold" panose="020B0606030504020204" pitchFamily="34" charset="0"/>
              </a:rPr>
              <a:t>1</a:t>
            </a:r>
            <a:endParaRPr lang="en-US" sz="8800" b="1" dirty="0">
              <a:solidFill>
                <a:srgbClr val="2DCCD3"/>
              </a:solidFill>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112" name="Text Placeholder 13"/>
          <p:cNvSpPr>
            <a:spLocks noGrp="1"/>
          </p:cNvSpPr>
          <p:nvPr>
            <p:ph type="body" sz="quarter" idx="10"/>
          </p:nvPr>
        </p:nvSpPr>
        <p:spPr>
          <a:xfrm>
            <a:off x="151015" y="2573292"/>
            <a:ext cx="1751024" cy="2125577"/>
          </a:xfrm>
        </p:spPr>
        <p:txBody>
          <a:bodyPr>
            <a:normAutofit/>
          </a:bodyPr>
          <a:lstStyle>
            <a:lvl1pPr marL="0" indent="0">
              <a:buNone/>
              <a:defRPr sz="2400" baseline="0"/>
            </a:lvl1pPr>
          </a:lstStyle>
          <a:p>
            <a:pPr lvl="0"/>
            <a:r>
              <a:rPr lang="en-US"/>
              <a:t>Click to edit Master text styles</a:t>
            </a:r>
          </a:p>
        </p:txBody>
      </p:sp>
      <p:sp>
        <p:nvSpPr>
          <p:cNvPr id="113" name="Text Placeholder 13"/>
          <p:cNvSpPr>
            <a:spLocks noGrp="1"/>
          </p:cNvSpPr>
          <p:nvPr>
            <p:ph type="body" sz="quarter" idx="11"/>
          </p:nvPr>
        </p:nvSpPr>
        <p:spPr>
          <a:xfrm>
            <a:off x="6314190" y="2575826"/>
            <a:ext cx="2300329" cy="1415879"/>
          </a:xfrm>
        </p:spPr>
        <p:txBody>
          <a:bodyPr>
            <a:normAutofit/>
          </a:bodyPr>
          <a:lstStyle>
            <a:lvl1pPr marL="0" indent="0">
              <a:buNone/>
              <a:defRPr sz="2400" baseline="0"/>
            </a:lvl1pPr>
          </a:lstStyle>
          <a:p>
            <a:pPr lvl="0"/>
            <a:r>
              <a:rPr lang="en-US"/>
              <a:t>Click to edit Master text styles</a:t>
            </a:r>
          </a:p>
        </p:txBody>
      </p:sp>
      <p:sp>
        <p:nvSpPr>
          <p:cNvPr id="114" name="Text Placeholder 13"/>
          <p:cNvSpPr>
            <a:spLocks noGrp="1"/>
          </p:cNvSpPr>
          <p:nvPr>
            <p:ph type="body" sz="quarter" idx="12"/>
          </p:nvPr>
        </p:nvSpPr>
        <p:spPr>
          <a:xfrm>
            <a:off x="6781798" y="5079989"/>
            <a:ext cx="2023535" cy="1614040"/>
          </a:xfrm>
        </p:spPr>
        <p:txBody>
          <a:bodyPr>
            <a:normAutofit/>
          </a:bodyPr>
          <a:lstStyle>
            <a:lvl1pPr marL="0" indent="0">
              <a:buNone/>
              <a:defRPr sz="2400" baseline="0"/>
            </a:lvl1pPr>
          </a:lstStyle>
          <a:p>
            <a:pPr lvl="0"/>
            <a:r>
              <a:rPr lang="en-US"/>
              <a:t>Click to edit Master text styles</a:t>
            </a:r>
          </a:p>
        </p:txBody>
      </p:sp>
      <p:sp>
        <p:nvSpPr>
          <p:cNvPr id="115" name="Title 11"/>
          <p:cNvSpPr>
            <a:spLocks noGrp="1"/>
          </p:cNvSpPr>
          <p:nvPr>
            <p:ph type="title"/>
          </p:nvPr>
        </p:nvSpPr>
        <p:spPr>
          <a:xfrm>
            <a:off x="697787" y="299768"/>
            <a:ext cx="7623078" cy="944723"/>
          </a:xfrm>
        </p:spPr>
        <p:txBody>
          <a:bodyPr>
            <a:normAutofit/>
          </a:bodyPr>
          <a:lstStyle>
            <a:lvl1pPr algn="ctr">
              <a:defRPr sz="3600" b="1">
                <a:solidFill>
                  <a:srgbClr val="002D72"/>
                </a:solidFill>
              </a:defRPr>
            </a:lvl1pPr>
          </a:lstStyle>
          <a:p>
            <a:r>
              <a:rPr lang="en-US"/>
              <a:t>Click to edit Master title style</a:t>
            </a:r>
            <a:endParaRPr lang="en-US" dirty="0"/>
          </a:p>
        </p:txBody>
      </p:sp>
      <p:sp>
        <p:nvSpPr>
          <p:cNvPr id="116" name="Text Placeholder 13"/>
          <p:cNvSpPr>
            <a:spLocks noGrp="1"/>
          </p:cNvSpPr>
          <p:nvPr>
            <p:ph type="body" sz="quarter" idx="13"/>
          </p:nvPr>
        </p:nvSpPr>
        <p:spPr>
          <a:xfrm>
            <a:off x="972319" y="1365698"/>
            <a:ext cx="7189589" cy="490130"/>
          </a:xfrm>
        </p:spPr>
        <p:txBody>
          <a:bodyPr>
            <a:normAutofit/>
          </a:bodyPr>
          <a:lstStyle>
            <a:lvl1pPr marL="0" indent="0" algn="ctr">
              <a:buNone/>
              <a:defRPr sz="2400" baseline="0"/>
            </a:lvl1pPr>
          </a:lstStyle>
          <a:p>
            <a:pPr lvl="0"/>
            <a:r>
              <a:rPr lang="en-US"/>
              <a:t>Click to edit Master text styles</a:t>
            </a:r>
          </a:p>
        </p:txBody>
      </p:sp>
    </p:spTree>
    <p:extLst>
      <p:ext uri="{BB962C8B-B14F-4D97-AF65-F5344CB8AC3E}">
        <p14:creationId xmlns:p14="http://schemas.microsoft.com/office/powerpoint/2010/main" val="192936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aphic Slide 7">
    <p:spTree>
      <p:nvGrpSpPr>
        <p:cNvPr id="1" name=""/>
        <p:cNvGrpSpPr/>
        <p:nvPr/>
      </p:nvGrpSpPr>
      <p:grpSpPr>
        <a:xfrm>
          <a:off x="0" y="0"/>
          <a:ext cx="0" cy="0"/>
          <a:chOff x="0" y="0"/>
          <a:chExt cx="0" cy="0"/>
        </a:xfrm>
      </p:grpSpPr>
      <p:grpSp>
        <p:nvGrpSpPr>
          <p:cNvPr id="3" name="Group 2"/>
          <p:cNvGrpSpPr/>
          <p:nvPr userDrawn="1"/>
        </p:nvGrpSpPr>
        <p:grpSpPr>
          <a:xfrm>
            <a:off x="5011550" y="2753862"/>
            <a:ext cx="5014193" cy="2871331"/>
            <a:chOff x="5898415" y="1976415"/>
            <a:chExt cx="5654530" cy="3255020"/>
          </a:xfrm>
        </p:grpSpPr>
        <p:sp>
          <p:nvSpPr>
            <p:cNvPr id="4" name="Freeform 45"/>
            <p:cNvSpPr>
              <a:spLocks/>
            </p:cNvSpPr>
            <p:nvPr/>
          </p:nvSpPr>
          <p:spPr bwMode="auto">
            <a:xfrm>
              <a:off x="5898415" y="5105745"/>
              <a:ext cx="2848207" cy="125690"/>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0">
                <a:latin typeface="Lato Light" charset="0"/>
              </a:endParaRPr>
            </a:p>
          </p:txBody>
        </p:sp>
        <p:sp>
          <p:nvSpPr>
            <p:cNvPr id="5" name="Freeform 46"/>
            <p:cNvSpPr>
              <a:spLocks/>
            </p:cNvSpPr>
            <p:nvPr/>
          </p:nvSpPr>
          <p:spPr bwMode="auto">
            <a:xfrm>
              <a:off x="8704736" y="5105745"/>
              <a:ext cx="2848207" cy="125690"/>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0">
                <a:latin typeface="Lato Light" charset="0"/>
              </a:endParaRPr>
            </a:p>
          </p:txBody>
        </p:sp>
        <p:sp>
          <p:nvSpPr>
            <p:cNvPr id="6" name="Freeform 47"/>
            <p:cNvSpPr>
              <a:spLocks/>
            </p:cNvSpPr>
            <p:nvPr/>
          </p:nvSpPr>
          <p:spPr bwMode="auto">
            <a:xfrm>
              <a:off x="6455812" y="1976415"/>
              <a:ext cx="4581618" cy="3138999"/>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0">
                <a:latin typeface="Lato Light" charset="0"/>
              </a:endParaRPr>
            </a:p>
          </p:txBody>
        </p:sp>
        <p:sp>
          <p:nvSpPr>
            <p:cNvPr id="7" name="Freeform 48"/>
            <p:cNvSpPr>
              <a:spLocks/>
            </p:cNvSpPr>
            <p:nvPr/>
          </p:nvSpPr>
          <p:spPr bwMode="auto">
            <a:xfrm>
              <a:off x="6471923" y="1992528"/>
              <a:ext cx="4552622" cy="3106772"/>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chemeClr val="bg1">
                <a:lumMod val="8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0">
                <a:latin typeface="Lato Light" charset="0"/>
              </a:endParaRPr>
            </a:p>
          </p:txBody>
        </p:sp>
        <p:sp>
          <p:nvSpPr>
            <p:cNvPr id="8" name="Rectangle 50"/>
            <p:cNvSpPr>
              <a:spLocks noChangeArrowheads="1"/>
            </p:cNvSpPr>
            <p:nvPr/>
          </p:nvSpPr>
          <p:spPr bwMode="auto">
            <a:xfrm>
              <a:off x="5898415" y="5054180"/>
              <a:ext cx="5654530" cy="103129"/>
            </a:xfrm>
            <a:prstGeom prst="rect">
              <a:avLst/>
            </a:prstGeom>
            <a:solidFill>
              <a:schemeClr val="bg1">
                <a:lumMod val="9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sz="1350">
                <a:latin typeface="Lato Light" charset="0"/>
              </a:endParaRPr>
            </a:p>
          </p:txBody>
        </p:sp>
        <p:sp>
          <p:nvSpPr>
            <p:cNvPr id="9" name="Freeform 51"/>
            <p:cNvSpPr>
              <a:spLocks/>
            </p:cNvSpPr>
            <p:nvPr/>
          </p:nvSpPr>
          <p:spPr bwMode="auto">
            <a:xfrm>
              <a:off x="8318101" y="5054180"/>
              <a:ext cx="811932" cy="58010"/>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0">
                <a:latin typeface="Lato Light" charset="0"/>
              </a:endParaRPr>
            </a:p>
          </p:txBody>
        </p:sp>
        <p:sp>
          <p:nvSpPr>
            <p:cNvPr id="10" name="Rectangle 52"/>
            <p:cNvSpPr>
              <a:spLocks noChangeArrowheads="1"/>
            </p:cNvSpPr>
            <p:nvPr/>
          </p:nvSpPr>
          <p:spPr bwMode="auto">
            <a:xfrm>
              <a:off x="6623354" y="2189119"/>
              <a:ext cx="4249758" cy="2684587"/>
            </a:xfrm>
            <a:prstGeom prst="rect">
              <a:avLst/>
            </a:prstGeom>
            <a:solidFill>
              <a:schemeClr val="bg1">
                <a:lumMod val="9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sz="1350">
                <a:latin typeface="Lato Light" charset="0"/>
              </a:endParaRPr>
            </a:p>
          </p:txBody>
        </p:sp>
        <p:sp>
          <p:nvSpPr>
            <p:cNvPr id="11" name="Oval 54"/>
            <p:cNvSpPr>
              <a:spLocks noChangeArrowheads="1"/>
            </p:cNvSpPr>
            <p:nvPr/>
          </p:nvSpPr>
          <p:spPr bwMode="auto">
            <a:xfrm>
              <a:off x="8720847" y="2076321"/>
              <a:ext cx="48330" cy="48343"/>
            </a:xfrm>
            <a:prstGeom prst="ellipse">
              <a:avLst/>
            </a:prstGeom>
            <a:solidFill>
              <a:srgbClr val="2C2C2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0">
                <a:latin typeface="Lato Light" charset="0"/>
              </a:endParaRPr>
            </a:p>
          </p:txBody>
        </p:sp>
        <p:sp>
          <p:nvSpPr>
            <p:cNvPr id="12" name="Oval 55"/>
            <p:cNvSpPr>
              <a:spLocks noChangeArrowheads="1"/>
            </p:cNvSpPr>
            <p:nvPr/>
          </p:nvSpPr>
          <p:spPr bwMode="auto">
            <a:xfrm>
              <a:off x="8720847" y="2073099"/>
              <a:ext cx="48330" cy="45119"/>
            </a:xfrm>
            <a:prstGeom prst="ellipse">
              <a:avLst/>
            </a:prstGeom>
            <a:solidFill>
              <a:srgbClr val="0A0A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0">
                <a:latin typeface="Lato Light" charset="0"/>
              </a:endParaRPr>
            </a:p>
          </p:txBody>
        </p:sp>
        <p:sp>
          <p:nvSpPr>
            <p:cNvPr id="13" name="Oval 56"/>
            <p:cNvSpPr>
              <a:spLocks noChangeArrowheads="1"/>
            </p:cNvSpPr>
            <p:nvPr/>
          </p:nvSpPr>
          <p:spPr bwMode="auto">
            <a:xfrm>
              <a:off x="8730511" y="2079544"/>
              <a:ext cx="28999" cy="322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0">
                <a:latin typeface="Lato Light" charset="0"/>
              </a:endParaRPr>
            </a:p>
          </p:txBody>
        </p:sp>
        <p:sp>
          <p:nvSpPr>
            <p:cNvPr id="14" name="Oval 57"/>
            <p:cNvSpPr>
              <a:spLocks noChangeArrowheads="1"/>
            </p:cNvSpPr>
            <p:nvPr/>
          </p:nvSpPr>
          <p:spPr bwMode="auto">
            <a:xfrm>
              <a:off x="8736955" y="2089212"/>
              <a:ext cx="16111" cy="16115"/>
            </a:xfrm>
            <a:prstGeom prst="ellipse">
              <a:avLst/>
            </a:prstGeom>
            <a:solidFill>
              <a:srgbClr val="2C99B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0">
                <a:latin typeface="Lato Light" charset="0"/>
              </a:endParaRPr>
            </a:p>
          </p:txBody>
        </p:sp>
        <p:sp>
          <p:nvSpPr>
            <p:cNvPr id="15" name="Freeform 58"/>
            <p:cNvSpPr>
              <a:spLocks/>
            </p:cNvSpPr>
            <p:nvPr/>
          </p:nvSpPr>
          <p:spPr bwMode="auto">
            <a:xfrm>
              <a:off x="8743399" y="2092436"/>
              <a:ext cx="3223" cy="644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0">
                <a:latin typeface="Lato Light" charset="0"/>
              </a:endParaRPr>
            </a:p>
          </p:txBody>
        </p:sp>
      </p:grpSp>
      <p:graphicFrame>
        <p:nvGraphicFramePr>
          <p:cNvPr id="16" name="Chart 15"/>
          <p:cNvGraphicFramePr/>
          <p:nvPr userDrawn="1">
            <p:extLst>
              <p:ext uri="{D42A27DB-BD31-4B8C-83A1-F6EECF244321}">
                <p14:modId xmlns:p14="http://schemas.microsoft.com/office/powerpoint/2010/main" val="4172069993"/>
              </p:ext>
            </p:extLst>
          </p:nvPr>
        </p:nvGraphicFramePr>
        <p:xfrm>
          <a:off x="5905035" y="3298701"/>
          <a:ext cx="3892139" cy="1975573"/>
        </p:xfrm>
        <a:graphic>
          <a:graphicData uri="http://schemas.openxmlformats.org/drawingml/2006/chart">
            <c:chart xmlns:c="http://schemas.openxmlformats.org/drawingml/2006/chart" xmlns:r="http://schemas.openxmlformats.org/officeDocument/2006/relationships" r:id="rId2"/>
          </a:graphicData>
        </a:graphic>
      </p:graphicFrame>
      <p:sp>
        <p:nvSpPr>
          <p:cNvPr id="17" name="Title 11"/>
          <p:cNvSpPr>
            <a:spLocks noGrp="1"/>
          </p:cNvSpPr>
          <p:nvPr>
            <p:ph type="title"/>
          </p:nvPr>
        </p:nvSpPr>
        <p:spPr>
          <a:xfrm>
            <a:off x="190562" y="248012"/>
            <a:ext cx="6897179" cy="1128803"/>
          </a:xfrm>
        </p:spPr>
        <p:txBody>
          <a:bodyPr>
            <a:normAutofit/>
          </a:bodyPr>
          <a:lstStyle>
            <a:lvl1pPr algn="ctr">
              <a:defRPr sz="3600" b="1">
                <a:solidFill>
                  <a:srgbClr val="002D72"/>
                </a:solidFill>
              </a:defRPr>
            </a:lvl1pPr>
          </a:lstStyle>
          <a:p>
            <a:r>
              <a:rPr lang="en-US"/>
              <a:t>Click to edit Master title style</a:t>
            </a:r>
            <a:endParaRPr lang="en-US" dirty="0"/>
          </a:p>
        </p:txBody>
      </p:sp>
      <p:sp>
        <p:nvSpPr>
          <p:cNvPr id="18" name="Text Placeholder 13"/>
          <p:cNvSpPr>
            <a:spLocks noGrp="1"/>
          </p:cNvSpPr>
          <p:nvPr>
            <p:ph type="body" sz="quarter" idx="10"/>
          </p:nvPr>
        </p:nvSpPr>
        <p:spPr>
          <a:xfrm>
            <a:off x="190562" y="1689535"/>
            <a:ext cx="4686704" cy="4458172"/>
          </a:xfrm>
        </p:spPr>
        <p:txBody>
          <a:bodyPr>
            <a:normAutofit/>
          </a:bodyPr>
          <a:lstStyle>
            <a:lvl1pPr marL="0" indent="0">
              <a:buNone/>
              <a:defRPr sz="2400" baseline="0"/>
            </a:lvl1pPr>
          </a:lstStyle>
          <a:p>
            <a:pPr lvl="0"/>
            <a:r>
              <a:rPr lang="en-US"/>
              <a:t>Click to edit Master text styles</a:t>
            </a:r>
          </a:p>
        </p:txBody>
      </p:sp>
    </p:spTree>
    <p:extLst>
      <p:ext uri="{BB962C8B-B14F-4D97-AF65-F5344CB8AC3E}">
        <p14:creationId xmlns:p14="http://schemas.microsoft.com/office/powerpoint/2010/main" val="33963088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3" name="Picture Placeholder 3">
            <a:extLst>
              <a:ext uri="{FF2B5EF4-FFF2-40B4-BE49-F238E27FC236}">
                <a16:creationId xmlns:a16="http://schemas.microsoft.com/office/drawing/2014/main" id="{BBB78F13-FDC2-7342-BD3F-3B0DB4AFD2E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28238" b="32232"/>
          <a:stretch/>
        </p:blipFill>
        <p:spPr>
          <a:xfrm>
            <a:off x="0" y="4842932"/>
            <a:ext cx="9144001" cy="2015068"/>
          </a:xfrm>
          <a:prstGeom prst="rect">
            <a:avLst/>
          </a:prstGeom>
        </p:spPr>
      </p:pic>
      <p:sp>
        <p:nvSpPr>
          <p:cNvPr id="4" name="Rectangle 3">
            <a:extLst>
              <a:ext uri="{FF2B5EF4-FFF2-40B4-BE49-F238E27FC236}">
                <a16:creationId xmlns:a16="http://schemas.microsoft.com/office/drawing/2014/main" id="{3DB69308-2F65-2848-AAFA-EE30143CC517}"/>
              </a:ext>
            </a:extLst>
          </p:cNvPr>
          <p:cNvSpPr/>
          <p:nvPr userDrawn="1"/>
        </p:nvSpPr>
        <p:spPr>
          <a:xfrm>
            <a:off x="0" y="4842932"/>
            <a:ext cx="9144000" cy="2015067"/>
          </a:xfrm>
          <a:prstGeom prst="rect">
            <a:avLst/>
          </a:prstGeom>
          <a:solidFill>
            <a:srgbClr val="1D376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48" y="6265462"/>
            <a:ext cx="1270152" cy="502386"/>
          </a:xfrm>
          <a:prstGeom prst="rect">
            <a:avLst/>
          </a:prstGeom>
        </p:spPr>
      </p:pic>
      <p:pic>
        <p:nvPicPr>
          <p:cNvPr id="6" name="Picture 5">
            <a:extLst>
              <a:ext uri="{FF2B5EF4-FFF2-40B4-BE49-F238E27FC236}">
                <a16:creationId xmlns:a16="http://schemas.microsoft.com/office/drawing/2014/main" id="{E5D25B73-62CF-2C4F-BB7F-FA0D0A19B177}"/>
              </a:ext>
            </a:extLst>
          </p:cNvPr>
          <p:cNvPicPr>
            <a:picLocks noChangeAspect="1"/>
          </p:cNvPicPr>
          <p:nvPr userDrawn="1"/>
        </p:nvPicPr>
        <p:blipFill rotWithShape="1">
          <a:blip r:embed="rId4" cstate="email">
            <a:extLst>
              <a:ext uri="{28A0092B-C50C-407E-A947-70E740481C1C}">
                <a14:useLocalDpi xmlns:a14="http://schemas.microsoft.com/office/drawing/2010/main" val="0"/>
              </a:ext>
            </a:extLst>
          </a:blip>
          <a:srcRect b="30308"/>
          <a:stretch/>
        </p:blipFill>
        <p:spPr>
          <a:xfrm>
            <a:off x="7566561" y="2125133"/>
            <a:ext cx="1257343" cy="2717798"/>
          </a:xfrm>
          <a:prstGeom prst="rect">
            <a:avLst/>
          </a:prstGeom>
        </p:spPr>
      </p:pic>
      <p:sp>
        <p:nvSpPr>
          <p:cNvPr id="7" name="Title 1"/>
          <p:cNvSpPr>
            <a:spLocks noGrp="1"/>
          </p:cNvSpPr>
          <p:nvPr>
            <p:ph type="title"/>
          </p:nvPr>
        </p:nvSpPr>
        <p:spPr>
          <a:xfrm>
            <a:off x="508000" y="236765"/>
            <a:ext cx="7245351" cy="1304925"/>
          </a:xfrm>
        </p:spPr>
        <p:txBody>
          <a:bodyPr>
            <a:normAutofit/>
          </a:bodyPr>
          <a:lstStyle>
            <a:lvl1pPr>
              <a:defRPr sz="3600" b="1">
                <a:solidFill>
                  <a:srgbClr val="002D72"/>
                </a:solidFill>
              </a:defRPr>
            </a:lvl1pPr>
          </a:lstStyle>
          <a:p>
            <a:r>
              <a:rPr lang="en-US"/>
              <a:t>Click to edit Master title style</a:t>
            </a:r>
            <a:endParaRPr lang="en-US" dirty="0"/>
          </a:p>
        </p:txBody>
      </p:sp>
      <p:sp>
        <p:nvSpPr>
          <p:cNvPr id="8" name="Text Placeholder 8"/>
          <p:cNvSpPr>
            <a:spLocks noGrp="1"/>
          </p:cNvSpPr>
          <p:nvPr>
            <p:ph type="body" sz="quarter" idx="10"/>
          </p:nvPr>
        </p:nvSpPr>
        <p:spPr>
          <a:xfrm>
            <a:off x="507999" y="1762125"/>
            <a:ext cx="6676571" cy="2328182"/>
          </a:xfrm>
        </p:spPr>
        <p:txBody>
          <a:bodyPr>
            <a:normAutofit/>
          </a:bodyPr>
          <a:lstStyle>
            <a:lvl1pPr marL="0" indent="0">
              <a:buNone/>
              <a:defRPr sz="2400"/>
            </a:lvl1pPr>
          </a:lstStyle>
          <a:p>
            <a:pPr lvl="0"/>
            <a:r>
              <a:rPr lang="en-US"/>
              <a:t>Click to edit Master text styles</a:t>
            </a:r>
          </a:p>
        </p:txBody>
      </p:sp>
    </p:spTree>
    <p:extLst>
      <p:ext uri="{BB962C8B-B14F-4D97-AF65-F5344CB8AC3E}">
        <p14:creationId xmlns:p14="http://schemas.microsoft.com/office/powerpoint/2010/main" val="3051425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General Sli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F790AE-B44E-6443-AD41-9E1FD8CC4298}"/>
              </a:ext>
            </a:extLst>
          </p:cNvPr>
          <p:cNvSpPr>
            <a:spLocks noGrp="1"/>
          </p:cNvSpPr>
          <p:nvPr>
            <p:ph sz="quarter" idx="10"/>
          </p:nvPr>
        </p:nvSpPr>
        <p:spPr>
          <a:xfrm>
            <a:off x="652992" y="1857374"/>
            <a:ext cx="4974176" cy="415766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id="{3C95A401-841A-C441-BC05-1ABEDC2D5AD4}"/>
              </a:ext>
            </a:extLst>
          </p:cNvPr>
          <p:cNvSpPr>
            <a:spLocks noGrp="1"/>
          </p:cNvSpPr>
          <p:nvPr>
            <p:ph type="title"/>
          </p:nvPr>
        </p:nvSpPr>
        <p:spPr>
          <a:xfrm>
            <a:off x="628651" y="365130"/>
            <a:ext cx="4998518" cy="1135058"/>
          </a:xfrm>
        </p:spPr>
        <p:txBody>
          <a:bodyPr/>
          <a:lstStyle/>
          <a:p>
            <a:r>
              <a:rPr lang="en-US" dirty="0"/>
              <a:t>Click to edit Master title style</a:t>
            </a:r>
          </a:p>
        </p:txBody>
      </p:sp>
      <p:sp>
        <p:nvSpPr>
          <p:cNvPr id="2" name="Rectangle 1">
            <a:extLst>
              <a:ext uri="{FF2B5EF4-FFF2-40B4-BE49-F238E27FC236}">
                <a16:creationId xmlns:a16="http://schemas.microsoft.com/office/drawing/2014/main" id="{CF33213F-F5DE-A14B-B10F-AFDEA989C17B}"/>
              </a:ext>
            </a:extLst>
          </p:cNvPr>
          <p:cNvSpPr/>
          <p:nvPr userDrawn="1"/>
        </p:nvSpPr>
        <p:spPr>
          <a:xfrm>
            <a:off x="5794494" y="0"/>
            <a:ext cx="11200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p>
        </p:txBody>
      </p:sp>
      <p:sp>
        <p:nvSpPr>
          <p:cNvPr id="6" name="Rectangle 5">
            <a:extLst>
              <a:ext uri="{FF2B5EF4-FFF2-40B4-BE49-F238E27FC236}">
                <a16:creationId xmlns:a16="http://schemas.microsoft.com/office/drawing/2014/main" id="{97167A4B-DF9E-844F-B4EC-DFDA0A174C43}"/>
              </a:ext>
            </a:extLst>
          </p:cNvPr>
          <p:cNvSpPr/>
          <p:nvPr userDrawn="1"/>
        </p:nvSpPr>
        <p:spPr>
          <a:xfrm>
            <a:off x="6914569" y="0"/>
            <a:ext cx="11200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p>
        </p:txBody>
      </p:sp>
      <p:sp>
        <p:nvSpPr>
          <p:cNvPr id="8" name="Rectangle 7">
            <a:extLst>
              <a:ext uri="{FF2B5EF4-FFF2-40B4-BE49-F238E27FC236}">
                <a16:creationId xmlns:a16="http://schemas.microsoft.com/office/drawing/2014/main" id="{D963971B-76BE-814A-9258-A01C5AC876B1}"/>
              </a:ext>
            </a:extLst>
          </p:cNvPr>
          <p:cNvSpPr/>
          <p:nvPr userDrawn="1"/>
        </p:nvSpPr>
        <p:spPr>
          <a:xfrm>
            <a:off x="8023925" y="0"/>
            <a:ext cx="11200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p>
        </p:txBody>
      </p:sp>
      <p:sp>
        <p:nvSpPr>
          <p:cNvPr id="11" name="Vertical Content Placeholder 10">
            <a:extLst>
              <a:ext uri="{FF2B5EF4-FFF2-40B4-BE49-F238E27FC236}">
                <a16:creationId xmlns:a16="http://schemas.microsoft.com/office/drawing/2014/main" id="{BFEF12C0-E584-EA44-9203-034F8DE439F9}"/>
              </a:ext>
            </a:extLst>
          </p:cNvPr>
          <p:cNvSpPr>
            <a:spLocks noGrp="1"/>
          </p:cNvSpPr>
          <p:nvPr>
            <p:ph orient="vert" sz="quarter" idx="11"/>
          </p:nvPr>
        </p:nvSpPr>
        <p:spPr>
          <a:xfrm>
            <a:off x="5932644" y="365130"/>
            <a:ext cx="803881" cy="6135688"/>
          </a:xfrm>
        </p:spPr>
        <p:txBody>
          <a:bodyPr vert="eaVert" anchor="ctr">
            <a:noAutofit/>
          </a:bodyPr>
          <a:lstStyle>
            <a:lvl1pPr marL="0" indent="0" algn="l">
              <a:buNone/>
              <a:defRPr sz="2701">
                <a:solidFill>
                  <a:schemeClr val="bg1"/>
                </a:solidFill>
              </a:defRPr>
            </a:lvl1pPr>
            <a:lvl2pPr marL="342923" indent="0" algn="l">
              <a:buNone/>
              <a:defRPr sz="2701">
                <a:solidFill>
                  <a:schemeClr val="bg1"/>
                </a:solidFill>
              </a:defRPr>
            </a:lvl2pPr>
            <a:lvl3pPr marL="685846" indent="0" algn="l">
              <a:buNone/>
              <a:defRPr sz="2701">
                <a:solidFill>
                  <a:schemeClr val="bg1"/>
                </a:solidFill>
              </a:defRPr>
            </a:lvl3pPr>
            <a:lvl4pPr marL="1028768" indent="0" algn="l">
              <a:buNone/>
              <a:defRPr sz="2701">
                <a:solidFill>
                  <a:schemeClr val="bg1"/>
                </a:solidFill>
              </a:defRPr>
            </a:lvl4pPr>
            <a:lvl5pPr marL="1371691" indent="0" algn="l">
              <a:buNone/>
              <a:defRPr sz="270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Vertical Content Placeholder 10">
            <a:extLst>
              <a:ext uri="{FF2B5EF4-FFF2-40B4-BE49-F238E27FC236}">
                <a16:creationId xmlns:a16="http://schemas.microsoft.com/office/drawing/2014/main" id="{32EA8428-B473-E948-ABF5-E71BE646F4C8}"/>
              </a:ext>
            </a:extLst>
          </p:cNvPr>
          <p:cNvSpPr>
            <a:spLocks noGrp="1"/>
          </p:cNvSpPr>
          <p:nvPr>
            <p:ph orient="vert" sz="quarter" idx="12"/>
          </p:nvPr>
        </p:nvSpPr>
        <p:spPr>
          <a:xfrm>
            <a:off x="7092614" y="361156"/>
            <a:ext cx="803881" cy="6135688"/>
          </a:xfrm>
        </p:spPr>
        <p:txBody>
          <a:bodyPr vert="eaVert" anchor="ctr">
            <a:noAutofit/>
          </a:bodyPr>
          <a:lstStyle>
            <a:lvl1pPr marL="0" indent="0" algn="l">
              <a:buNone/>
              <a:defRPr sz="2701">
                <a:solidFill>
                  <a:schemeClr val="bg1"/>
                </a:solidFill>
              </a:defRPr>
            </a:lvl1pPr>
            <a:lvl2pPr marL="342923" indent="0" algn="l">
              <a:buNone/>
              <a:defRPr sz="2701">
                <a:solidFill>
                  <a:schemeClr val="bg1"/>
                </a:solidFill>
              </a:defRPr>
            </a:lvl2pPr>
            <a:lvl3pPr marL="685846" indent="0" algn="l">
              <a:buNone/>
              <a:defRPr sz="2701">
                <a:solidFill>
                  <a:schemeClr val="bg1"/>
                </a:solidFill>
              </a:defRPr>
            </a:lvl3pPr>
            <a:lvl4pPr marL="1028768" indent="0" algn="l">
              <a:buNone/>
              <a:defRPr sz="2701">
                <a:solidFill>
                  <a:schemeClr val="bg1"/>
                </a:solidFill>
              </a:defRPr>
            </a:lvl4pPr>
            <a:lvl5pPr marL="1371691" indent="0" algn="l">
              <a:buNone/>
              <a:defRPr sz="270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Vertical Content Placeholder 10">
            <a:extLst>
              <a:ext uri="{FF2B5EF4-FFF2-40B4-BE49-F238E27FC236}">
                <a16:creationId xmlns:a16="http://schemas.microsoft.com/office/drawing/2014/main" id="{D47A1FAC-019B-3F4A-B175-477A59A878BC}"/>
              </a:ext>
            </a:extLst>
          </p:cNvPr>
          <p:cNvSpPr>
            <a:spLocks noGrp="1"/>
          </p:cNvSpPr>
          <p:nvPr>
            <p:ph orient="vert" sz="quarter" idx="13"/>
          </p:nvPr>
        </p:nvSpPr>
        <p:spPr>
          <a:xfrm>
            <a:off x="8212689" y="365130"/>
            <a:ext cx="803881" cy="6135688"/>
          </a:xfrm>
        </p:spPr>
        <p:txBody>
          <a:bodyPr vert="eaVert" anchor="ctr">
            <a:noAutofit/>
          </a:bodyPr>
          <a:lstStyle>
            <a:lvl1pPr marL="0" indent="0" algn="l">
              <a:buNone/>
              <a:defRPr sz="2701">
                <a:solidFill>
                  <a:schemeClr val="bg1"/>
                </a:solidFill>
              </a:defRPr>
            </a:lvl1pPr>
            <a:lvl2pPr marL="342923" indent="0" algn="l">
              <a:buNone/>
              <a:defRPr sz="2701">
                <a:solidFill>
                  <a:schemeClr val="bg1"/>
                </a:solidFill>
              </a:defRPr>
            </a:lvl2pPr>
            <a:lvl3pPr marL="685846" indent="0" algn="l">
              <a:buNone/>
              <a:defRPr sz="2701">
                <a:solidFill>
                  <a:schemeClr val="bg1"/>
                </a:solidFill>
              </a:defRPr>
            </a:lvl3pPr>
            <a:lvl4pPr marL="1028768" indent="0" algn="l">
              <a:buNone/>
              <a:defRPr sz="2701">
                <a:solidFill>
                  <a:schemeClr val="bg1"/>
                </a:solidFill>
              </a:defRPr>
            </a:lvl4pPr>
            <a:lvl5pPr marL="1371691" indent="0" algn="l">
              <a:buNone/>
              <a:defRPr sz="270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965011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General Sli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F790AE-B44E-6443-AD41-9E1FD8CC4298}"/>
              </a:ext>
            </a:extLst>
          </p:cNvPr>
          <p:cNvSpPr>
            <a:spLocks noGrp="1"/>
          </p:cNvSpPr>
          <p:nvPr>
            <p:ph sz="quarter" idx="10"/>
          </p:nvPr>
        </p:nvSpPr>
        <p:spPr>
          <a:xfrm>
            <a:off x="652992" y="1857375"/>
            <a:ext cx="6110328" cy="33147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id="{3C95A401-841A-C441-BC05-1ABEDC2D5AD4}"/>
              </a:ext>
            </a:extLst>
          </p:cNvPr>
          <p:cNvSpPr>
            <a:spLocks noGrp="1"/>
          </p:cNvSpPr>
          <p:nvPr>
            <p:ph type="title"/>
          </p:nvPr>
        </p:nvSpPr>
        <p:spPr>
          <a:xfrm>
            <a:off x="628651" y="365130"/>
            <a:ext cx="4998518" cy="1135058"/>
          </a:xfrm>
        </p:spPr>
        <p:txBody>
          <a:bodyPr/>
          <a:lstStyle/>
          <a:p>
            <a:r>
              <a:rPr lang="en-US" dirty="0"/>
              <a:t>Click to edit Master title style</a:t>
            </a:r>
          </a:p>
        </p:txBody>
      </p:sp>
      <p:pic>
        <p:nvPicPr>
          <p:cNvPr id="7" name="Picture 6">
            <a:extLst>
              <a:ext uri="{FF2B5EF4-FFF2-40B4-BE49-F238E27FC236}">
                <a16:creationId xmlns:a16="http://schemas.microsoft.com/office/drawing/2014/main" id="{E6C3AD93-3FAF-4641-A920-F5E26466AA6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29730"/>
          <a:stretch/>
        </p:blipFill>
        <p:spPr>
          <a:xfrm rot="16200000">
            <a:off x="6419695" y="-465663"/>
            <a:ext cx="2109788" cy="3410351"/>
          </a:xfrm>
          <a:prstGeom prst="rect">
            <a:avLst/>
          </a:prstGeom>
        </p:spPr>
      </p:pic>
    </p:spTree>
    <p:extLst>
      <p:ext uri="{BB962C8B-B14F-4D97-AF65-F5344CB8AC3E}">
        <p14:creationId xmlns:p14="http://schemas.microsoft.com/office/powerpoint/2010/main" val="242703891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General Sli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F790AE-B44E-6443-AD41-9E1FD8CC4298}"/>
              </a:ext>
            </a:extLst>
          </p:cNvPr>
          <p:cNvSpPr>
            <a:spLocks noGrp="1"/>
          </p:cNvSpPr>
          <p:nvPr>
            <p:ph sz="quarter" idx="10"/>
          </p:nvPr>
        </p:nvSpPr>
        <p:spPr>
          <a:xfrm>
            <a:off x="653824" y="1728788"/>
            <a:ext cx="6388176" cy="42005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id="{3C95A401-841A-C441-BC05-1ABEDC2D5AD4}"/>
              </a:ext>
            </a:extLst>
          </p:cNvPr>
          <p:cNvSpPr>
            <a:spLocks noGrp="1"/>
          </p:cNvSpPr>
          <p:nvPr>
            <p:ph type="title"/>
          </p:nvPr>
        </p:nvSpPr>
        <p:spPr>
          <a:xfrm>
            <a:off x="628650" y="365130"/>
            <a:ext cx="7886700" cy="1135058"/>
          </a:xfrm>
        </p:spPr>
        <p:txBody>
          <a:bodyPr/>
          <a:lstStyle/>
          <a:p>
            <a:r>
              <a:rPr lang="en-US" dirty="0"/>
              <a:t>Click to edit Master title style</a:t>
            </a:r>
          </a:p>
        </p:txBody>
      </p:sp>
      <p:pic>
        <p:nvPicPr>
          <p:cNvPr id="6" name="Picture 5">
            <a:extLst>
              <a:ext uri="{FF2B5EF4-FFF2-40B4-BE49-F238E27FC236}">
                <a16:creationId xmlns:a16="http://schemas.microsoft.com/office/drawing/2014/main" id="{4E228444-8C3C-FB44-83A6-6D542F622F4D}"/>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749579" y="1134777"/>
            <a:ext cx="1173023" cy="4794536"/>
          </a:xfrm>
          <a:prstGeom prst="rect">
            <a:avLst/>
          </a:prstGeom>
        </p:spPr>
      </p:pic>
    </p:spTree>
    <p:extLst>
      <p:ext uri="{BB962C8B-B14F-4D97-AF65-F5344CB8AC3E}">
        <p14:creationId xmlns:p14="http://schemas.microsoft.com/office/powerpoint/2010/main" val="148824411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General Slide">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F89D21A2-3E43-014D-B95D-A8F062CF0B60}"/>
              </a:ext>
            </a:extLst>
          </p:cNvPr>
          <p:cNvSpPr/>
          <p:nvPr userDrawn="1"/>
        </p:nvSpPr>
        <p:spPr>
          <a:xfrm flipH="1">
            <a:off x="4651792" y="-1243013"/>
            <a:ext cx="4492208" cy="8101013"/>
          </a:xfrm>
          <a:prstGeom prst="rtTriangle">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p>
        </p:txBody>
      </p:sp>
      <p:sp>
        <p:nvSpPr>
          <p:cNvPr id="3" name="Content Placeholder 2">
            <a:extLst>
              <a:ext uri="{FF2B5EF4-FFF2-40B4-BE49-F238E27FC236}">
                <a16:creationId xmlns:a16="http://schemas.microsoft.com/office/drawing/2014/main" id="{03F790AE-B44E-6443-AD41-9E1FD8CC4298}"/>
              </a:ext>
            </a:extLst>
          </p:cNvPr>
          <p:cNvSpPr>
            <a:spLocks noGrp="1"/>
          </p:cNvSpPr>
          <p:nvPr>
            <p:ph sz="quarter" idx="10"/>
          </p:nvPr>
        </p:nvSpPr>
        <p:spPr>
          <a:xfrm>
            <a:off x="653824" y="1671638"/>
            <a:ext cx="5069811" cy="33147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id="{3C95A401-841A-C441-BC05-1ABEDC2D5AD4}"/>
              </a:ext>
            </a:extLst>
          </p:cNvPr>
          <p:cNvSpPr>
            <a:spLocks noGrp="1"/>
          </p:cNvSpPr>
          <p:nvPr>
            <p:ph type="title"/>
          </p:nvPr>
        </p:nvSpPr>
        <p:spPr>
          <a:xfrm>
            <a:off x="628651" y="365130"/>
            <a:ext cx="6899530" cy="1135058"/>
          </a:xfrm>
        </p:spPr>
        <p:txBody>
          <a:bodyPr/>
          <a:lstStyle/>
          <a:p>
            <a:r>
              <a:rPr lang="en-US" dirty="0"/>
              <a:t>Click to edit Master title style</a:t>
            </a:r>
          </a:p>
        </p:txBody>
      </p:sp>
      <p:pic>
        <p:nvPicPr>
          <p:cNvPr id="6" name="Picture 5">
            <a:extLst>
              <a:ext uri="{FF2B5EF4-FFF2-40B4-BE49-F238E27FC236}">
                <a16:creationId xmlns:a16="http://schemas.microsoft.com/office/drawing/2014/main" id="{4E228444-8C3C-FB44-83A6-6D542F622F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116758">
            <a:off x="6457208" y="1117812"/>
            <a:ext cx="1497936" cy="6122564"/>
          </a:xfrm>
          <a:prstGeom prst="rect">
            <a:avLst/>
          </a:prstGeom>
        </p:spPr>
      </p:pic>
    </p:spTree>
    <p:extLst>
      <p:ext uri="{BB962C8B-B14F-4D97-AF65-F5344CB8AC3E}">
        <p14:creationId xmlns:p14="http://schemas.microsoft.com/office/powerpoint/2010/main" val="281652889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88383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eory of Action">
    <p:spTree>
      <p:nvGrpSpPr>
        <p:cNvPr id="1" name=""/>
        <p:cNvGrpSpPr/>
        <p:nvPr/>
      </p:nvGrpSpPr>
      <p:grpSpPr>
        <a:xfrm>
          <a:off x="0" y="0"/>
          <a:ext cx="0" cy="0"/>
          <a:chOff x="0" y="0"/>
          <a:chExt cx="0" cy="0"/>
        </a:xfrm>
      </p:grpSpPr>
      <p:sp>
        <p:nvSpPr>
          <p:cNvPr id="7" name="TextBox 6"/>
          <p:cNvSpPr txBox="1"/>
          <p:nvPr userDrawn="1"/>
        </p:nvSpPr>
        <p:spPr>
          <a:xfrm>
            <a:off x="2403339" y="0"/>
            <a:ext cx="4355959" cy="646313"/>
          </a:xfrm>
          <a:prstGeom prst="rect">
            <a:avLst/>
          </a:prstGeom>
          <a:noFill/>
        </p:spPr>
        <p:txBody>
          <a:bodyPr wrap="square" lIns="91422" tIns="45711" rIns="91422" bIns="45711" rtlCol="0">
            <a:spAutoFit/>
          </a:bodyPr>
          <a:lstStyle/>
          <a:p>
            <a:pPr algn="ctr"/>
            <a:r>
              <a:rPr lang="en-US" sz="3600" b="1" dirty="0">
                <a:solidFill>
                  <a:schemeClr val="tx2"/>
                </a:solidFill>
                <a:latin typeface="PermianSlabSerifTypeface" panose="02000000000000000000" pitchFamily="50" charset="0"/>
                <a:ea typeface="Open Sans" panose="020B0606030504020204" pitchFamily="34" charset="0"/>
                <a:cs typeface="Open Sans" panose="020B0606030504020204" pitchFamily="34" charset="0"/>
              </a:rPr>
              <a:t>Theory of Action</a:t>
            </a:r>
            <a:endParaRPr lang="id-ID" sz="3600" b="1" dirty="0">
              <a:solidFill>
                <a:schemeClr val="tx2"/>
              </a:solidFill>
              <a:latin typeface="PermianSlabSerifTypeface" panose="02000000000000000000" pitchFamily="50" charset="0"/>
              <a:ea typeface="Open Sans" panose="020B0606030504020204" pitchFamily="34" charset="0"/>
              <a:cs typeface="Open Sans" panose="020B0606030504020204" pitchFamily="34" charset="0"/>
            </a:endParaRPr>
          </a:p>
        </p:txBody>
      </p:sp>
      <p:sp>
        <p:nvSpPr>
          <p:cNvPr id="8" name="Subtitle 2"/>
          <p:cNvSpPr txBox="1">
            <a:spLocks/>
          </p:cNvSpPr>
          <p:nvPr userDrawn="1"/>
        </p:nvSpPr>
        <p:spPr>
          <a:xfrm>
            <a:off x="-170532" y="556191"/>
            <a:ext cx="9503703" cy="117987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400" dirty="0">
                <a:latin typeface="PermianSlabSerifTypeface" panose="02000000000000000000" pitchFamily="2" charset="0"/>
                <a:cs typeface="Lato Light"/>
              </a:rPr>
              <a:t>The department will create meaningful and lasting change </a:t>
            </a:r>
          </a:p>
          <a:p>
            <a:r>
              <a:rPr lang="en-US" sz="2400" dirty="0">
                <a:latin typeface="PermianSlabSerifTypeface" panose="02000000000000000000" pitchFamily="2" charset="0"/>
                <a:cs typeface="Lato Light"/>
              </a:rPr>
              <a:t>for students in Tennessee through: </a:t>
            </a:r>
            <a:endParaRPr lang="en-US" sz="2400" dirty="0">
              <a:solidFill>
                <a:schemeClr val="accent1"/>
              </a:solidFill>
              <a:latin typeface="PermianSlabSerifTypeface" panose="02000000000000000000" pitchFamily="2" charset="0"/>
              <a:cs typeface="Lato Light"/>
            </a:endParaRPr>
          </a:p>
        </p:txBody>
      </p:sp>
      <p:pic>
        <p:nvPicPr>
          <p:cNvPr id="9" name="Picture 8"/>
          <p:cNvPicPr>
            <a:picLocks noChangeAspect="1"/>
          </p:cNvPicPr>
          <p:nvPr userDrawn="1"/>
        </p:nvPicPr>
        <p:blipFill rotWithShape="1">
          <a:blip r:embed="rId2"/>
          <a:srcRect l="7540" t="3421" r="6695" b="2531"/>
          <a:stretch/>
        </p:blipFill>
        <p:spPr>
          <a:xfrm>
            <a:off x="114426" y="2048354"/>
            <a:ext cx="3749236" cy="3444066"/>
          </a:xfrm>
          <a:prstGeom prst="rect">
            <a:avLst/>
          </a:prstGeom>
        </p:spPr>
      </p:pic>
      <p:sp>
        <p:nvSpPr>
          <p:cNvPr id="10" name="TextBox 9"/>
          <p:cNvSpPr txBox="1"/>
          <p:nvPr userDrawn="1"/>
        </p:nvSpPr>
        <p:spPr>
          <a:xfrm>
            <a:off x="6594326" y="4919353"/>
            <a:ext cx="1703379" cy="430851"/>
          </a:xfrm>
          <a:prstGeom prst="rect">
            <a:avLst/>
          </a:prstGeom>
          <a:noFill/>
        </p:spPr>
        <p:txBody>
          <a:bodyPr wrap="square" lIns="182843" tIns="91422" rIns="182843" bIns="91422" rtlCol="0">
            <a:spAutoFit/>
          </a:bodyPr>
          <a:lstStyle/>
          <a:p>
            <a:pPr defTabSz="1828434"/>
            <a:r>
              <a:rPr lang="en-US" sz="1600" b="1" dirty="0">
                <a:solidFill>
                  <a:srgbClr val="445469"/>
                </a:solidFill>
                <a:ea typeface="Open Sans" panose="020B0606030504020204" pitchFamily="34" charset="0"/>
                <a:cs typeface="Open Sans" panose="020B0606030504020204" pitchFamily="34" charset="0"/>
              </a:rPr>
              <a:t>Engage</a:t>
            </a:r>
            <a:endParaRPr lang="id-ID" sz="1600" b="1" dirty="0">
              <a:solidFill>
                <a:srgbClr val="445469"/>
              </a:solidFill>
              <a:ea typeface="Open Sans" panose="020B0606030504020204" pitchFamily="34" charset="0"/>
              <a:cs typeface="Open Sans" panose="020B0606030504020204" pitchFamily="34" charset="0"/>
            </a:endParaRPr>
          </a:p>
        </p:txBody>
      </p:sp>
      <p:sp>
        <p:nvSpPr>
          <p:cNvPr id="11" name="TextBox 10"/>
          <p:cNvSpPr txBox="1"/>
          <p:nvPr userDrawn="1"/>
        </p:nvSpPr>
        <p:spPr>
          <a:xfrm>
            <a:off x="6536958" y="5150173"/>
            <a:ext cx="2491132" cy="830960"/>
          </a:xfrm>
          <a:prstGeom prst="rect">
            <a:avLst/>
          </a:prstGeom>
          <a:noFill/>
        </p:spPr>
        <p:txBody>
          <a:bodyPr wrap="square" lIns="219419" tIns="109710" rIns="219419" bIns="109710" rtlCol="0">
            <a:spAutoFit/>
          </a:bodyPr>
          <a:lstStyle/>
          <a:p>
            <a:pPr defTabSz="1828434">
              <a:lnSpc>
                <a:spcPct val="110000"/>
              </a:lnSpc>
            </a:pPr>
            <a:r>
              <a:rPr lang="en-US" sz="1200" dirty="0">
                <a:solidFill>
                  <a:srgbClr val="445469"/>
                </a:solidFill>
                <a:ea typeface="Open Sans" panose="020B0606030504020204" pitchFamily="34" charset="0"/>
                <a:cs typeface="Open Sans" panose="020B0606030504020204" pitchFamily="34" charset="0"/>
              </a:rPr>
              <a:t>Authentically engage with stakeholders to measure what is and isn’t working.</a:t>
            </a:r>
          </a:p>
        </p:txBody>
      </p:sp>
      <p:sp>
        <p:nvSpPr>
          <p:cNvPr id="12" name="Rectangle 11"/>
          <p:cNvSpPr/>
          <p:nvPr userDrawn="1"/>
        </p:nvSpPr>
        <p:spPr>
          <a:xfrm flipV="1">
            <a:off x="6759298" y="6230584"/>
            <a:ext cx="1951610" cy="69076"/>
          </a:xfrm>
          <a:prstGeom prst="rect">
            <a:avLst/>
          </a:prstGeom>
          <a:solidFill>
            <a:srgbClr val="FFFFFF">
              <a:lumMod val="85000"/>
            </a:srgbClr>
          </a:solidFill>
          <a:ln w="6350" cap="flat" cmpd="sng" algn="ctr">
            <a:noFill/>
            <a:prstDash val="solid"/>
            <a:miter lim="800000"/>
          </a:ln>
          <a:effectLst/>
        </p:spPr>
        <p:txBody>
          <a:bodyPr rtlCol="0" anchor="ctr"/>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Lato Light"/>
              <a:ea typeface="+mn-ea"/>
              <a:cs typeface="+mn-cs"/>
            </a:endParaRPr>
          </a:p>
        </p:txBody>
      </p:sp>
      <p:sp>
        <p:nvSpPr>
          <p:cNvPr id="13" name="TextBox 12"/>
          <p:cNvSpPr txBox="1"/>
          <p:nvPr userDrawn="1"/>
        </p:nvSpPr>
        <p:spPr>
          <a:xfrm>
            <a:off x="3771158" y="4839760"/>
            <a:ext cx="1854254" cy="430851"/>
          </a:xfrm>
          <a:prstGeom prst="rect">
            <a:avLst/>
          </a:prstGeom>
          <a:noFill/>
        </p:spPr>
        <p:txBody>
          <a:bodyPr wrap="square" lIns="182843" tIns="91422" rIns="182843" bIns="91422" rtlCol="0">
            <a:spAutoFit/>
          </a:bodyPr>
          <a:lstStyle/>
          <a:p>
            <a:pPr defTabSz="1828434"/>
            <a:r>
              <a:rPr lang="en-US" sz="1600" b="1" dirty="0">
                <a:solidFill>
                  <a:srgbClr val="445469"/>
                </a:solidFill>
                <a:ea typeface="Open Sans" panose="020B0606030504020204" pitchFamily="34" charset="0"/>
                <a:cs typeface="Open Sans" panose="020B0606030504020204" pitchFamily="34" charset="0"/>
              </a:rPr>
              <a:t>Capacity</a:t>
            </a:r>
            <a:endParaRPr lang="id-ID" sz="1600" b="1" dirty="0">
              <a:solidFill>
                <a:srgbClr val="445469"/>
              </a:solidFill>
              <a:ea typeface="Open Sans" panose="020B0606030504020204" pitchFamily="34" charset="0"/>
              <a:cs typeface="Open Sans" panose="020B0606030504020204" pitchFamily="34" charset="0"/>
            </a:endParaRPr>
          </a:p>
        </p:txBody>
      </p:sp>
      <p:sp>
        <p:nvSpPr>
          <p:cNvPr id="14" name="TextBox 13"/>
          <p:cNvSpPr txBox="1"/>
          <p:nvPr userDrawn="1"/>
        </p:nvSpPr>
        <p:spPr>
          <a:xfrm>
            <a:off x="3714062" y="5150173"/>
            <a:ext cx="2499993" cy="1034093"/>
          </a:xfrm>
          <a:prstGeom prst="rect">
            <a:avLst/>
          </a:prstGeom>
          <a:noFill/>
        </p:spPr>
        <p:txBody>
          <a:bodyPr wrap="square" lIns="219419" tIns="109710" rIns="219419" bIns="109710" rtlCol="0">
            <a:spAutoFit/>
          </a:bodyPr>
          <a:lstStyle/>
          <a:p>
            <a:pPr defTabSz="1828434">
              <a:lnSpc>
                <a:spcPct val="110000"/>
              </a:lnSpc>
            </a:pPr>
            <a:r>
              <a:rPr lang="en-US" sz="1200" dirty="0">
                <a:solidFill>
                  <a:srgbClr val="445469"/>
                </a:solidFill>
                <a:ea typeface="Open Sans" panose="020B0606030504020204" pitchFamily="34" charset="0"/>
                <a:cs typeface="Open Sans" panose="020B0606030504020204" pitchFamily="34" charset="0"/>
              </a:rPr>
              <a:t>Build district capacity and consider the needs and realities of each district in our work.</a:t>
            </a:r>
          </a:p>
        </p:txBody>
      </p:sp>
      <p:sp>
        <p:nvSpPr>
          <p:cNvPr id="15" name="Rectangle 14"/>
          <p:cNvSpPr/>
          <p:nvPr userDrawn="1"/>
        </p:nvSpPr>
        <p:spPr>
          <a:xfrm flipV="1">
            <a:off x="3924534" y="6230584"/>
            <a:ext cx="1981676" cy="69076"/>
          </a:xfrm>
          <a:prstGeom prst="rect">
            <a:avLst/>
          </a:prstGeom>
          <a:solidFill>
            <a:srgbClr val="557879"/>
          </a:solidFill>
          <a:ln w="6350" cap="flat" cmpd="sng" algn="ctr">
            <a:noFill/>
            <a:prstDash val="solid"/>
            <a:miter lim="800000"/>
          </a:ln>
          <a:effectLst/>
        </p:spPr>
        <p:txBody>
          <a:bodyPr rtlCol="0" anchor="ctr"/>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Lato Light"/>
              <a:ea typeface="+mn-ea"/>
              <a:cs typeface="+mn-cs"/>
            </a:endParaRPr>
          </a:p>
        </p:txBody>
      </p:sp>
      <p:sp>
        <p:nvSpPr>
          <p:cNvPr id="16" name="TextBox 15"/>
          <p:cNvSpPr txBox="1"/>
          <p:nvPr userDrawn="1"/>
        </p:nvSpPr>
        <p:spPr>
          <a:xfrm>
            <a:off x="6608235" y="1765253"/>
            <a:ext cx="1783984" cy="430851"/>
          </a:xfrm>
          <a:prstGeom prst="rect">
            <a:avLst/>
          </a:prstGeom>
          <a:noFill/>
        </p:spPr>
        <p:txBody>
          <a:bodyPr wrap="square" lIns="182843" tIns="91422" rIns="182843" bIns="91422" rtlCol="0">
            <a:spAutoFit/>
          </a:bodyPr>
          <a:lstStyle/>
          <a:p>
            <a:pPr defTabSz="1828434"/>
            <a:r>
              <a:rPr lang="en-US" sz="1600" b="1" dirty="0">
                <a:solidFill>
                  <a:srgbClr val="445469"/>
                </a:solidFill>
                <a:ea typeface="Open Sans" panose="020B0606030504020204" pitchFamily="34" charset="0"/>
                <a:cs typeface="Open Sans" panose="020B0606030504020204" pitchFamily="34" charset="0"/>
              </a:rPr>
              <a:t>Access</a:t>
            </a:r>
            <a:endParaRPr lang="id-ID" sz="1600" b="1" dirty="0">
              <a:solidFill>
                <a:srgbClr val="445469"/>
              </a:solidFill>
              <a:ea typeface="Open Sans" panose="020B0606030504020204" pitchFamily="34" charset="0"/>
              <a:cs typeface="Open Sans" panose="020B0606030504020204" pitchFamily="34" charset="0"/>
            </a:endParaRPr>
          </a:p>
        </p:txBody>
      </p:sp>
      <p:sp>
        <p:nvSpPr>
          <p:cNvPr id="17" name="TextBox 16"/>
          <p:cNvSpPr txBox="1"/>
          <p:nvPr userDrawn="1"/>
        </p:nvSpPr>
        <p:spPr>
          <a:xfrm>
            <a:off x="6576821" y="2016249"/>
            <a:ext cx="2451269" cy="627828"/>
          </a:xfrm>
          <a:prstGeom prst="rect">
            <a:avLst/>
          </a:prstGeom>
          <a:noFill/>
        </p:spPr>
        <p:txBody>
          <a:bodyPr wrap="square" lIns="219419" tIns="109710" rIns="219419" bIns="109710" rtlCol="0">
            <a:spAutoFit/>
          </a:bodyPr>
          <a:lstStyle/>
          <a:p>
            <a:pPr defTabSz="1828434">
              <a:lnSpc>
                <a:spcPct val="110000"/>
              </a:lnSpc>
            </a:pPr>
            <a:r>
              <a:rPr lang="en-US" sz="1200" dirty="0">
                <a:solidFill>
                  <a:srgbClr val="445469"/>
                </a:solidFill>
                <a:ea typeface="Open Sans" panose="020B0606030504020204" pitchFamily="34" charset="0"/>
                <a:cs typeface="Open Sans" panose="020B0606030504020204" pitchFamily="34" charset="0"/>
              </a:rPr>
              <a:t>Focus on rigorous academic expectations for all children.</a:t>
            </a:r>
          </a:p>
        </p:txBody>
      </p:sp>
      <p:sp>
        <p:nvSpPr>
          <p:cNvPr id="18" name="Rectangle 17"/>
          <p:cNvSpPr/>
          <p:nvPr userDrawn="1"/>
        </p:nvSpPr>
        <p:spPr>
          <a:xfrm flipV="1">
            <a:off x="6761051" y="2841687"/>
            <a:ext cx="1951610" cy="74806"/>
          </a:xfrm>
          <a:prstGeom prst="rect">
            <a:avLst/>
          </a:prstGeom>
          <a:solidFill>
            <a:srgbClr val="D9D952"/>
          </a:solidFill>
          <a:ln w="6350" cap="flat" cmpd="sng" algn="ctr">
            <a:noFill/>
            <a:prstDash val="solid"/>
            <a:miter lim="800000"/>
          </a:ln>
          <a:effectLst/>
        </p:spPr>
        <p:txBody>
          <a:bodyPr rtlCol="0" anchor="ctr"/>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Lato Light"/>
              <a:ea typeface="+mn-ea"/>
              <a:cs typeface="+mn-cs"/>
            </a:endParaRPr>
          </a:p>
        </p:txBody>
      </p:sp>
      <p:sp>
        <p:nvSpPr>
          <p:cNvPr id="19" name="TextBox 18"/>
          <p:cNvSpPr txBox="1"/>
          <p:nvPr userDrawn="1"/>
        </p:nvSpPr>
        <p:spPr>
          <a:xfrm>
            <a:off x="3714062" y="1748844"/>
            <a:ext cx="1926883" cy="430851"/>
          </a:xfrm>
          <a:prstGeom prst="rect">
            <a:avLst/>
          </a:prstGeom>
          <a:noFill/>
        </p:spPr>
        <p:txBody>
          <a:bodyPr wrap="square" lIns="182843" tIns="91422" rIns="182843" bIns="91422" rtlCol="0">
            <a:spAutoFit/>
          </a:bodyPr>
          <a:lstStyle/>
          <a:p>
            <a:pPr defTabSz="1828434"/>
            <a:r>
              <a:rPr lang="en-US" sz="1600" b="1" dirty="0">
                <a:solidFill>
                  <a:srgbClr val="445469"/>
                </a:solidFill>
                <a:ea typeface="Open Sans" panose="020B0606030504020204" pitchFamily="34" charset="0"/>
                <a:cs typeface="Open Sans" panose="020B0606030504020204" pitchFamily="34" charset="0"/>
              </a:rPr>
              <a:t>Foundations</a:t>
            </a:r>
            <a:endParaRPr lang="id-ID" sz="1600" b="1" dirty="0">
              <a:solidFill>
                <a:srgbClr val="445469"/>
              </a:solidFill>
              <a:ea typeface="Open Sans" panose="020B0606030504020204" pitchFamily="34" charset="0"/>
              <a:cs typeface="Open Sans" panose="020B0606030504020204" pitchFamily="34" charset="0"/>
            </a:endParaRPr>
          </a:p>
        </p:txBody>
      </p:sp>
      <p:sp>
        <p:nvSpPr>
          <p:cNvPr id="20" name="TextBox 19"/>
          <p:cNvSpPr txBox="1"/>
          <p:nvPr userDrawn="1"/>
        </p:nvSpPr>
        <p:spPr>
          <a:xfrm>
            <a:off x="3702954" y="1999279"/>
            <a:ext cx="2633452" cy="830960"/>
          </a:xfrm>
          <a:prstGeom prst="rect">
            <a:avLst/>
          </a:prstGeom>
          <a:noFill/>
        </p:spPr>
        <p:txBody>
          <a:bodyPr wrap="square" lIns="219419" tIns="109710" rIns="219419" bIns="109710" rtlCol="0">
            <a:spAutoFit/>
          </a:bodyPr>
          <a:lstStyle/>
          <a:p>
            <a:pPr defTabSz="1828434">
              <a:lnSpc>
                <a:spcPct val="110000"/>
              </a:lnSpc>
            </a:pPr>
            <a:r>
              <a:rPr lang="en-US" sz="1200" dirty="0">
                <a:solidFill>
                  <a:srgbClr val="445469"/>
                </a:solidFill>
                <a:ea typeface="Open Sans" panose="020B0606030504020204" pitchFamily="34" charset="0"/>
                <a:cs typeface="Open Sans" panose="020B0606030504020204" pitchFamily="34" charset="0"/>
              </a:rPr>
              <a:t>Build upon the commitment to standards, assessment, accountability, and evaluation.</a:t>
            </a:r>
          </a:p>
        </p:txBody>
      </p:sp>
      <p:sp>
        <p:nvSpPr>
          <p:cNvPr id="21" name="Rectangle 20"/>
          <p:cNvSpPr/>
          <p:nvPr userDrawn="1"/>
        </p:nvSpPr>
        <p:spPr>
          <a:xfrm flipV="1">
            <a:off x="3927673" y="2844599"/>
            <a:ext cx="1950103" cy="75237"/>
          </a:xfrm>
          <a:prstGeom prst="rect">
            <a:avLst/>
          </a:prstGeom>
          <a:solidFill>
            <a:srgbClr val="6FCCD1"/>
          </a:solidFill>
          <a:ln w="6350" cap="flat" cmpd="sng" algn="ctr">
            <a:noFill/>
            <a:prstDash val="solid"/>
            <a:miter lim="800000"/>
          </a:ln>
          <a:effectLst/>
        </p:spPr>
        <p:txBody>
          <a:bodyPr rtlCol="0" anchor="ctr"/>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Lato Light"/>
              <a:ea typeface="+mn-ea"/>
              <a:cs typeface="+mn-cs"/>
            </a:endParaRPr>
          </a:p>
        </p:txBody>
      </p:sp>
      <p:sp>
        <p:nvSpPr>
          <p:cNvPr id="22" name="TextBox 21"/>
          <p:cNvSpPr txBox="1"/>
          <p:nvPr userDrawn="1"/>
        </p:nvSpPr>
        <p:spPr>
          <a:xfrm>
            <a:off x="6623124" y="3244541"/>
            <a:ext cx="1765044" cy="430851"/>
          </a:xfrm>
          <a:prstGeom prst="rect">
            <a:avLst/>
          </a:prstGeom>
          <a:noFill/>
        </p:spPr>
        <p:txBody>
          <a:bodyPr wrap="square" lIns="182843" tIns="91422" rIns="182843" bIns="91422" rtlCol="0">
            <a:spAutoFit/>
          </a:bodyPr>
          <a:lstStyle/>
          <a:p>
            <a:pPr defTabSz="1828434"/>
            <a:r>
              <a:rPr lang="en-US" sz="1600" b="1" dirty="0">
                <a:solidFill>
                  <a:srgbClr val="445469"/>
                </a:solidFill>
                <a:ea typeface="Open Sans" panose="020B0606030504020204" pitchFamily="34" charset="0"/>
                <a:cs typeface="Open Sans" panose="020B0606030504020204" pitchFamily="34" charset="0"/>
              </a:rPr>
              <a:t>Pipeline</a:t>
            </a:r>
            <a:endParaRPr lang="id-ID" sz="1600" b="1" dirty="0">
              <a:solidFill>
                <a:srgbClr val="445469"/>
              </a:solidFill>
              <a:ea typeface="Open Sans" panose="020B0606030504020204" pitchFamily="34" charset="0"/>
              <a:cs typeface="Open Sans" panose="020B0606030504020204" pitchFamily="34" charset="0"/>
            </a:endParaRPr>
          </a:p>
        </p:txBody>
      </p:sp>
      <p:sp>
        <p:nvSpPr>
          <p:cNvPr id="23" name="TextBox 22"/>
          <p:cNvSpPr txBox="1"/>
          <p:nvPr userDrawn="1"/>
        </p:nvSpPr>
        <p:spPr>
          <a:xfrm>
            <a:off x="6576821" y="3492331"/>
            <a:ext cx="2451269" cy="830960"/>
          </a:xfrm>
          <a:prstGeom prst="rect">
            <a:avLst/>
          </a:prstGeom>
          <a:noFill/>
        </p:spPr>
        <p:txBody>
          <a:bodyPr wrap="square" lIns="219419" tIns="109710" rIns="219419" bIns="109710" rtlCol="0">
            <a:spAutoFit/>
          </a:bodyPr>
          <a:lstStyle/>
          <a:p>
            <a:pPr defTabSz="1828434">
              <a:lnSpc>
                <a:spcPct val="110000"/>
              </a:lnSpc>
            </a:pPr>
            <a:r>
              <a:rPr lang="en-US" sz="1200" dirty="0">
                <a:solidFill>
                  <a:srgbClr val="445469"/>
                </a:solidFill>
                <a:ea typeface="Open Sans" panose="020B0606030504020204" pitchFamily="34" charset="0"/>
                <a:cs typeface="Open Sans" panose="020B0606030504020204" pitchFamily="34" charset="0"/>
              </a:rPr>
              <a:t>Build and maintain a strong educator pipeline and retention strategy.</a:t>
            </a:r>
          </a:p>
        </p:txBody>
      </p:sp>
      <p:sp>
        <p:nvSpPr>
          <p:cNvPr id="24" name="Rectangle 23"/>
          <p:cNvSpPr/>
          <p:nvPr userDrawn="1"/>
        </p:nvSpPr>
        <p:spPr>
          <a:xfrm flipV="1">
            <a:off x="6772805" y="4429560"/>
            <a:ext cx="2007324" cy="74637"/>
          </a:xfrm>
          <a:prstGeom prst="rect">
            <a:avLst/>
          </a:prstGeom>
          <a:solidFill>
            <a:srgbClr val="EB3732"/>
          </a:solidFill>
          <a:ln w="6350" cap="flat" cmpd="sng" algn="ctr">
            <a:noFill/>
            <a:prstDash val="solid"/>
            <a:miter lim="800000"/>
          </a:ln>
          <a:effectLst/>
        </p:spPr>
        <p:txBody>
          <a:bodyPr rtlCol="0" anchor="ctr"/>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Lato Light"/>
              <a:ea typeface="+mn-ea"/>
              <a:cs typeface="+mn-cs"/>
            </a:endParaRPr>
          </a:p>
        </p:txBody>
      </p:sp>
      <p:sp>
        <p:nvSpPr>
          <p:cNvPr id="25" name="TextBox 24"/>
          <p:cNvSpPr txBox="1"/>
          <p:nvPr userDrawn="1"/>
        </p:nvSpPr>
        <p:spPr>
          <a:xfrm>
            <a:off x="3715854" y="3298232"/>
            <a:ext cx="1717389" cy="430851"/>
          </a:xfrm>
          <a:prstGeom prst="rect">
            <a:avLst/>
          </a:prstGeom>
          <a:noFill/>
        </p:spPr>
        <p:txBody>
          <a:bodyPr wrap="square" lIns="182843" tIns="91422" rIns="182843" bIns="91422" rtlCol="0">
            <a:spAutoFit/>
          </a:bodyPr>
          <a:lstStyle/>
          <a:p>
            <a:pPr defTabSz="1828434"/>
            <a:r>
              <a:rPr lang="en-US" sz="1600" b="1" dirty="0">
                <a:solidFill>
                  <a:srgbClr val="445469"/>
                </a:solidFill>
                <a:ea typeface="Open Sans" panose="020B0606030504020204" pitchFamily="34" charset="0"/>
                <a:cs typeface="Open Sans" panose="020B0606030504020204" pitchFamily="34" charset="0"/>
              </a:rPr>
              <a:t>Supports</a:t>
            </a:r>
            <a:endParaRPr lang="id-ID" sz="1600" b="1" dirty="0">
              <a:solidFill>
                <a:srgbClr val="445469"/>
              </a:solidFill>
              <a:ea typeface="Open Sans" panose="020B0606030504020204" pitchFamily="34" charset="0"/>
              <a:cs typeface="Open Sans" panose="020B0606030504020204" pitchFamily="34" charset="0"/>
            </a:endParaRPr>
          </a:p>
        </p:txBody>
      </p:sp>
      <p:sp>
        <p:nvSpPr>
          <p:cNvPr id="26" name="TextBox 25"/>
          <p:cNvSpPr txBox="1"/>
          <p:nvPr userDrawn="1"/>
        </p:nvSpPr>
        <p:spPr>
          <a:xfrm>
            <a:off x="3701826" y="3581015"/>
            <a:ext cx="2512230" cy="830960"/>
          </a:xfrm>
          <a:prstGeom prst="rect">
            <a:avLst/>
          </a:prstGeom>
          <a:noFill/>
        </p:spPr>
        <p:txBody>
          <a:bodyPr wrap="square" lIns="219419" tIns="109710" rIns="219419" bIns="109710" rtlCol="0">
            <a:spAutoFit/>
          </a:bodyPr>
          <a:lstStyle/>
          <a:p>
            <a:pPr defTabSz="1828434">
              <a:lnSpc>
                <a:spcPct val="110000"/>
              </a:lnSpc>
            </a:pPr>
            <a:r>
              <a:rPr lang="en-US" sz="1200" dirty="0">
                <a:solidFill>
                  <a:srgbClr val="445469"/>
                </a:solidFill>
                <a:ea typeface="Open Sans" panose="020B0606030504020204" pitchFamily="34" charset="0"/>
                <a:cs typeface="Open Sans" panose="020B0606030504020204" pitchFamily="34" charset="0"/>
              </a:rPr>
              <a:t>Provide whole child supports for schools, teachers, and families.</a:t>
            </a:r>
          </a:p>
        </p:txBody>
      </p:sp>
      <p:sp>
        <p:nvSpPr>
          <p:cNvPr id="27" name="Rectangle 26"/>
          <p:cNvSpPr/>
          <p:nvPr userDrawn="1"/>
        </p:nvSpPr>
        <p:spPr>
          <a:xfrm flipV="1">
            <a:off x="3924534" y="4420497"/>
            <a:ext cx="1981676" cy="72263"/>
          </a:xfrm>
          <a:prstGeom prst="rect">
            <a:avLst/>
          </a:prstGeom>
          <a:solidFill>
            <a:srgbClr val="F07F3A"/>
          </a:solidFill>
          <a:ln w="6350" cap="flat" cmpd="sng" algn="ctr">
            <a:noFill/>
            <a:prstDash val="solid"/>
            <a:miter lim="800000"/>
          </a:ln>
          <a:effectLst/>
        </p:spPr>
        <p:txBody>
          <a:bodyPr rtlCol="0" anchor="ctr"/>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Lato Light"/>
              <a:ea typeface="+mn-ea"/>
              <a:cs typeface="+mn-cs"/>
            </a:endParaRPr>
          </a:p>
        </p:txBody>
      </p:sp>
    </p:spTree>
    <p:extLst>
      <p:ext uri="{BB962C8B-B14F-4D97-AF65-F5344CB8AC3E}">
        <p14:creationId xmlns:p14="http://schemas.microsoft.com/office/powerpoint/2010/main" val="38866350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o Footer">
    <p:spTree>
      <p:nvGrpSpPr>
        <p:cNvPr id="1" name=""/>
        <p:cNvGrpSpPr/>
        <p:nvPr/>
      </p:nvGrpSpPr>
      <p:grpSpPr>
        <a:xfrm>
          <a:off x="0" y="0"/>
          <a:ext cx="0" cy="0"/>
          <a:chOff x="0" y="0"/>
          <a:chExt cx="0" cy="0"/>
        </a:xfrm>
      </p:grpSpPr>
      <p:sp>
        <p:nvSpPr>
          <p:cNvPr id="2" name="Rectangle 1"/>
          <p:cNvSpPr/>
          <p:nvPr userDrawn="1"/>
        </p:nvSpPr>
        <p:spPr>
          <a:xfrm>
            <a:off x="3254216" y="6266986"/>
            <a:ext cx="2651893" cy="50180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p>
        </p:txBody>
      </p:sp>
    </p:spTree>
    <p:extLst>
      <p:ext uri="{BB962C8B-B14F-4D97-AF65-F5344CB8AC3E}">
        <p14:creationId xmlns:p14="http://schemas.microsoft.com/office/powerpoint/2010/main" val="1153865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etitors">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6057116" y="1806497"/>
            <a:ext cx="2183013" cy="1397592"/>
          </a:xfrm>
          <a:effectLst/>
        </p:spPr>
        <p:txBody>
          <a:bodyPr>
            <a:normAutofit/>
          </a:bodyPr>
          <a:lstStyle>
            <a:lvl1pPr marL="0" indent="0">
              <a:buNone/>
              <a:defRPr sz="1575">
                <a:ln>
                  <a:noFill/>
                </a:ln>
                <a:solidFill>
                  <a:schemeClr val="bg1">
                    <a:lumMod val="85000"/>
                  </a:schemeClr>
                </a:solidFill>
                <a:latin typeface="Lato Light" charset="0"/>
                <a:ea typeface="Lato Light" charset="0"/>
                <a:cs typeface="Lato Light" charset="0"/>
              </a:defRPr>
            </a:lvl1pPr>
          </a:lstStyle>
          <a:p>
            <a:endParaRPr lang="en-US" dirty="0"/>
          </a:p>
        </p:txBody>
      </p:sp>
      <p:sp>
        <p:nvSpPr>
          <p:cNvPr id="6" name="Picture Placeholder 13"/>
          <p:cNvSpPr>
            <a:spLocks noGrp="1"/>
          </p:cNvSpPr>
          <p:nvPr>
            <p:ph type="pic" sz="quarter" idx="14"/>
          </p:nvPr>
        </p:nvSpPr>
        <p:spPr>
          <a:xfrm>
            <a:off x="903891" y="1806497"/>
            <a:ext cx="2183013" cy="1397592"/>
          </a:xfrm>
          <a:effectLst/>
        </p:spPr>
        <p:txBody>
          <a:bodyPr>
            <a:normAutofit/>
          </a:bodyPr>
          <a:lstStyle>
            <a:lvl1pPr marL="0" indent="0">
              <a:buNone/>
              <a:defRPr sz="1575">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15"/>
          </p:nvPr>
        </p:nvSpPr>
        <p:spPr>
          <a:xfrm>
            <a:off x="3480504" y="1806497"/>
            <a:ext cx="2183013" cy="1397592"/>
          </a:xfrm>
          <a:effectLst/>
        </p:spPr>
        <p:txBody>
          <a:bodyPr>
            <a:normAutofit/>
          </a:bodyPr>
          <a:lstStyle>
            <a:lvl1pPr marL="0" indent="0">
              <a:buNone/>
              <a:defRPr sz="1575">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23025810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ompetitors">
    <p:spTree>
      <p:nvGrpSpPr>
        <p:cNvPr id="1" name=""/>
        <p:cNvGrpSpPr/>
        <p:nvPr/>
      </p:nvGrpSpPr>
      <p:grpSpPr>
        <a:xfrm>
          <a:off x="0" y="0"/>
          <a:ext cx="0" cy="0"/>
          <a:chOff x="0" y="0"/>
          <a:chExt cx="0" cy="0"/>
        </a:xfrm>
      </p:grpSpPr>
      <p:sp>
        <p:nvSpPr>
          <p:cNvPr id="34" name="Picture Placeholder 13"/>
          <p:cNvSpPr>
            <a:spLocks noGrp="1"/>
          </p:cNvSpPr>
          <p:nvPr>
            <p:ph type="pic" sz="quarter" idx="14"/>
          </p:nvPr>
        </p:nvSpPr>
        <p:spPr>
          <a:xfrm>
            <a:off x="5735782" y="1705605"/>
            <a:ext cx="2788758" cy="4008442"/>
          </a:xfrm>
          <a:effectLst/>
        </p:spPr>
        <p:txBody>
          <a:bodyPr>
            <a:normAutofit/>
          </a:bodyPr>
          <a:lstStyle>
            <a:lvl1pPr marL="0" indent="0">
              <a:buNone/>
              <a:defRPr sz="1575">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75397608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ur Mission 2">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0" y="2045843"/>
            <a:ext cx="4540814" cy="3384802"/>
          </a:xfrm>
          <a:effectLst/>
        </p:spPr>
        <p:txBody>
          <a:bodyPr>
            <a:normAutofit/>
          </a:bodyPr>
          <a:lstStyle>
            <a:lvl1pPr marL="0" indent="0">
              <a:buNone/>
              <a:defRPr sz="1575">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6224880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Picture v4">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0" y="0"/>
            <a:ext cx="9144000" cy="6858000"/>
          </a:xfrm>
          <a:effectLst/>
        </p:spPr>
        <p:txBody>
          <a:bodyPr>
            <a:normAutofit/>
          </a:bodyPr>
          <a:lstStyle>
            <a:lvl1pPr marL="0" indent="0">
              <a:buNone/>
              <a:defRPr sz="1575">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65330006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alf Picture Right">
    <p:spTree>
      <p:nvGrpSpPr>
        <p:cNvPr id="1" name=""/>
        <p:cNvGrpSpPr/>
        <p:nvPr/>
      </p:nvGrpSpPr>
      <p:grpSpPr>
        <a:xfrm>
          <a:off x="0" y="0"/>
          <a:ext cx="0" cy="0"/>
          <a:chOff x="0" y="0"/>
          <a:chExt cx="0" cy="0"/>
        </a:xfrm>
      </p:grpSpPr>
      <p:sp>
        <p:nvSpPr>
          <p:cNvPr id="39" name="Rectangle 38"/>
          <p:cNvSpPr/>
          <p:nvPr userDrawn="1"/>
        </p:nvSpPr>
        <p:spPr>
          <a:xfrm>
            <a:off x="3254216" y="6255834"/>
            <a:ext cx="2710452" cy="4683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p>
        </p:txBody>
      </p:sp>
      <p:sp>
        <p:nvSpPr>
          <p:cNvPr id="38" name="Picture Placeholder 13"/>
          <p:cNvSpPr>
            <a:spLocks noGrp="1"/>
          </p:cNvSpPr>
          <p:nvPr>
            <p:ph type="pic" sz="quarter" idx="13"/>
          </p:nvPr>
        </p:nvSpPr>
        <p:spPr>
          <a:xfrm>
            <a:off x="4579723" y="0"/>
            <a:ext cx="4564277" cy="6858000"/>
          </a:xfrm>
          <a:effectLst/>
        </p:spPr>
        <p:txBody>
          <a:bodyPr>
            <a:normAutofit/>
          </a:bodyPr>
          <a:lstStyle>
            <a:lvl1pPr marL="0" indent="0">
              <a:buNone/>
              <a:defRPr sz="1575">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429107444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alf Picture Left">
    <p:spTree>
      <p:nvGrpSpPr>
        <p:cNvPr id="1" name=""/>
        <p:cNvGrpSpPr/>
        <p:nvPr/>
      </p:nvGrpSpPr>
      <p:grpSpPr>
        <a:xfrm>
          <a:off x="0" y="0"/>
          <a:ext cx="0" cy="0"/>
          <a:chOff x="0" y="0"/>
          <a:chExt cx="0" cy="0"/>
        </a:xfrm>
      </p:grpSpPr>
      <p:sp>
        <p:nvSpPr>
          <p:cNvPr id="2" name="Rectangle 1"/>
          <p:cNvSpPr/>
          <p:nvPr userDrawn="1"/>
        </p:nvSpPr>
        <p:spPr>
          <a:xfrm>
            <a:off x="3254216" y="6255834"/>
            <a:ext cx="2710452" cy="4683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p>
        </p:txBody>
      </p:sp>
      <p:sp>
        <p:nvSpPr>
          <p:cNvPr id="38" name="Picture Placeholder 13"/>
          <p:cNvSpPr>
            <a:spLocks noGrp="1"/>
          </p:cNvSpPr>
          <p:nvPr>
            <p:ph type="pic" sz="quarter" idx="13"/>
          </p:nvPr>
        </p:nvSpPr>
        <p:spPr>
          <a:xfrm>
            <a:off x="0" y="0"/>
            <a:ext cx="4564277" cy="6858000"/>
          </a:xfrm>
          <a:effectLst/>
        </p:spPr>
        <p:txBody>
          <a:bodyPr>
            <a:normAutofit/>
          </a:bodyPr>
          <a:lstStyle>
            <a:lvl1pPr marL="0" indent="0">
              <a:buNone/>
              <a:defRPr sz="1575">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2173971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act us no footer">
    <p:spTree>
      <p:nvGrpSpPr>
        <p:cNvPr id="1" name=""/>
        <p:cNvGrpSpPr/>
        <p:nvPr/>
      </p:nvGrpSpPr>
      <p:grpSpPr>
        <a:xfrm>
          <a:off x="0" y="0"/>
          <a:ext cx="0" cy="0"/>
          <a:chOff x="0" y="0"/>
          <a:chExt cx="0" cy="0"/>
        </a:xfrm>
      </p:grpSpPr>
      <p:sp>
        <p:nvSpPr>
          <p:cNvPr id="2" name="Rectangle 1"/>
          <p:cNvSpPr/>
          <p:nvPr userDrawn="1"/>
        </p:nvSpPr>
        <p:spPr>
          <a:xfrm>
            <a:off x="3254216" y="6255834"/>
            <a:ext cx="2710452" cy="4683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p>
        </p:txBody>
      </p:sp>
    </p:spTree>
    <p:extLst>
      <p:ext uri="{BB962C8B-B14F-4D97-AF65-F5344CB8AC3E}">
        <p14:creationId xmlns:p14="http://schemas.microsoft.com/office/powerpoint/2010/main" val="4248680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ur vision 2">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254215" cy="6858000"/>
          </a:xfrm>
        </p:spPr>
        <p:txBody>
          <a:bodyPr/>
          <a:lstStyle/>
          <a:p>
            <a:endParaRPr lang="en-US" dirty="0"/>
          </a:p>
        </p:txBody>
      </p:sp>
    </p:spTree>
    <p:extLst>
      <p:ext uri="{BB962C8B-B14F-4D97-AF65-F5344CB8AC3E}">
        <p14:creationId xmlns:p14="http://schemas.microsoft.com/office/powerpoint/2010/main" val="339661975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Leadership skils">
    <p:spTree>
      <p:nvGrpSpPr>
        <p:cNvPr id="1" name=""/>
        <p:cNvGrpSpPr/>
        <p:nvPr/>
      </p:nvGrpSpPr>
      <p:grpSpPr>
        <a:xfrm>
          <a:off x="0" y="0"/>
          <a:ext cx="0" cy="0"/>
          <a:chOff x="0" y="0"/>
          <a:chExt cx="0" cy="0"/>
        </a:xfrm>
      </p:grpSpPr>
      <p:sp>
        <p:nvSpPr>
          <p:cNvPr id="34" name="Picture Placeholder 3"/>
          <p:cNvSpPr>
            <a:spLocks noGrp="1"/>
          </p:cNvSpPr>
          <p:nvPr>
            <p:ph type="pic" sz="quarter" idx="14"/>
          </p:nvPr>
        </p:nvSpPr>
        <p:spPr>
          <a:xfrm>
            <a:off x="1006148" y="1972853"/>
            <a:ext cx="1100996" cy="1467577"/>
          </a:xfrm>
          <a:prstGeom prst="ellipse">
            <a:avLst/>
          </a:prstGeom>
        </p:spPr>
        <p:txBody>
          <a:bodyPr>
            <a:normAutofit/>
          </a:bodyPr>
          <a:lstStyle>
            <a:lvl1pPr>
              <a:defRPr sz="863" b="0" i="0">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3527633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F45A5E4-093F-5C42-B6E9-B06026B1549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7387" r="29781"/>
          <a:stretch/>
        </p:blipFill>
        <p:spPr>
          <a:xfrm>
            <a:off x="152281" y="1452694"/>
            <a:ext cx="2725111" cy="3437351"/>
          </a:xfrm>
          <a:prstGeom prst="rect">
            <a:avLst/>
          </a:prstGeom>
        </p:spPr>
      </p:pic>
      <p:pic>
        <p:nvPicPr>
          <p:cNvPr id="9" name="Picture 8">
            <a:extLst>
              <a:ext uri="{FF2B5EF4-FFF2-40B4-BE49-F238E27FC236}">
                <a16:creationId xmlns:a16="http://schemas.microsoft.com/office/drawing/2014/main" id="{E5D25B73-62CF-2C4F-BB7F-FA0D0A19B17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93746" y="1724854"/>
            <a:ext cx="943493" cy="2893030"/>
          </a:xfrm>
          <a:prstGeom prst="rect">
            <a:avLst/>
          </a:prstGeom>
        </p:spPr>
      </p:pic>
      <p:grpSp>
        <p:nvGrpSpPr>
          <p:cNvPr id="10" name="Group 9"/>
          <p:cNvGrpSpPr/>
          <p:nvPr userDrawn="1"/>
        </p:nvGrpSpPr>
        <p:grpSpPr>
          <a:xfrm>
            <a:off x="5544180" y="6164403"/>
            <a:ext cx="2501953" cy="149291"/>
            <a:chOff x="6927228" y="7552706"/>
            <a:chExt cx="5016271" cy="227062"/>
          </a:xfrm>
        </p:grpSpPr>
        <p:sp>
          <p:nvSpPr>
            <p:cNvPr id="11" name="Oval 10"/>
            <p:cNvSpPr>
              <a:spLocks noChangeAspect="1"/>
            </p:cNvSpPr>
            <p:nvPr/>
          </p:nvSpPr>
          <p:spPr>
            <a:xfrm rot="18861538">
              <a:off x="6927228" y="771191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12" name="Oval 11"/>
            <p:cNvSpPr>
              <a:spLocks noChangeAspect="1"/>
            </p:cNvSpPr>
            <p:nvPr/>
          </p:nvSpPr>
          <p:spPr>
            <a:xfrm rot="18861538">
              <a:off x="7142741" y="770950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13" name="Oval 12"/>
            <p:cNvSpPr>
              <a:spLocks noChangeAspect="1"/>
            </p:cNvSpPr>
            <p:nvPr/>
          </p:nvSpPr>
          <p:spPr>
            <a:xfrm rot="18861538">
              <a:off x="7358254" y="770709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14" name="Oval 13"/>
            <p:cNvSpPr>
              <a:spLocks noChangeAspect="1"/>
            </p:cNvSpPr>
            <p:nvPr/>
          </p:nvSpPr>
          <p:spPr>
            <a:xfrm rot="18861538">
              <a:off x="7573766" y="771263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15" name="Oval 14"/>
            <p:cNvSpPr>
              <a:spLocks noChangeAspect="1"/>
            </p:cNvSpPr>
            <p:nvPr/>
          </p:nvSpPr>
          <p:spPr>
            <a:xfrm rot="18861538">
              <a:off x="7789279" y="771022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16" name="Oval 15"/>
            <p:cNvSpPr>
              <a:spLocks noChangeAspect="1"/>
            </p:cNvSpPr>
            <p:nvPr/>
          </p:nvSpPr>
          <p:spPr>
            <a:xfrm rot="18861538">
              <a:off x="8004792" y="771576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17" name="Oval 16"/>
            <p:cNvSpPr>
              <a:spLocks noChangeAspect="1"/>
            </p:cNvSpPr>
            <p:nvPr/>
          </p:nvSpPr>
          <p:spPr>
            <a:xfrm rot="18861538">
              <a:off x="8220304" y="771334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18" name="Oval 17"/>
            <p:cNvSpPr>
              <a:spLocks noChangeAspect="1"/>
            </p:cNvSpPr>
            <p:nvPr/>
          </p:nvSpPr>
          <p:spPr>
            <a:xfrm rot="18861538">
              <a:off x="8435817" y="771093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19" name="Oval 18"/>
            <p:cNvSpPr>
              <a:spLocks noChangeAspect="1"/>
            </p:cNvSpPr>
            <p:nvPr/>
          </p:nvSpPr>
          <p:spPr>
            <a:xfrm rot="18861538">
              <a:off x="8651330" y="770852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20" name="Oval 19"/>
            <p:cNvSpPr>
              <a:spLocks noChangeAspect="1"/>
            </p:cNvSpPr>
            <p:nvPr/>
          </p:nvSpPr>
          <p:spPr>
            <a:xfrm rot="18861538">
              <a:off x="8866842" y="771406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21" name="Oval 20"/>
            <p:cNvSpPr>
              <a:spLocks noChangeAspect="1"/>
            </p:cNvSpPr>
            <p:nvPr/>
          </p:nvSpPr>
          <p:spPr>
            <a:xfrm rot="18861538">
              <a:off x="9082355" y="771165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22" name="Oval 21"/>
            <p:cNvSpPr>
              <a:spLocks noChangeAspect="1"/>
            </p:cNvSpPr>
            <p:nvPr/>
          </p:nvSpPr>
          <p:spPr>
            <a:xfrm rot="18861538">
              <a:off x="9297868" y="770924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23" name="Oval 22"/>
            <p:cNvSpPr>
              <a:spLocks noChangeAspect="1"/>
            </p:cNvSpPr>
            <p:nvPr/>
          </p:nvSpPr>
          <p:spPr>
            <a:xfrm rot="18861538">
              <a:off x="6927228" y="755752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24" name="Oval 23"/>
            <p:cNvSpPr>
              <a:spLocks noChangeAspect="1"/>
            </p:cNvSpPr>
            <p:nvPr/>
          </p:nvSpPr>
          <p:spPr>
            <a:xfrm rot="18861538">
              <a:off x="7142741" y="755511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25" name="Oval 24"/>
            <p:cNvSpPr>
              <a:spLocks noChangeAspect="1"/>
            </p:cNvSpPr>
            <p:nvPr/>
          </p:nvSpPr>
          <p:spPr>
            <a:xfrm rot="18861538">
              <a:off x="7358254" y="755270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26" name="Oval 25"/>
            <p:cNvSpPr>
              <a:spLocks noChangeAspect="1"/>
            </p:cNvSpPr>
            <p:nvPr/>
          </p:nvSpPr>
          <p:spPr>
            <a:xfrm rot="18861538">
              <a:off x="7573766" y="755824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27" name="Oval 26"/>
            <p:cNvSpPr>
              <a:spLocks noChangeAspect="1"/>
            </p:cNvSpPr>
            <p:nvPr/>
          </p:nvSpPr>
          <p:spPr>
            <a:xfrm rot="18861538">
              <a:off x="7789279" y="755583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28" name="Oval 27"/>
            <p:cNvSpPr>
              <a:spLocks noChangeAspect="1"/>
            </p:cNvSpPr>
            <p:nvPr/>
          </p:nvSpPr>
          <p:spPr>
            <a:xfrm rot="18861538">
              <a:off x="8004792" y="756137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29" name="Oval 28"/>
            <p:cNvSpPr>
              <a:spLocks noChangeAspect="1"/>
            </p:cNvSpPr>
            <p:nvPr/>
          </p:nvSpPr>
          <p:spPr>
            <a:xfrm rot="18861538">
              <a:off x="8220304" y="755896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30" name="Oval 29"/>
            <p:cNvSpPr>
              <a:spLocks noChangeAspect="1"/>
            </p:cNvSpPr>
            <p:nvPr/>
          </p:nvSpPr>
          <p:spPr>
            <a:xfrm rot="18861538">
              <a:off x="8435817" y="755655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31" name="Oval 30"/>
            <p:cNvSpPr>
              <a:spLocks noChangeAspect="1"/>
            </p:cNvSpPr>
            <p:nvPr/>
          </p:nvSpPr>
          <p:spPr>
            <a:xfrm rot="18861538">
              <a:off x="8651330" y="755414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32" name="Oval 31"/>
            <p:cNvSpPr>
              <a:spLocks noChangeAspect="1"/>
            </p:cNvSpPr>
            <p:nvPr/>
          </p:nvSpPr>
          <p:spPr>
            <a:xfrm rot="18861538">
              <a:off x="8866842" y="7559679"/>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33" name="Oval 32"/>
            <p:cNvSpPr>
              <a:spLocks noChangeAspect="1"/>
            </p:cNvSpPr>
            <p:nvPr/>
          </p:nvSpPr>
          <p:spPr>
            <a:xfrm rot="18861538">
              <a:off x="9082355" y="755726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34" name="Oval 33"/>
            <p:cNvSpPr>
              <a:spLocks noChangeAspect="1"/>
            </p:cNvSpPr>
            <p:nvPr/>
          </p:nvSpPr>
          <p:spPr>
            <a:xfrm rot="18861538">
              <a:off x="9297868" y="755485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35" name="Oval 34"/>
            <p:cNvSpPr>
              <a:spLocks noChangeAspect="1"/>
            </p:cNvSpPr>
            <p:nvPr/>
          </p:nvSpPr>
          <p:spPr>
            <a:xfrm rot="18861538">
              <a:off x="9508851" y="771191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36" name="Oval 35"/>
            <p:cNvSpPr>
              <a:spLocks noChangeAspect="1"/>
            </p:cNvSpPr>
            <p:nvPr/>
          </p:nvSpPr>
          <p:spPr>
            <a:xfrm rot="18861538">
              <a:off x="9724364" y="770950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37" name="Oval 36"/>
            <p:cNvSpPr>
              <a:spLocks noChangeAspect="1"/>
            </p:cNvSpPr>
            <p:nvPr/>
          </p:nvSpPr>
          <p:spPr>
            <a:xfrm rot="18861538">
              <a:off x="9939877" y="770709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38" name="Oval 37"/>
            <p:cNvSpPr>
              <a:spLocks noChangeAspect="1"/>
            </p:cNvSpPr>
            <p:nvPr/>
          </p:nvSpPr>
          <p:spPr>
            <a:xfrm rot="18861538">
              <a:off x="10155389" y="771263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39" name="Oval 38"/>
            <p:cNvSpPr>
              <a:spLocks noChangeAspect="1"/>
            </p:cNvSpPr>
            <p:nvPr/>
          </p:nvSpPr>
          <p:spPr>
            <a:xfrm rot="18861538">
              <a:off x="10370902" y="771022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40" name="Oval 39"/>
            <p:cNvSpPr>
              <a:spLocks noChangeAspect="1"/>
            </p:cNvSpPr>
            <p:nvPr/>
          </p:nvSpPr>
          <p:spPr>
            <a:xfrm rot="18861538">
              <a:off x="10586415" y="771576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41" name="Oval 40"/>
            <p:cNvSpPr>
              <a:spLocks noChangeAspect="1"/>
            </p:cNvSpPr>
            <p:nvPr/>
          </p:nvSpPr>
          <p:spPr>
            <a:xfrm rot="18861538">
              <a:off x="10801927" y="771334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42" name="Oval 41"/>
            <p:cNvSpPr>
              <a:spLocks noChangeAspect="1"/>
            </p:cNvSpPr>
            <p:nvPr/>
          </p:nvSpPr>
          <p:spPr>
            <a:xfrm rot="18861538">
              <a:off x="11017440" y="771093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43" name="Oval 42"/>
            <p:cNvSpPr>
              <a:spLocks noChangeAspect="1"/>
            </p:cNvSpPr>
            <p:nvPr/>
          </p:nvSpPr>
          <p:spPr>
            <a:xfrm rot="18861538">
              <a:off x="11232953" y="770852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44" name="Oval 43"/>
            <p:cNvSpPr>
              <a:spLocks noChangeAspect="1"/>
            </p:cNvSpPr>
            <p:nvPr/>
          </p:nvSpPr>
          <p:spPr>
            <a:xfrm rot="18861538">
              <a:off x="11448465" y="771406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45" name="Oval 44"/>
            <p:cNvSpPr>
              <a:spLocks noChangeAspect="1"/>
            </p:cNvSpPr>
            <p:nvPr/>
          </p:nvSpPr>
          <p:spPr>
            <a:xfrm rot="18861538">
              <a:off x="11663978" y="771165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46" name="Oval 45"/>
            <p:cNvSpPr>
              <a:spLocks noChangeAspect="1"/>
            </p:cNvSpPr>
            <p:nvPr/>
          </p:nvSpPr>
          <p:spPr>
            <a:xfrm rot="18861538">
              <a:off x="11879491" y="770924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47" name="Oval 46"/>
            <p:cNvSpPr>
              <a:spLocks noChangeAspect="1"/>
            </p:cNvSpPr>
            <p:nvPr/>
          </p:nvSpPr>
          <p:spPr>
            <a:xfrm rot="18861538">
              <a:off x="9508851" y="755752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48" name="Oval 47"/>
            <p:cNvSpPr>
              <a:spLocks noChangeAspect="1"/>
            </p:cNvSpPr>
            <p:nvPr/>
          </p:nvSpPr>
          <p:spPr>
            <a:xfrm rot="18861538">
              <a:off x="9724364" y="755511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49" name="Oval 48"/>
            <p:cNvSpPr>
              <a:spLocks noChangeAspect="1"/>
            </p:cNvSpPr>
            <p:nvPr/>
          </p:nvSpPr>
          <p:spPr>
            <a:xfrm rot="18861538">
              <a:off x="9939877" y="755270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50" name="Oval 49"/>
            <p:cNvSpPr>
              <a:spLocks noChangeAspect="1"/>
            </p:cNvSpPr>
            <p:nvPr/>
          </p:nvSpPr>
          <p:spPr>
            <a:xfrm rot="18861538">
              <a:off x="10155389" y="755824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51" name="Oval 50"/>
            <p:cNvSpPr>
              <a:spLocks noChangeAspect="1"/>
            </p:cNvSpPr>
            <p:nvPr/>
          </p:nvSpPr>
          <p:spPr>
            <a:xfrm rot="18861538">
              <a:off x="10370902" y="755583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52" name="Oval 51"/>
            <p:cNvSpPr>
              <a:spLocks noChangeAspect="1"/>
            </p:cNvSpPr>
            <p:nvPr/>
          </p:nvSpPr>
          <p:spPr>
            <a:xfrm rot="18861538">
              <a:off x="10586415" y="756137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53" name="Oval 52"/>
            <p:cNvSpPr>
              <a:spLocks noChangeAspect="1"/>
            </p:cNvSpPr>
            <p:nvPr/>
          </p:nvSpPr>
          <p:spPr>
            <a:xfrm rot="18861538">
              <a:off x="10801927" y="755896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54" name="Oval 53"/>
            <p:cNvSpPr>
              <a:spLocks noChangeAspect="1"/>
            </p:cNvSpPr>
            <p:nvPr/>
          </p:nvSpPr>
          <p:spPr>
            <a:xfrm rot="18861538">
              <a:off x="11017440" y="755655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55" name="Oval 54"/>
            <p:cNvSpPr>
              <a:spLocks noChangeAspect="1"/>
            </p:cNvSpPr>
            <p:nvPr/>
          </p:nvSpPr>
          <p:spPr>
            <a:xfrm rot="18861538">
              <a:off x="11232953" y="755414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56" name="Oval 55"/>
            <p:cNvSpPr>
              <a:spLocks noChangeAspect="1"/>
            </p:cNvSpPr>
            <p:nvPr/>
          </p:nvSpPr>
          <p:spPr>
            <a:xfrm rot="18861538">
              <a:off x="11448465" y="7559679"/>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57" name="Oval 56"/>
            <p:cNvSpPr>
              <a:spLocks noChangeAspect="1"/>
            </p:cNvSpPr>
            <p:nvPr/>
          </p:nvSpPr>
          <p:spPr>
            <a:xfrm rot="18861538">
              <a:off x="11663978" y="755726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sp>
          <p:nvSpPr>
            <p:cNvPr id="58" name="Oval 57"/>
            <p:cNvSpPr>
              <a:spLocks noChangeAspect="1"/>
            </p:cNvSpPr>
            <p:nvPr/>
          </p:nvSpPr>
          <p:spPr>
            <a:xfrm rot="18861538">
              <a:off x="11879491" y="755485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p:txBody>
        </p:sp>
      </p:grpSp>
      <p:sp>
        <p:nvSpPr>
          <p:cNvPr id="60" name="Text Placeholder 59"/>
          <p:cNvSpPr>
            <a:spLocks noGrp="1"/>
          </p:cNvSpPr>
          <p:nvPr>
            <p:ph type="body" sz="quarter" idx="10"/>
          </p:nvPr>
        </p:nvSpPr>
        <p:spPr>
          <a:xfrm>
            <a:off x="4253593" y="1978024"/>
            <a:ext cx="4751863" cy="3904343"/>
          </a:xfrm>
        </p:spPr>
        <p:txBody>
          <a:bodyPr>
            <a:normAutofit/>
          </a:bodyPr>
          <a:lstStyle>
            <a:lvl1pPr marL="0" indent="0">
              <a:buNone/>
              <a:defRPr sz="2400" baseline="0"/>
            </a:lvl1pPr>
          </a:lstStyle>
          <a:p>
            <a:pPr lvl="0"/>
            <a:r>
              <a:rPr lang="en-US"/>
              <a:t>Click to edit Master text styles</a:t>
            </a:r>
          </a:p>
        </p:txBody>
      </p:sp>
      <p:sp>
        <p:nvSpPr>
          <p:cNvPr id="61" name="Title 1"/>
          <p:cNvSpPr>
            <a:spLocks noGrp="1"/>
          </p:cNvSpPr>
          <p:nvPr>
            <p:ph type="title"/>
          </p:nvPr>
        </p:nvSpPr>
        <p:spPr>
          <a:xfrm>
            <a:off x="4253593" y="142875"/>
            <a:ext cx="4751864" cy="1622737"/>
          </a:xfrm>
        </p:spPr>
        <p:txBody>
          <a:bodyPr>
            <a:normAutofit/>
          </a:bodyPr>
          <a:lstStyle>
            <a:lvl1pPr algn="ctr">
              <a:defRPr sz="3600" b="1">
                <a:solidFill>
                  <a:srgbClr val="002D72"/>
                </a:solidFill>
              </a:defRPr>
            </a:lvl1pPr>
          </a:lstStyle>
          <a:p>
            <a:r>
              <a:rPr lang="en-US"/>
              <a:t>Click to edit Master title style</a:t>
            </a:r>
            <a:endParaRPr lang="en-US" dirty="0"/>
          </a:p>
        </p:txBody>
      </p:sp>
    </p:spTree>
    <p:extLst>
      <p:ext uri="{BB962C8B-B14F-4D97-AF65-F5344CB8AC3E}">
        <p14:creationId xmlns:p14="http://schemas.microsoft.com/office/powerpoint/2010/main" val="26640595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Master-Placeholder">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5162874" y="0"/>
            <a:ext cx="3981126" cy="6858000"/>
          </a:xfrm>
          <a:solidFill>
            <a:schemeClr val="bg1">
              <a:lumMod val="95000"/>
            </a:schemeClr>
          </a:solidFill>
        </p:spPr>
        <p:txBody>
          <a:bodyPr>
            <a:normAutofit/>
          </a:bodyPr>
          <a:lstStyle>
            <a:lvl1pPr>
              <a:defRPr sz="900"/>
            </a:lvl1pPr>
          </a:lstStyle>
          <a:p>
            <a:endParaRPr lang="en-US" dirty="0"/>
          </a:p>
        </p:txBody>
      </p:sp>
      <p:pic>
        <p:nvPicPr>
          <p:cNvPr id="3" name="Picture 2">
            <a:extLst>
              <a:ext uri="{FF2B5EF4-FFF2-40B4-BE49-F238E27FC236}">
                <a16:creationId xmlns:a16="http://schemas.microsoft.com/office/drawing/2014/main" id="{EE7202CB-AD93-C642-BB4B-46C2A41D6561}"/>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729608" y="2140221"/>
            <a:ext cx="862237" cy="3524250"/>
          </a:xfrm>
          <a:prstGeom prst="rect">
            <a:avLst/>
          </a:prstGeom>
        </p:spPr>
      </p:pic>
    </p:spTree>
    <p:extLst>
      <p:ext uri="{BB962C8B-B14F-4D97-AF65-F5344CB8AC3E}">
        <p14:creationId xmlns:p14="http://schemas.microsoft.com/office/powerpoint/2010/main" val="3461629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Portfolio of 4">
    <p:spTree>
      <p:nvGrpSpPr>
        <p:cNvPr id="1" name=""/>
        <p:cNvGrpSpPr/>
        <p:nvPr/>
      </p:nvGrpSpPr>
      <p:grpSpPr>
        <a:xfrm>
          <a:off x="0" y="0"/>
          <a:ext cx="0" cy="0"/>
          <a:chOff x="0" y="0"/>
          <a:chExt cx="0" cy="0"/>
        </a:xfrm>
      </p:grpSpPr>
      <p:sp>
        <p:nvSpPr>
          <p:cNvPr id="7" name="Picture Placeholder 13"/>
          <p:cNvSpPr>
            <a:spLocks noGrp="1"/>
          </p:cNvSpPr>
          <p:nvPr>
            <p:ph type="pic" sz="quarter" idx="18"/>
          </p:nvPr>
        </p:nvSpPr>
        <p:spPr>
          <a:xfrm>
            <a:off x="4575979" y="3423424"/>
            <a:ext cx="4568021" cy="3434576"/>
          </a:xfrm>
          <a:prstGeom prst="rect">
            <a:avLst/>
          </a:prstGeom>
          <a:effectLst/>
        </p:spPr>
        <p:txBody>
          <a:bodyPr>
            <a:normAutofit/>
          </a:bodyPr>
          <a:lstStyle>
            <a:lvl1pPr marL="0" indent="0">
              <a:buNone/>
              <a:defRPr sz="975"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8" name="Picture Placeholder 13"/>
          <p:cNvSpPr>
            <a:spLocks noGrp="1"/>
          </p:cNvSpPr>
          <p:nvPr>
            <p:ph type="pic" sz="quarter" idx="19"/>
          </p:nvPr>
        </p:nvSpPr>
        <p:spPr>
          <a:xfrm>
            <a:off x="0" y="3423424"/>
            <a:ext cx="4575979" cy="3434576"/>
          </a:xfrm>
          <a:prstGeom prst="rect">
            <a:avLst/>
          </a:prstGeom>
          <a:effectLst/>
        </p:spPr>
        <p:txBody>
          <a:bodyPr>
            <a:normAutofit/>
          </a:bodyPr>
          <a:lstStyle>
            <a:lvl1pPr marL="0" indent="0">
              <a:buNone/>
              <a:defRPr sz="975"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20"/>
          </p:nvPr>
        </p:nvSpPr>
        <p:spPr>
          <a:xfrm>
            <a:off x="4575979" y="0"/>
            <a:ext cx="4568021" cy="3423424"/>
          </a:xfrm>
          <a:prstGeom prst="rect">
            <a:avLst/>
          </a:prstGeom>
          <a:effectLst/>
        </p:spPr>
        <p:txBody>
          <a:bodyPr>
            <a:normAutofit/>
          </a:bodyPr>
          <a:lstStyle>
            <a:lvl1pPr marL="0" indent="0">
              <a:buNone/>
              <a:defRPr sz="975"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823115717"/>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iphone_devices of 3">
    <p:spTree>
      <p:nvGrpSpPr>
        <p:cNvPr id="1" name=""/>
        <p:cNvGrpSpPr/>
        <p:nvPr/>
      </p:nvGrpSpPr>
      <p:grpSpPr>
        <a:xfrm>
          <a:off x="0" y="0"/>
          <a:ext cx="0" cy="0"/>
          <a:chOff x="0" y="0"/>
          <a:chExt cx="0" cy="0"/>
        </a:xfrm>
      </p:grpSpPr>
      <p:sp>
        <p:nvSpPr>
          <p:cNvPr id="6" name="Rectangle 5"/>
          <p:cNvSpPr/>
          <p:nvPr userDrawn="1"/>
        </p:nvSpPr>
        <p:spPr>
          <a:xfrm>
            <a:off x="2183420" y="6311590"/>
            <a:ext cx="4760023" cy="3456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p>
        </p:txBody>
      </p:sp>
      <p:sp>
        <p:nvSpPr>
          <p:cNvPr id="7" name="Picture Placeholder 13"/>
          <p:cNvSpPr>
            <a:spLocks noGrp="1"/>
          </p:cNvSpPr>
          <p:nvPr>
            <p:ph type="pic" sz="quarter" idx="21"/>
          </p:nvPr>
        </p:nvSpPr>
        <p:spPr>
          <a:xfrm>
            <a:off x="5227630" y="1623849"/>
            <a:ext cx="2716318" cy="6437586"/>
          </a:xfrm>
          <a:prstGeom prst="rect">
            <a:avLst/>
          </a:prstGeom>
          <a:effectLst/>
        </p:spPr>
        <p:txBody>
          <a:bodyPr>
            <a:normAutofit/>
          </a:bodyPr>
          <a:lstStyle>
            <a:lvl1pPr marL="0" indent="0">
              <a:buNone/>
              <a:defRPr sz="975"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957254517"/>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iphone_devices of 3">
    <p:spTree>
      <p:nvGrpSpPr>
        <p:cNvPr id="1" name=""/>
        <p:cNvGrpSpPr/>
        <p:nvPr/>
      </p:nvGrpSpPr>
      <p:grpSpPr>
        <a:xfrm>
          <a:off x="0" y="0"/>
          <a:ext cx="0" cy="0"/>
          <a:chOff x="0" y="0"/>
          <a:chExt cx="0" cy="0"/>
        </a:xfrm>
      </p:grpSpPr>
      <p:sp>
        <p:nvSpPr>
          <p:cNvPr id="6" name="Rectangle 5"/>
          <p:cNvSpPr/>
          <p:nvPr userDrawn="1"/>
        </p:nvSpPr>
        <p:spPr>
          <a:xfrm>
            <a:off x="2183420" y="6311590"/>
            <a:ext cx="4760023" cy="3456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p>
        </p:txBody>
      </p:sp>
      <p:sp>
        <p:nvSpPr>
          <p:cNvPr id="5" name="Picture Placeholder 13"/>
          <p:cNvSpPr>
            <a:spLocks noGrp="1"/>
          </p:cNvSpPr>
          <p:nvPr>
            <p:ph type="pic" sz="quarter" idx="21"/>
          </p:nvPr>
        </p:nvSpPr>
        <p:spPr>
          <a:xfrm>
            <a:off x="3470856" y="3115099"/>
            <a:ext cx="2159188" cy="5103350"/>
          </a:xfrm>
          <a:prstGeom prst="rect">
            <a:avLst/>
          </a:prstGeom>
          <a:effectLst/>
        </p:spPr>
        <p:txBody>
          <a:bodyPr>
            <a:normAutofit/>
          </a:bodyPr>
          <a:lstStyle>
            <a:lvl1pPr marL="0" indent="0">
              <a:buNone/>
              <a:defRPr sz="975"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607570601"/>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eam 2">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7025610" y="2332758"/>
            <a:ext cx="1100996" cy="1467577"/>
          </a:xfrm>
          <a:prstGeom prst="ellipse">
            <a:avLst/>
          </a:prstGeom>
        </p:spPr>
        <p:txBody>
          <a:bodyPr>
            <a:normAutofit/>
          </a:bodyPr>
          <a:lstStyle>
            <a:lvl1pPr>
              <a:defRPr sz="863" b="0" i="0">
                <a:latin typeface="Lato Light" charset="0"/>
                <a:ea typeface="Lato Light" charset="0"/>
                <a:cs typeface="Lato Light" charset="0"/>
              </a:defRPr>
            </a:lvl1pPr>
          </a:lstStyle>
          <a:p>
            <a:endParaRPr lang="en-US" dirty="0"/>
          </a:p>
        </p:txBody>
      </p:sp>
      <p:sp>
        <p:nvSpPr>
          <p:cNvPr id="15" name="Picture Placeholder 3"/>
          <p:cNvSpPr>
            <a:spLocks noGrp="1"/>
          </p:cNvSpPr>
          <p:nvPr>
            <p:ph type="pic" sz="quarter" idx="12"/>
          </p:nvPr>
        </p:nvSpPr>
        <p:spPr>
          <a:xfrm>
            <a:off x="5027697" y="2332758"/>
            <a:ext cx="1100996" cy="1467577"/>
          </a:xfrm>
          <a:prstGeom prst="ellipse">
            <a:avLst/>
          </a:prstGeom>
        </p:spPr>
        <p:txBody>
          <a:bodyPr>
            <a:normAutofit/>
          </a:bodyPr>
          <a:lstStyle>
            <a:lvl1pPr>
              <a:defRPr sz="863" b="0" i="0">
                <a:latin typeface="Lato Light" charset="0"/>
                <a:ea typeface="Lato Light" charset="0"/>
                <a:cs typeface="Lato Light" charset="0"/>
              </a:defRPr>
            </a:lvl1pPr>
          </a:lstStyle>
          <a:p>
            <a:endParaRPr lang="en-US" dirty="0"/>
          </a:p>
        </p:txBody>
      </p:sp>
      <p:sp>
        <p:nvSpPr>
          <p:cNvPr id="25" name="Picture Placeholder 3"/>
          <p:cNvSpPr>
            <a:spLocks noGrp="1"/>
          </p:cNvSpPr>
          <p:nvPr>
            <p:ph type="pic" sz="quarter" idx="13"/>
          </p:nvPr>
        </p:nvSpPr>
        <p:spPr>
          <a:xfrm>
            <a:off x="3004060" y="2332758"/>
            <a:ext cx="1100996" cy="1467577"/>
          </a:xfrm>
          <a:prstGeom prst="ellipse">
            <a:avLst/>
          </a:prstGeom>
        </p:spPr>
        <p:txBody>
          <a:bodyPr>
            <a:normAutofit/>
          </a:bodyPr>
          <a:lstStyle>
            <a:lvl1pPr>
              <a:defRPr sz="863" b="0" i="0">
                <a:latin typeface="Lato Light" charset="0"/>
                <a:ea typeface="Lato Light" charset="0"/>
                <a:cs typeface="Lato Light" charset="0"/>
              </a:defRPr>
            </a:lvl1pPr>
          </a:lstStyle>
          <a:p>
            <a:endParaRPr lang="en-US" dirty="0"/>
          </a:p>
        </p:txBody>
      </p:sp>
      <p:sp>
        <p:nvSpPr>
          <p:cNvPr id="34" name="Picture Placeholder 3"/>
          <p:cNvSpPr>
            <a:spLocks noGrp="1"/>
          </p:cNvSpPr>
          <p:nvPr>
            <p:ph type="pic" sz="quarter" idx="14"/>
          </p:nvPr>
        </p:nvSpPr>
        <p:spPr>
          <a:xfrm>
            <a:off x="1006148" y="2332758"/>
            <a:ext cx="1100996" cy="1467577"/>
          </a:xfrm>
          <a:prstGeom prst="ellipse">
            <a:avLst/>
          </a:prstGeom>
        </p:spPr>
        <p:txBody>
          <a:bodyPr>
            <a:normAutofit/>
          </a:bodyPr>
          <a:lstStyle>
            <a:lvl1pPr>
              <a:defRPr sz="863" b="0" i="0">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34084180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ody Slide 3">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A1E2DCA-5726-A04F-AC71-85C999F7A859}"/>
              </a:ext>
            </a:extLst>
          </p:cNvPr>
          <p:cNvSpPr/>
          <p:nvPr userDrawn="1"/>
        </p:nvSpPr>
        <p:spPr>
          <a:xfrm>
            <a:off x="6244046" y="6544491"/>
            <a:ext cx="2899954" cy="31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7807125" y="0"/>
            <a:ext cx="445625" cy="6858000"/>
          </a:xfrm>
          <a:prstGeom prst="rect">
            <a:avLst/>
          </a:prstGeom>
          <a:solidFill>
            <a:srgbClr val="D2D755"/>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8" name="Picture 7">
            <a:extLst>
              <a:ext uri="{FF2B5EF4-FFF2-40B4-BE49-F238E27FC236}">
                <a16:creationId xmlns:a16="http://schemas.microsoft.com/office/drawing/2014/main" id="{E5D25B73-62CF-2C4F-BB7F-FA0D0A19B17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9803661">
            <a:off x="319534" y="1125948"/>
            <a:ext cx="795012" cy="2437741"/>
          </a:xfrm>
          <a:prstGeom prst="rect">
            <a:avLst/>
          </a:prstGeom>
        </p:spPr>
      </p:pic>
      <p:sp>
        <p:nvSpPr>
          <p:cNvPr id="9" name="Rectangle 8"/>
          <p:cNvSpPr/>
          <p:nvPr userDrawn="1"/>
        </p:nvSpPr>
        <p:spPr>
          <a:xfrm>
            <a:off x="8252750" y="0"/>
            <a:ext cx="445625" cy="6858000"/>
          </a:xfrm>
          <a:prstGeom prst="rect">
            <a:avLst/>
          </a:prstGeom>
          <a:solidFill>
            <a:srgbClr val="2DCCD3"/>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rgbClr val="2DCCD3"/>
              </a:solidFill>
            </a:endParaRPr>
          </a:p>
        </p:txBody>
      </p:sp>
      <p:sp>
        <p:nvSpPr>
          <p:cNvPr id="12" name="Rectangle 11"/>
          <p:cNvSpPr/>
          <p:nvPr userDrawn="1"/>
        </p:nvSpPr>
        <p:spPr>
          <a:xfrm>
            <a:off x="8698375" y="0"/>
            <a:ext cx="445625" cy="6858000"/>
          </a:xfrm>
          <a:prstGeom prst="rect">
            <a:avLst/>
          </a:prstGeom>
          <a:solidFill>
            <a:srgbClr val="E87722"/>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rgbClr val="E87722"/>
              </a:solidFill>
            </a:endParaRPr>
          </a:p>
        </p:txBody>
      </p:sp>
      <p:sp>
        <p:nvSpPr>
          <p:cNvPr id="16" name="Title Placeholder 1">
            <a:extLst>
              <a:ext uri="{FF2B5EF4-FFF2-40B4-BE49-F238E27FC236}">
                <a16:creationId xmlns:a16="http://schemas.microsoft.com/office/drawing/2014/main" id="{BAADB920-3CF8-FB45-B7A8-8015BC53DE39}"/>
              </a:ext>
            </a:extLst>
          </p:cNvPr>
          <p:cNvSpPr>
            <a:spLocks noGrp="1"/>
          </p:cNvSpPr>
          <p:nvPr>
            <p:ph type="title"/>
          </p:nvPr>
        </p:nvSpPr>
        <p:spPr>
          <a:xfrm>
            <a:off x="409032" y="227967"/>
            <a:ext cx="7147832" cy="11175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0" name="Text Placeholder 2">
            <a:extLst>
              <a:ext uri="{FF2B5EF4-FFF2-40B4-BE49-F238E27FC236}">
                <a16:creationId xmlns:a16="http://schemas.microsoft.com/office/drawing/2014/main" id="{42C93311-9887-2F41-8193-C5980D513464}"/>
              </a:ext>
            </a:extLst>
          </p:cNvPr>
          <p:cNvSpPr>
            <a:spLocks noGrp="1"/>
          </p:cNvSpPr>
          <p:nvPr>
            <p:ph type="body" sz="quarter" idx="10"/>
          </p:nvPr>
        </p:nvSpPr>
        <p:spPr>
          <a:xfrm>
            <a:off x="1502714" y="1463675"/>
            <a:ext cx="6054150" cy="4564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7428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ody Slide 1">
    <p:spTree>
      <p:nvGrpSpPr>
        <p:cNvPr id="1" name=""/>
        <p:cNvGrpSpPr/>
        <p:nvPr/>
      </p:nvGrpSpPr>
      <p:grpSpPr>
        <a:xfrm>
          <a:off x="0" y="0"/>
          <a:ext cx="0" cy="0"/>
          <a:chOff x="0" y="0"/>
          <a:chExt cx="0" cy="0"/>
        </a:xfrm>
      </p:grpSpPr>
      <p:sp>
        <p:nvSpPr>
          <p:cNvPr id="10" name="Right Triangle 9">
            <a:extLst>
              <a:ext uri="{FF2B5EF4-FFF2-40B4-BE49-F238E27FC236}">
                <a16:creationId xmlns:a16="http://schemas.microsoft.com/office/drawing/2014/main" id="{7DD05290-EAE5-D44A-AEA4-33AC83930919}"/>
              </a:ext>
            </a:extLst>
          </p:cNvPr>
          <p:cNvSpPr/>
          <p:nvPr userDrawn="1"/>
        </p:nvSpPr>
        <p:spPr>
          <a:xfrm rot="10800000" flipV="1">
            <a:off x="6337845" y="-114300"/>
            <a:ext cx="2806152" cy="6972300"/>
          </a:xfrm>
          <a:prstGeom prst="rtTriangle">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11" name="Picture 10">
            <a:extLst>
              <a:ext uri="{FF2B5EF4-FFF2-40B4-BE49-F238E27FC236}">
                <a16:creationId xmlns:a16="http://schemas.microsoft.com/office/drawing/2014/main" id="{E5D25B73-62CF-2C4F-BB7F-FA0D0A19B177}"/>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rot="1336686">
            <a:off x="7362008" y="3442060"/>
            <a:ext cx="988259" cy="3137928"/>
          </a:xfrm>
          <a:prstGeom prst="rect">
            <a:avLst/>
          </a:prstGeom>
        </p:spPr>
      </p:pic>
      <p:sp>
        <p:nvSpPr>
          <p:cNvPr id="12" name="Title 11"/>
          <p:cNvSpPr>
            <a:spLocks noGrp="1"/>
          </p:cNvSpPr>
          <p:nvPr>
            <p:ph type="title"/>
          </p:nvPr>
        </p:nvSpPr>
        <p:spPr>
          <a:xfrm>
            <a:off x="410887" y="308225"/>
            <a:ext cx="7253220" cy="1238294"/>
          </a:xfrm>
        </p:spPr>
        <p:txBody>
          <a:bodyPr>
            <a:normAutofit/>
          </a:bodyPr>
          <a:lstStyle>
            <a:lvl1pPr>
              <a:defRPr sz="3600" b="1">
                <a:solidFill>
                  <a:srgbClr val="002D72"/>
                </a:solidFill>
              </a:defRPr>
            </a:lvl1pPr>
          </a:lstStyle>
          <a:p>
            <a:r>
              <a:rPr lang="en-US"/>
              <a:t>Click to edit Master title style</a:t>
            </a:r>
            <a:endParaRPr lang="en-US" dirty="0"/>
          </a:p>
        </p:txBody>
      </p:sp>
      <p:sp>
        <p:nvSpPr>
          <p:cNvPr id="14" name="Text Placeholder 13"/>
          <p:cNvSpPr>
            <a:spLocks noGrp="1"/>
          </p:cNvSpPr>
          <p:nvPr>
            <p:ph type="body" sz="quarter" idx="10"/>
          </p:nvPr>
        </p:nvSpPr>
        <p:spPr>
          <a:xfrm>
            <a:off x="420412" y="1917700"/>
            <a:ext cx="6147866" cy="3902075"/>
          </a:xfrm>
        </p:spPr>
        <p:txBody>
          <a:bodyPr>
            <a:normAutofit/>
          </a:bodyPr>
          <a:lstStyle>
            <a:lvl1pPr marL="0" indent="0">
              <a:buNone/>
              <a:defRPr sz="2400" baseline="0"/>
            </a:lvl1pPr>
          </a:lstStyle>
          <a:p>
            <a:pPr lvl="0"/>
            <a:r>
              <a:rPr lang="en-US"/>
              <a:t>Click to edit Master text styles</a:t>
            </a:r>
          </a:p>
        </p:txBody>
      </p:sp>
    </p:spTree>
    <p:extLst>
      <p:ext uri="{BB962C8B-B14F-4D97-AF65-F5344CB8AC3E}">
        <p14:creationId xmlns:p14="http://schemas.microsoft.com/office/powerpoint/2010/main" val="324177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ody Slide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5D25B73-62CF-2C4F-BB7F-FA0D0A19B177}"/>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b="30356"/>
          <a:stretch/>
        </p:blipFill>
        <p:spPr>
          <a:xfrm rot="16200000">
            <a:off x="7172398" y="-332518"/>
            <a:ext cx="1257155" cy="2686050"/>
          </a:xfrm>
          <a:prstGeom prst="rect">
            <a:avLst/>
          </a:prstGeom>
        </p:spPr>
      </p:pic>
      <p:sp>
        <p:nvSpPr>
          <p:cNvPr id="7" name="Title 11"/>
          <p:cNvSpPr>
            <a:spLocks noGrp="1"/>
          </p:cNvSpPr>
          <p:nvPr>
            <p:ph type="title"/>
          </p:nvPr>
        </p:nvSpPr>
        <p:spPr>
          <a:xfrm>
            <a:off x="419100" y="365127"/>
            <a:ext cx="5812970" cy="1238294"/>
          </a:xfrm>
        </p:spPr>
        <p:txBody>
          <a:bodyPr>
            <a:normAutofit/>
          </a:bodyPr>
          <a:lstStyle>
            <a:lvl1pPr>
              <a:defRPr sz="3600" b="1">
                <a:solidFill>
                  <a:srgbClr val="002D72"/>
                </a:solidFill>
              </a:defRPr>
            </a:lvl1pPr>
          </a:lstStyle>
          <a:p>
            <a:r>
              <a:rPr lang="en-US"/>
              <a:t>Click to edit Master title style</a:t>
            </a:r>
            <a:endParaRPr lang="en-US" dirty="0"/>
          </a:p>
        </p:txBody>
      </p:sp>
      <p:sp>
        <p:nvSpPr>
          <p:cNvPr id="8" name="Text Placeholder 13"/>
          <p:cNvSpPr>
            <a:spLocks noGrp="1"/>
          </p:cNvSpPr>
          <p:nvPr>
            <p:ph type="body" sz="quarter" idx="10"/>
          </p:nvPr>
        </p:nvSpPr>
        <p:spPr>
          <a:xfrm>
            <a:off x="419100" y="1851025"/>
            <a:ext cx="5812970" cy="4115707"/>
          </a:xfrm>
        </p:spPr>
        <p:txBody>
          <a:bodyPr>
            <a:normAutofit/>
          </a:bodyPr>
          <a:lstStyle>
            <a:lvl1pPr marL="0" indent="0">
              <a:buNone/>
              <a:defRPr sz="2400" baseline="0"/>
            </a:lvl1pPr>
          </a:lstStyle>
          <a:p>
            <a:pPr lvl="0"/>
            <a:r>
              <a:rPr lang="en-US"/>
              <a:t>Click to edit Master text styles</a:t>
            </a:r>
          </a:p>
        </p:txBody>
      </p:sp>
    </p:spTree>
    <p:extLst>
      <p:ext uri="{BB962C8B-B14F-4D97-AF65-F5344CB8AC3E}">
        <p14:creationId xmlns:p14="http://schemas.microsoft.com/office/powerpoint/2010/main" val="245822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dy Slide 3">
    <p:spTree>
      <p:nvGrpSpPr>
        <p:cNvPr id="1" name=""/>
        <p:cNvGrpSpPr/>
        <p:nvPr/>
      </p:nvGrpSpPr>
      <p:grpSpPr>
        <a:xfrm>
          <a:off x="0" y="0"/>
          <a:ext cx="0" cy="0"/>
          <a:chOff x="0" y="0"/>
          <a:chExt cx="0" cy="0"/>
        </a:xfrm>
      </p:grpSpPr>
      <p:sp>
        <p:nvSpPr>
          <p:cNvPr id="5" name="Rectangle 4"/>
          <p:cNvSpPr/>
          <p:nvPr userDrawn="1"/>
        </p:nvSpPr>
        <p:spPr>
          <a:xfrm>
            <a:off x="7807125" y="0"/>
            <a:ext cx="445625" cy="6858000"/>
          </a:xfrm>
          <a:prstGeom prst="rect">
            <a:avLst/>
          </a:prstGeom>
          <a:solidFill>
            <a:srgbClr val="D2D755"/>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8" name="Picture 7">
            <a:extLst>
              <a:ext uri="{FF2B5EF4-FFF2-40B4-BE49-F238E27FC236}">
                <a16:creationId xmlns:a16="http://schemas.microsoft.com/office/drawing/2014/main" id="{E5D25B73-62CF-2C4F-BB7F-FA0D0A19B17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9803661">
            <a:off x="319534" y="1125948"/>
            <a:ext cx="795012" cy="2437741"/>
          </a:xfrm>
          <a:prstGeom prst="rect">
            <a:avLst/>
          </a:prstGeom>
        </p:spPr>
      </p:pic>
      <p:sp>
        <p:nvSpPr>
          <p:cNvPr id="10" name="Title 11"/>
          <p:cNvSpPr>
            <a:spLocks noGrp="1"/>
          </p:cNvSpPr>
          <p:nvPr>
            <p:ph type="title"/>
          </p:nvPr>
        </p:nvSpPr>
        <p:spPr>
          <a:xfrm>
            <a:off x="942975" y="261291"/>
            <a:ext cx="6534149" cy="1238294"/>
          </a:xfrm>
        </p:spPr>
        <p:txBody>
          <a:bodyPr>
            <a:normAutofit/>
          </a:bodyPr>
          <a:lstStyle>
            <a:lvl1pPr>
              <a:defRPr sz="3600" b="1">
                <a:solidFill>
                  <a:srgbClr val="002D72"/>
                </a:solidFill>
              </a:defRPr>
            </a:lvl1pPr>
          </a:lstStyle>
          <a:p>
            <a:r>
              <a:rPr lang="en-US"/>
              <a:t>Click to edit Master title style</a:t>
            </a:r>
            <a:endParaRPr lang="en-US" dirty="0"/>
          </a:p>
        </p:txBody>
      </p:sp>
      <p:sp>
        <p:nvSpPr>
          <p:cNvPr id="11" name="Text Placeholder 13"/>
          <p:cNvSpPr>
            <a:spLocks noGrp="1"/>
          </p:cNvSpPr>
          <p:nvPr>
            <p:ph type="body" sz="quarter" idx="10"/>
          </p:nvPr>
        </p:nvSpPr>
        <p:spPr>
          <a:xfrm>
            <a:off x="1533845" y="1754187"/>
            <a:ext cx="5943279" cy="4398963"/>
          </a:xfrm>
        </p:spPr>
        <p:txBody>
          <a:bodyPr>
            <a:normAutofit/>
          </a:bodyPr>
          <a:lstStyle>
            <a:lvl1pPr marL="0" indent="0">
              <a:buNone/>
              <a:defRPr sz="2400" baseline="0"/>
            </a:lvl1pPr>
          </a:lstStyle>
          <a:p>
            <a:pPr lvl="0"/>
            <a:r>
              <a:rPr lang="en-US"/>
              <a:t>Click to edit Master text styles</a:t>
            </a:r>
          </a:p>
        </p:txBody>
      </p:sp>
      <p:sp>
        <p:nvSpPr>
          <p:cNvPr id="9" name="Rectangle 8"/>
          <p:cNvSpPr/>
          <p:nvPr userDrawn="1"/>
        </p:nvSpPr>
        <p:spPr>
          <a:xfrm>
            <a:off x="8252750" y="0"/>
            <a:ext cx="445625" cy="6858000"/>
          </a:xfrm>
          <a:prstGeom prst="rect">
            <a:avLst/>
          </a:prstGeom>
          <a:solidFill>
            <a:srgbClr val="2DCCD3"/>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solidFill>
                <a:srgbClr val="2DCCD3"/>
              </a:solidFill>
            </a:endParaRPr>
          </a:p>
        </p:txBody>
      </p:sp>
      <p:sp>
        <p:nvSpPr>
          <p:cNvPr id="12" name="Rectangle 11"/>
          <p:cNvSpPr/>
          <p:nvPr userDrawn="1"/>
        </p:nvSpPr>
        <p:spPr>
          <a:xfrm>
            <a:off x="8698375" y="0"/>
            <a:ext cx="445625" cy="6858000"/>
          </a:xfrm>
          <a:prstGeom prst="rect">
            <a:avLst/>
          </a:prstGeom>
          <a:solidFill>
            <a:srgbClr val="E87722"/>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solidFill>
                <a:srgbClr val="E87722"/>
              </a:solidFill>
            </a:endParaRPr>
          </a:p>
        </p:txBody>
      </p:sp>
    </p:spTree>
    <p:extLst>
      <p:ext uri="{BB962C8B-B14F-4D97-AF65-F5344CB8AC3E}">
        <p14:creationId xmlns:p14="http://schemas.microsoft.com/office/powerpoint/2010/main" val="3578656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dy Slide 4">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6"/>
            <a:ext cx="6391276" cy="1325563"/>
          </a:xfrm>
        </p:spPr>
        <p:txBody>
          <a:bodyPr>
            <a:normAutofit/>
          </a:bodyPr>
          <a:lstStyle>
            <a:lvl1pPr>
              <a:defRPr sz="3600" b="1">
                <a:solidFill>
                  <a:srgbClr val="002D72"/>
                </a:solidFill>
              </a:defRPr>
            </a:lvl1pPr>
          </a:lstStyle>
          <a:p>
            <a:r>
              <a:rPr lang="en-US"/>
              <a:t>Click to edit Master title style</a:t>
            </a:r>
            <a:endParaRPr lang="en-US" dirty="0"/>
          </a:p>
        </p:txBody>
      </p:sp>
      <p:sp>
        <p:nvSpPr>
          <p:cNvPr id="7" name="Text Placeholder 13"/>
          <p:cNvSpPr>
            <a:spLocks noGrp="1"/>
          </p:cNvSpPr>
          <p:nvPr>
            <p:ph type="body" sz="quarter" idx="10"/>
          </p:nvPr>
        </p:nvSpPr>
        <p:spPr>
          <a:xfrm>
            <a:off x="628649" y="1960249"/>
            <a:ext cx="6391276" cy="3836394"/>
          </a:xfrm>
        </p:spPr>
        <p:txBody>
          <a:bodyPr>
            <a:normAutofit/>
          </a:bodyPr>
          <a:lstStyle>
            <a:lvl1pPr marL="0" indent="0">
              <a:buNone/>
              <a:defRPr sz="2400" baseline="0"/>
            </a:lvl1pPr>
          </a:lstStyle>
          <a:p>
            <a:pPr lvl="0"/>
            <a:r>
              <a:rPr lang="en-US"/>
              <a:t>Click to edit Master text styles</a:t>
            </a:r>
          </a:p>
        </p:txBody>
      </p:sp>
      <p:sp>
        <p:nvSpPr>
          <p:cNvPr id="8" name="Rectangle 7"/>
          <p:cNvSpPr/>
          <p:nvPr userDrawn="1"/>
        </p:nvSpPr>
        <p:spPr>
          <a:xfrm>
            <a:off x="7700989" y="0"/>
            <a:ext cx="445625" cy="6858000"/>
          </a:xfrm>
          <a:prstGeom prst="rect">
            <a:avLst/>
          </a:prstGeom>
          <a:solidFill>
            <a:srgbClr val="D2D755"/>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9" name="Rectangle 8"/>
          <p:cNvSpPr/>
          <p:nvPr userDrawn="1"/>
        </p:nvSpPr>
        <p:spPr>
          <a:xfrm>
            <a:off x="8146614" y="0"/>
            <a:ext cx="445625" cy="6858000"/>
          </a:xfrm>
          <a:prstGeom prst="rect">
            <a:avLst/>
          </a:prstGeom>
          <a:solidFill>
            <a:srgbClr val="2DCCD3"/>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solidFill>
                <a:srgbClr val="2DCCD3"/>
              </a:solidFill>
            </a:endParaRPr>
          </a:p>
        </p:txBody>
      </p:sp>
      <p:sp>
        <p:nvSpPr>
          <p:cNvPr id="10" name="Rectangle 9"/>
          <p:cNvSpPr/>
          <p:nvPr userDrawn="1"/>
        </p:nvSpPr>
        <p:spPr>
          <a:xfrm>
            <a:off x="8592239" y="0"/>
            <a:ext cx="551761" cy="6858000"/>
          </a:xfrm>
          <a:prstGeom prst="rect">
            <a:avLst/>
          </a:prstGeom>
          <a:solidFill>
            <a:srgbClr val="E87722"/>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solidFill>
                <a:srgbClr val="E87722"/>
              </a:solidFill>
            </a:endParaRPr>
          </a:p>
        </p:txBody>
      </p:sp>
      <p:sp>
        <p:nvSpPr>
          <p:cNvPr id="6" name="TextBox 5"/>
          <p:cNvSpPr txBox="1"/>
          <p:nvPr userDrawn="1"/>
        </p:nvSpPr>
        <p:spPr>
          <a:xfrm rot="5400000">
            <a:off x="7706168" y="1296245"/>
            <a:ext cx="2323902" cy="461665"/>
          </a:xfrm>
          <a:prstGeom prst="rect">
            <a:avLst/>
          </a:prstGeom>
          <a:noFill/>
        </p:spPr>
        <p:txBody>
          <a:bodyPr wrap="square" rtlCol="0">
            <a:spAutoFit/>
          </a:bodyPr>
          <a:lstStyle/>
          <a:p>
            <a:r>
              <a:rPr lang="en-US" sz="2400" b="0" dirty="0">
                <a:solidFill>
                  <a:schemeClr val="bg1"/>
                </a:solidFill>
                <a:latin typeface="+mj-lt"/>
              </a:rPr>
              <a:t>ACADEMICS</a:t>
            </a:r>
          </a:p>
        </p:txBody>
      </p:sp>
    </p:spTree>
    <p:extLst>
      <p:ext uri="{BB962C8B-B14F-4D97-AF65-F5344CB8AC3E}">
        <p14:creationId xmlns:p14="http://schemas.microsoft.com/office/powerpoint/2010/main" val="2892199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dy Slide 5">
    <p:spTree>
      <p:nvGrpSpPr>
        <p:cNvPr id="1" name=""/>
        <p:cNvGrpSpPr/>
        <p:nvPr/>
      </p:nvGrpSpPr>
      <p:grpSpPr>
        <a:xfrm>
          <a:off x="0" y="0"/>
          <a:ext cx="0" cy="0"/>
          <a:chOff x="0" y="0"/>
          <a:chExt cx="0" cy="0"/>
        </a:xfrm>
      </p:grpSpPr>
      <p:sp>
        <p:nvSpPr>
          <p:cNvPr id="7" name="Title 1"/>
          <p:cNvSpPr>
            <a:spLocks noGrp="1"/>
          </p:cNvSpPr>
          <p:nvPr>
            <p:ph type="title"/>
          </p:nvPr>
        </p:nvSpPr>
        <p:spPr>
          <a:xfrm>
            <a:off x="628649" y="365126"/>
            <a:ext cx="6520579" cy="1325563"/>
          </a:xfrm>
        </p:spPr>
        <p:txBody>
          <a:bodyPr>
            <a:normAutofit/>
          </a:bodyPr>
          <a:lstStyle>
            <a:lvl1pPr>
              <a:defRPr sz="3600" b="1">
                <a:solidFill>
                  <a:srgbClr val="002D72"/>
                </a:solidFill>
              </a:defRPr>
            </a:lvl1pPr>
          </a:lstStyle>
          <a:p>
            <a:r>
              <a:rPr lang="en-US"/>
              <a:t>Click to edit Master title style</a:t>
            </a:r>
            <a:endParaRPr lang="en-US" dirty="0"/>
          </a:p>
        </p:txBody>
      </p:sp>
      <p:sp>
        <p:nvSpPr>
          <p:cNvPr id="8" name="Text Placeholder 13"/>
          <p:cNvSpPr>
            <a:spLocks noGrp="1"/>
          </p:cNvSpPr>
          <p:nvPr>
            <p:ph type="body" sz="quarter" idx="10"/>
          </p:nvPr>
        </p:nvSpPr>
        <p:spPr>
          <a:xfrm>
            <a:off x="628648" y="1960249"/>
            <a:ext cx="6520580" cy="3983351"/>
          </a:xfrm>
        </p:spPr>
        <p:txBody>
          <a:bodyPr>
            <a:normAutofit/>
          </a:bodyPr>
          <a:lstStyle>
            <a:lvl1pPr marL="0" indent="0">
              <a:buNone/>
              <a:defRPr sz="2400" baseline="0"/>
            </a:lvl1pPr>
          </a:lstStyle>
          <a:p>
            <a:pPr lvl="0"/>
            <a:r>
              <a:rPr lang="en-US"/>
              <a:t>Click to edit Master text styles</a:t>
            </a:r>
          </a:p>
        </p:txBody>
      </p:sp>
      <p:sp>
        <p:nvSpPr>
          <p:cNvPr id="12" name="Rectangle 11"/>
          <p:cNvSpPr/>
          <p:nvPr userDrawn="1"/>
        </p:nvSpPr>
        <p:spPr>
          <a:xfrm>
            <a:off x="7700989" y="-2266"/>
            <a:ext cx="445625" cy="6858000"/>
          </a:xfrm>
          <a:prstGeom prst="rect">
            <a:avLst/>
          </a:prstGeom>
          <a:solidFill>
            <a:srgbClr val="D2D755"/>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3" name="Rectangle 12"/>
          <p:cNvSpPr/>
          <p:nvPr userDrawn="1"/>
        </p:nvSpPr>
        <p:spPr>
          <a:xfrm>
            <a:off x="8698375" y="0"/>
            <a:ext cx="445625" cy="6858000"/>
          </a:xfrm>
          <a:prstGeom prst="rect">
            <a:avLst/>
          </a:prstGeom>
          <a:solidFill>
            <a:srgbClr val="E87722"/>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solidFill>
                <a:srgbClr val="2DCCD3"/>
              </a:solidFill>
            </a:endParaRPr>
          </a:p>
        </p:txBody>
      </p:sp>
      <p:sp>
        <p:nvSpPr>
          <p:cNvPr id="14" name="Rectangle 13"/>
          <p:cNvSpPr/>
          <p:nvPr userDrawn="1"/>
        </p:nvSpPr>
        <p:spPr>
          <a:xfrm>
            <a:off x="8146614" y="-2266"/>
            <a:ext cx="551761" cy="6858000"/>
          </a:xfrm>
          <a:prstGeom prst="rect">
            <a:avLst/>
          </a:prstGeom>
          <a:solidFill>
            <a:srgbClr val="2DCCD3"/>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solidFill>
                <a:srgbClr val="E87722"/>
              </a:solidFill>
            </a:endParaRPr>
          </a:p>
        </p:txBody>
      </p:sp>
      <p:sp>
        <p:nvSpPr>
          <p:cNvPr id="15" name="TextBox 14"/>
          <p:cNvSpPr txBox="1"/>
          <p:nvPr userDrawn="1"/>
        </p:nvSpPr>
        <p:spPr>
          <a:xfrm rot="5400000">
            <a:off x="6939540" y="1617246"/>
            <a:ext cx="2965905" cy="461665"/>
          </a:xfrm>
          <a:prstGeom prst="rect">
            <a:avLst/>
          </a:prstGeom>
          <a:noFill/>
        </p:spPr>
        <p:txBody>
          <a:bodyPr wrap="square" rtlCol="0">
            <a:spAutoFit/>
          </a:bodyPr>
          <a:lstStyle/>
          <a:p>
            <a:r>
              <a:rPr lang="en-US" sz="2400" b="0" dirty="0">
                <a:solidFill>
                  <a:schemeClr val="bg1"/>
                </a:solidFill>
                <a:latin typeface="+mj-lt"/>
              </a:rPr>
              <a:t>WHOLE</a:t>
            </a:r>
            <a:r>
              <a:rPr lang="en-US" sz="2400" b="0" baseline="0" dirty="0">
                <a:solidFill>
                  <a:schemeClr val="bg1"/>
                </a:solidFill>
                <a:latin typeface="+mj-lt"/>
              </a:rPr>
              <a:t> CHILD</a:t>
            </a:r>
            <a:endParaRPr lang="en-US" sz="2400" b="0" dirty="0">
              <a:solidFill>
                <a:schemeClr val="bg1"/>
              </a:solidFill>
              <a:latin typeface="+mj-lt"/>
            </a:endParaRPr>
          </a:p>
        </p:txBody>
      </p:sp>
    </p:spTree>
    <p:extLst>
      <p:ext uri="{BB962C8B-B14F-4D97-AF65-F5344CB8AC3E}">
        <p14:creationId xmlns:p14="http://schemas.microsoft.com/office/powerpoint/2010/main" val="274959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image" Target="../media/image24.png"/><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92048" y="6265462"/>
            <a:ext cx="1270152" cy="502386"/>
          </a:xfrm>
          <a:prstGeom prst="rect">
            <a:avLst/>
          </a:prstGeom>
        </p:spPr>
      </p:pic>
    </p:spTree>
    <p:extLst>
      <p:ext uri="{BB962C8B-B14F-4D97-AF65-F5344CB8AC3E}">
        <p14:creationId xmlns:p14="http://schemas.microsoft.com/office/powerpoint/2010/main" val="21836485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73" r:id="rId9"/>
    <p:sldLayoutId id="2147483674" r:id="rId10"/>
    <p:sldLayoutId id="2147483687" r:id="rId11"/>
    <p:sldLayoutId id="2147483675" r:id="rId12"/>
    <p:sldLayoutId id="2147483686" r:id="rId13"/>
    <p:sldLayoutId id="2147483688"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628650" y="6499465"/>
            <a:ext cx="8278354" cy="184656"/>
          </a:xfrm>
          <a:prstGeom prst="rect">
            <a:avLst/>
          </a:prstGeom>
        </p:spPr>
        <p:txBody>
          <a:bodyPr wrap="square" lIns="68570" tIns="34285" rIns="68570" bIns="34285">
            <a:spAutoFit/>
          </a:bodyPr>
          <a:lstStyle/>
          <a:p>
            <a:pPr algn="r"/>
            <a:r>
              <a:rPr lang="en-US" sz="750" dirty="0">
                <a:solidFill>
                  <a:schemeClr val="tx2"/>
                </a:solidFill>
                <a:latin typeface="Lato Light"/>
                <a:cs typeface="Lato Light"/>
              </a:rPr>
              <a:t>© 2019 Tennessee Department of Education </a:t>
            </a:r>
            <a:endParaRPr lang="id-ID" sz="750" dirty="0">
              <a:solidFill>
                <a:schemeClr val="tx2"/>
              </a:solidFill>
              <a:latin typeface="Lato Light"/>
              <a:cs typeface="Lato Light"/>
            </a:endParaRPr>
          </a:p>
        </p:txBody>
      </p:sp>
      <p:pic>
        <p:nvPicPr>
          <p:cNvPr id="11" name="Picture 10">
            <a:extLst>
              <a:ext uri="{FF2B5EF4-FFF2-40B4-BE49-F238E27FC236}">
                <a16:creationId xmlns:a16="http://schemas.microsoft.com/office/drawing/2014/main" id="{1CE0765B-FF4A-8A4D-BB23-609D2A2E1CCB}"/>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73674" y="6004214"/>
            <a:ext cx="1174262" cy="853787"/>
          </a:xfrm>
          <a:prstGeom prst="rect">
            <a:avLst/>
          </a:prstGeom>
        </p:spPr>
      </p:pic>
    </p:spTree>
    <p:extLst>
      <p:ext uri="{BB962C8B-B14F-4D97-AF65-F5344CB8AC3E}">
        <p14:creationId xmlns:p14="http://schemas.microsoft.com/office/powerpoint/2010/main" val="83286828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10" r:id="rId2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hf sldNum="0" hdr="0" ftr="0" dt="0"/>
  <p:txStyles>
    <p:titleStyle>
      <a:lvl1pPr algn="l" defTabSz="685846" rtl="0" eaLnBrk="1" latinLnBrk="0" hangingPunct="1">
        <a:lnSpc>
          <a:spcPct val="90000"/>
        </a:lnSpc>
        <a:spcBef>
          <a:spcPct val="0"/>
        </a:spcBef>
        <a:buNone/>
        <a:defRPr lang="en-US" sz="2701" b="1"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171462" indent="-171462" algn="l" defTabSz="685846" rtl="0" eaLnBrk="1" latinLnBrk="0" hangingPunct="1">
        <a:lnSpc>
          <a:spcPct val="90000"/>
        </a:lnSpc>
        <a:spcBef>
          <a:spcPts val="750"/>
        </a:spcBef>
        <a:buFont typeface="Arial" panose="020B0604020202020204" pitchFamily="34" charset="0"/>
        <a:buChar char="•"/>
        <a:defRPr lang="en-US" sz="1800" kern="1200" dirty="0" smtClean="0">
          <a:solidFill>
            <a:schemeClr val="tx1"/>
          </a:solidFill>
          <a:effectLst/>
          <a:latin typeface="Open Sans" panose="020B0606030504020204" pitchFamily="34" charset="0"/>
          <a:ea typeface="Open Sans" panose="020B0606030504020204" pitchFamily="34" charset="0"/>
          <a:cs typeface="Open Sans" panose="020B0606030504020204" pitchFamily="34" charset="0"/>
        </a:defRPr>
      </a:lvl1pPr>
      <a:lvl2pPr marL="514384" indent="-171462" algn="l" defTabSz="685846" rtl="0" eaLnBrk="1" latinLnBrk="0" hangingPunct="1">
        <a:lnSpc>
          <a:spcPct val="90000"/>
        </a:lnSpc>
        <a:spcBef>
          <a:spcPts val="375"/>
        </a:spcBef>
        <a:buFont typeface="Arial" panose="020B0604020202020204" pitchFamily="34" charset="0"/>
        <a:buChar char="•"/>
        <a:defRPr lang="en-US" sz="1500" kern="1200" dirty="0" smtClean="0">
          <a:solidFill>
            <a:schemeClr val="tx1"/>
          </a:solidFill>
          <a:effectLst/>
          <a:latin typeface="Open Sans" panose="020B0606030504020204" pitchFamily="34" charset="0"/>
          <a:ea typeface="Open Sans" panose="020B0606030504020204" pitchFamily="34" charset="0"/>
          <a:cs typeface="Open Sans" panose="020B0606030504020204" pitchFamily="34" charset="0"/>
        </a:defRPr>
      </a:lvl2pPr>
      <a:lvl3pPr marL="857307" indent="-171462" algn="l" defTabSz="685846" rtl="0" eaLnBrk="1" latinLnBrk="0" hangingPunct="1">
        <a:lnSpc>
          <a:spcPct val="90000"/>
        </a:lnSpc>
        <a:spcBef>
          <a:spcPts val="375"/>
        </a:spcBef>
        <a:buFont typeface="Arial" panose="020B0604020202020204" pitchFamily="34" charset="0"/>
        <a:buChar char="•"/>
        <a:defRPr lang="en-US" sz="1350" kern="1200" dirty="0" smtClean="0">
          <a:solidFill>
            <a:schemeClr val="tx1"/>
          </a:solidFill>
          <a:effectLst/>
          <a:latin typeface="Open Sans" panose="020B0606030504020204" pitchFamily="34" charset="0"/>
          <a:ea typeface="Open Sans" panose="020B0606030504020204" pitchFamily="34" charset="0"/>
          <a:cs typeface="Open Sans" panose="020B0606030504020204" pitchFamily="34" charset="0"/>
        </a:defRPr>
      </a:lvl3pPr>
      <a:lvl4pPr marL="1200230" indent="-171462" algn="l" defTabSz="685846" rtl="0" eaLnBrk="1" latinLnBrk="0" hangingPunct="1">
        <a:lnSpc>
          <a:spcPct val="90000"/>
        </a:lnSpc>
        <a:spcBef>
          <a:spcPts val="375"/>
        </a:spcBef>
        <a:buFont typeface="Arial" panose="020B0604020202020204" pitchFamily="34" charset="0"/>
        <a:buChar char="•"/>
        <a:defRPr lang="en-US" sz="1200" kern="1200" dirty="0" smtClean="0">
          <a:solidFill>
            <a:schemeClr val="tx1"/>
          </a:solidFill>
          <a:effectLst/>
          <a:latin typeface="Open Sans" panose="020B0606030504020204" pitchFamily="34" charset="0"/>
          <a:ea typeface="Open Sans" panose="020B0606030504020204" pitchFamily="34" charset="0"/>
          <a:cs typeface="Open Sans" panose="020B0606030504020204" pitchFamily="34" charset="0"/>
        </a:defRPr>
      </a:lvl4pPr>
      <a:lvl5pPr marL="1543153" indent="-171462" algn="l" defTabSz="685846" rtl="0" eaLnBrk="1" latinLnBrk="0" hangingPunct="1">
        <a:lnSpc>
          <a:spcPct val="90000"/>
        </a:lnSpc>
        <a:spcBef>
          <a:spcPts val="375"/>
        </a:spcBef>
        <a:buFont typeface="Arial" panose="020B0604020202020204" pitchFamily="34" charset="0"/>
        <a:buChar char="•"/>
        <a:defRPr lang="en-US" sz="120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defRPr>
      </a:lvl5pPr>
      <a:lvl6pPr marL="1886076" indent="-171462" algn="l" defTabSz="68584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98" indent="-171462" algn="l" defTabSz="68584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921" indent="-171462" algn="l" defTabSz="68584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844" indent="-171462" algn="l" defTabSz="68584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46" rtl="0" eaLnBrk="1" latinLnBrk="0" hangingPunct="1">
        <a:defRPr sz="1350" kern="1200">
          <a:solidFill>
            <a:schemeClr val="tx1"/>
          </a:solidFill>
          <a:latin typeface="+mn-lt"/>
          <a:ea typeface="+mn-ea"/>
          <a:cs typeface="+mn-cs"/>
        </a:defRPr>
      </a:lvl1pPr>
      <a:lvl2pPr marL="342923" algn="l" defTabSz="685846" rtl="0" eaLnBrk="1" latinLnBrk="0" hangingPunct="1">
        <a:defRPr sz="1350" kern="1200">
          <a:solidFill>
            <a:schemeClr val="tx1"/>
          </a:solidFill>
          <a:latin typeface="+mn-lt"/>
          <a:ea typeface="+mn-ea"/>
          <a:cs typeface="+mn-cs"/>
        </a:defRPr>
      </a:lvl2pPr>
      <a:lvl3pPr marL="685846" algn="l" defTabSz="685846" rtl="0" eaLnBrk="1" latinLnBrk="0" hangingPunct="1">
        <a:defRPr sz="1350" kern="1200">
          <a:solidFill>
            <a:schemeClr val="tx1"/>
          </a:solidFill>
          <a:latin typeface="+mn-lt"/>
          <a:ea typeface="+mn-ea"/>
          <a:cs typeface="+mn-cs"/>
        </a:defRPr>
      </a:lvl3pPr>
      <a:lvl4pPr marL="1028768" algn="l" defTabSz="685846" rtl="0" eaLnBrk="1" latinLnBrk="0" hangingPunct="1">
        <a:defRPr sz="1350" kern="1200">
          <a:solidFill>
            <a:schemeClr val="tx1"/>
          </a:solidFill>
          <a:latin typeface="+mn-lt"/>
          <a:ea typeface="+mn-ea"/>
          <a:cs typeface="+mn-cs"/>
        </a:defRPr>
      </a:lvl4pPr>
      <a:lvl5pPr marL="1371691" algn="l" defTabSz="685846" rtl="0" eaLnBrk="1" latinLnBrk="0" hangingPunct="1">
        <a:defRPr sz="1350" kern="1200">
          <a:solidFill>
            <a:schemeClr val="tx1"/>
          </a:solidFill>
          <a:latin typeface="+mn-lt"/>
          <a:ea typeface="+mn-ea"/>
          <a:cs typeface="+mn-cs"/>
        </a:defRPr>
      </a:lvl5pPr>
      <a:lvl6pPr marL="1714614" algn="l" defTabSz="685846" rtl="0" eaLnBrk="1" latinLnBrk="0" hangingPunct="1">
        <a:defRPr sz="1350" kern="1200">
          <a:solidFill>
            <a:schemeClr val="tx1"/>
          </a:solidFill>
          <a:latin typeface="+mn-lt"/>
          <a:ea typeface="+mn-ea"/>
          <a:cs typeface="+mn-cs"/>
        </a:defRPr>
      </a:lvl6pPr>
      <a:lvl7pPr marL="2057537" algn="l" defTabSz="685846" rtl="0" eaLnBrk="1" latinLnBrk="0" hangingPunct="1">
        <a:defRPr sz="1350" kern="1200">
          <a:solidFill>
            <a:schemeClr val="tx1"/>
          </a:solidFill>
          <a:latin typeface="+mn-lt"/>
          <a:ea typeface="+mn-ea"/>
          <a:cs typeface="+mn-cs"/>
        </a:defRPr>
      </a:lvl7pPr>
      <a:lvl8pPr marL="2400460" algn="l" defTabSz="685846" rtl="0" eaLnBrk="1" latinLnBrk="0" hangingPunct="1">
        <a:defRPr sz="1350" kern="1200">
          <a:solidFill>
            <a:schemeClr val="tx1"/>
          </a:solidFill>
          <a:latin typeface="+mn-lt"/>
          <a:ea typeface="+mn-ea"/>
          <a:cs typeface="+mn-cs"/>
        </a:defRPr>
      </a:lvl8pPr>
      <a:lvl9pPr marL="2743383" algn="l" defTabSz="68584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Janet.Watkins@tn.gov" TargetMode="External"/><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hyperlink" Target="mailto:Janet.Watkins@tn.gov" TargetMode="Externa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hyperlink" Target="mailto:Janet.Watkins@tn.gov" TargetMode="Externa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hyperlink" Target="mailto:Kristi.Steel@tn.gov" TargetMode="Externa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mailto:Danesha.Ward@tn.gov" TargetMode="Externa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eepurl.com/gWRtm9" TargetMode="External"/><Relationship Id="rId2" Type="http://schemas.openxmlformats.org/officeDocument/2006/relationships/hyperlink" Target="https://www.us8.list-manage.com/subscribe?u=b28b453ee164f9a2e2b5057e1&amp;id=2a8bd96e84"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mailto:Kristi.Steel@tn.gov" TargetMode="External"/><Relationship Id="rId2" Type="http://schemas.openxmlformats.org/officeDocument/2006/relationships/hyperlink" Target="mailto:Danesha.Ward@tn.gov"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hyperlink" Target="mailto:Janet.Watkins@tn.gov" TargetMode="External"/><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48733" y="4054515"/>
            <a:ext cx="6962775" cy="523544"/>
          </a:xfrm>
        </p:spPr>
        <p:txBody>
          <a:bodyPr vert="horz" lIns="91440" tIns="45720" rIns="91440" bIns="45720" rtlCol="0" anchor="t">
            <a:noAutofit/>
          </a:bodyPr>
          <a:lstStyle/>
          <a:p>
            <a:pPr>
              <a:spcBef>
                <a:spcPct val="0"/>
              </a:spcBef>
            </a:pPr>
            <a:r>
              <a:rPr lang="en-US" sz="3600" b="1" dirty="0">
                <a:solidFill>
                  <a:srgbClr val="002D72"/>
                </a:solidFill>
                <a:latin typeface="+mj-lt"/>
                <a:ea typeface="+mj-ea"/>
                <a:cs typeface="+mj-cs"/>
              </a:rPr>
              <a:t>State Level Supports for School Counselors</a:t>
            </a:r>
          </a:p>
        </p:txBody>
      </p:sp>
      <p:sp>
        <p:nvSpPr>
          <p:cNvPr id="3" name="Text Placeholder 2"/>
          <p:cNvSpPr>
            <a:spLocks noGrp="1"/>
          </p:cNvSpPr>
          <p:nvPr>
            <p:ph type="body" sz="quarter" idx="11"/>
          </p:nvPr>
        </p:nvSpPr>
        <p:spPr>
          <a:xfrm>
            <a:off x="1801967" y="5260622"/>
            <a:ext cx="7256308" cy="1422400"/>
          </a:xfrm>
        </p:spPr>
        <p:txBody>
          <a:bodyPr vert="horz" lIns="91440" tIns="45720" rIns="91440" bIns="45720" rtlCol="0" anchor="t">
            <a:normAutofit fontScale="25000" lnSpcReduction="20000"/>
          </a:bodyPr>
          <a:lstStyle/>
          <a:p>
            <a:r>
              <a:rPr lang="en-US" sz="6400" b="1" dirty="0"/>
              <a:t>Kristi Steel</a:t>
            </a:r>
            <a:r>
              <a:rPr lang="en-US" sz="6400" dirty="0"/>
              <a:t>, LCSW Director of Mental Health</a:t>
            </a:r>
          </a:p>
          <a:p>
            <a:r>
              <a:rPr lang="en-US" sz="6400" dirty="0"/>
              <a:t>Division of Whole Child</a:t>
            </a:r>
          </a:p>
          <a:p>
            <a:endParaRPr lang="en-US" sz="6400" dirty="0"/>
          </a:p>
          <a:p>
            <a:r>
              <a:rPr lang="en-US" sz="6400" b="1" dirty="0"/>
              <a:t>Danesha Ward, </a:t>
            </a:r>
            <a:r>
              <a:rPr lang="en-US" sz="6400" dirty="0"/>
              <a:t>M.S. Coordinator of College and Career Advising</a:t>
            </a:r>
          </a:p>
          <a:p>
            <a:r>
              <a:rPr lang="en-US" sz="6400" dirty="0"/>
              <a:t>Office of Career Pathways</a:t>
            </a:r>
          </a:p>
          <a:p>
            <a:endParaRPr lang="en-US" dirty="0"/>
          </a:p>
        </p:txBody>
      </p:sp>
      <p:sp>
        <p:nvSpPr>
          <p:cNvPr id="4" name="Rectangle 3"/>
          <p:cNvSpPr/>
          <p:nvPr/>
        </p:nvSpPr>
        <p:spPr>
          <a:xfrm>
            <a:off x="1436914" y="6102205"/>
            <a:ext cx="7413172" cy="369332"/>
          </a:xfrm>
          <a:prstGeom prst="rect">
            <a:avLst/>
          </a:prstGeom>
        </p:spPr>
        <p:txBody>
          <a:bodyPr wrap="square" anchor="t">
            <a:spAutoFit/>
          </a:bodyPr>
          <a:lstStyle/>
          <a:p>
            <a:endParaRPr lang="en-US" dirty="0"/>
          </a:p>
        </p:txBody>
      </p:sp>
    </p:spTree>
    <p:extLst>
      <p:ext uri="{BB962C8B-B14F-4D97-AF65-F5344CB8AC3E}">
        <p14:creationId xmlns:p14="http://schemas.microsoft.com/office/powerpoint/2010/main" val="4265917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91C49E-F0E3-463D-B07B-906B7D6E7094}"/>
              </a:ext>
            </a:extLst>
          </p:cNvPr>
          <p:cNvSpPr>
            <a:spLocks noGrp="1"/>
          </p:cNvSpPr>
          <p:nvPr>
            <p:ph sz="quarter" idx="10"/>
          </p:nvPr>
        </p:nvSpPr>
        <p:spPr>
          <a:xfrm>
            <a:off x="304801" y="1625600"/>
            <a:ext cx="7179732" cy="4775200"/>
          </a:xfrm>
        </p:spPr>
        <p:txBody>
          <a:bodyPr>
            <a:normAutofit/>
          </a:bodyPr>
          <a:lstStyle/>
          <a:p>
            <a:pPr lvl="0"/>
            <a:r>
              <a:rPr lang="en-US" sz="3100" b="1" dirty="0"/>
              <a:t>Youth Mental Health First Aid (YMHFA</a:t>
            </a:r>
            <a:r>
              <a:rPr lang="en-US" sz="3100" dirty="0"/>
              <a:t>) – includes a 4-hour module to be completed by the participant in advance of the 2-hour virtual.  Also critical to respond to youth experiencing mental health issues during COVID.</a:t>
            </a:r>
          </a:p>
          <a:p>
            <a:pPr lvl="0"/>
            <a:endParaRPr lang="en-US" sz="3100" dirty="0"/>
          </a:p>
          <a:p>
            <a:pPr marL="2400459" lvl="7" indent="0">
              <a:buNone/>
            </a:pPr>
            <a:r>
              <a:rPr lang="en-US" sz="2100" b="1" dirty="0"/>
              <a:t>Contact for trainings:                                         </a:t>
            </a:r>
            <a:r>
              <a:rPr lang="en-US" sz="2100" u="sng" dirty="0">
                <a:hlinkClick r:id="rId3"/>
              </a:rPr>
              <a:t>Janet.Watkins@tn.gov</a:t>
            </a:r>
            <a:r>
              <a:rPr lang="en-US" sz="2100" dirty="0"/>
              <a:t>                                   </a:t>
            </a:r>
          </a:p>
          <a:p>
            <a:pPr marL="0" indent="0">
              <a:buNone/>
            </a:pPr>
            <a:endParaRPr lang="en-US" dirty="0"/>
          </a:p>
        </p:txBody>
      </p:sp>
      <p:sp>
        <p:nvSpPr>
          <p:cNvPr id="3" name="Title 2">
            <a:extLst>
              <a:ext uri="{FF2B5EF4-FFF2-40B4-BE49-F238E27FC236}">
                <a16:creationId xmlns:a16="http://schemas.microsoft.com/office/drawing/2014/main" id="{5FD0EADC-D00C-48D1-9E36-09D39F52B461}"/>
              </a:ext>
            </a:extLst>
          </p:cNvPr>
          <p:cNvSpPr>
            <a:spLocks noGrp="1"/>
          </p:cNvSpPr>
          <p:nvPr>
            <p:ph type="title"/>
          </p:nvPr>
        </p:nvSpPr>
        <p:spPr>
          <a:xfrm>
            <a:off x="652992" y="177538"/>
            <a:ext cx="4998518" cy="1135058"/>
          </a:xfrm>
        </p:spPr>
        <p:txBody>
          <a:bodyPr>
            <a:normAutofit/>
          </a:bodyPr>
          <a:lstStyle/>
          <a:p>
            <a:pPr defTabSz="914400"/>
            <a:r>
              <a:rPr lang="en-US" sz="3600" dirty="0">
                <a:solidFill>
                  <a:srgbClr val="002D72"/>
                </a:solidFill>
                <a:latin typeface="+mj-lt"/>
                <a:ea typeface="+mj-ea"/>
                <a:cs typeface="+mj-cs"/>
              </a:rPr>
              <a:t>Trainings </a:t>
            </a:r>
          </a:p>
        </p:txBody>
      </p:sp>
    </p:spTree>
    <p:extLst>
      <p:ext uri="{BB962C8B-B14F-4D97-AF65-F5344CB8AC3E}">
        <p14:creationId xmlns:p14="http://schemas.microsoft.com/office/powerpoint/2010/main" val="292289224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BAFE15-6A9C-4D64-886F-232CE9B008BD}"/>
              </a:ext>
            </a:extLst>
          </p:cNvPr>
          <p:cNvSpPr>
            <a:spLocks noGrp="1"/>
          </p:cNvSpPr>
          <p:nvPr>
            <p:ph sz="quarter" idx="10"/>
          </p:nvPr>
        </p:nvSpPr>
        <p:spPr>
          <a:xfrm>
            <a:off x="628651" y="1500188"/>
            <a:ext cx="6432549" cy="4992682"/>
          </a:xfrm>
        </p:spPr>
        <p:txBody>
          <a:bodyPr>
            <a:normAutofit fontScale="32500" lnSpcReduction="20000"/>
          </a:bodyPr>
          <a:lstStyle/>
          <a:p>
            <a:pPr lvl="0"/>
            <a:r>
              <a:rPr lang="en-US" sz="9600" b="1" dirty="0"/>
              <a:t>PREPARE Emergency Planning Training </a:t>
            </a:r>
            <a:r>
              <a:rPr lang="en-US" sz="9600" dirty="0"/>
              <a:t>– 3-hour training for counselors, safety directors, school resource officers, nurses, extended learning directors, family resource directors, and administrators. Critical to deliver to districts in advance of returning to school for the school year.</a:t>
            </a:r>
          </a:p>
          <a:p>
            <a:pPr marL="0" lvl="0" indent="0">
              <a:buNone/>
            </a:pPr>
            <a:endParaRPr lang="en-US" sz="6000" dirty="0"/>
          </a:p>
          <a:p>
            <a:pPr marL="0" indent="0">
              <a:buNone/>
            </a:pPr>
            <a:r>
              <a:rPr lang="en-US" sz="6400" b="1" dirty="0"/>
              <a:t>Contact for trainings:         </a:t>
            </a:r>
          </a:p>
          <a:p>
            <a:pPr marL="0" indent="0">
              <a:buNone/>
            </a:pPr>
            <a:r>
              <a:rPr lang="en-US" sz="6400" u="sng" dirty="0">
                <a:hlinkClick r:id="rId2"/>
              </a:rPr>
              <a:t>Janet.Watkins@tn.gov</a:t>
            </a:r>
            <a:r>
              <a:rPr lang="en-US" sz="6400" dirty="0"/>
              <a:t>                                   </a:t>
            </a:r>
          </a:p>
          <a:p>
            <a:pPr lvl="0"/>
            <a:endParaRPr lang="en-US" sz="6400" dirty="0"/>
          </a:p>
          <a:p>
            <a:endParaRPr lang="en-US" dirty="0"/>
          </a:p>
        </p:txBody>
      </p:sp>
      <p:sp>
        <p:nvSpPr>
          <p:cNvPr id="3" name="Title 2">
            <a:extLst>
              <a:ext uri="{FF2B5EF4-FFF2-40B4-BE49-F238E27FC236}">
                <a16:creationId xmlns:a16="http://schemas.microsoft.com/office/drawing/2014/main" id="{0381821E-E176-49AF-8FCB-CAA08852732E}"/>
              </a:ext>
            </a:extLst>
          </p:cNvPr>
          <p:cNvSpPr>
            <a:spLocks noGrp="1"/>
          </p:cNvSpPr>
          <p:nvPr>
            <p:ph type="title"/>
          </p:nvPr>
        </p:nvSpPr>
        <p:spPr/>
        <p:txBody>
          <a:bodyPr>
            <a:normAutofit/>
          </a:bodyPr>
          <a:lstStyle/>
          <a:p>
            <a:pPr defTabSz="914400"/>
            <a:r>
              <a:rPr lang="en-US" sz="3600" dirty="0">
                <a:solidFill>
                  <a:srgbClr val="002D72"/>
                </a:solidFill>
                <a:latin typeface="+mj-lt"/>
                <a:ea typeface="+mj-ea"/>
                <a:cs typeface="+mj-cs"/>
              </a:rPr>
              <a:t>Trainings</a:t>
            </a:r>
          </a:p>
        </p:txBody>
      </p:sp>
    </p:spTree>
    <p:extLst>
      <p:ext uri="{BB962C8B-B14F-4D97-AF65-F5344CB8AC3E}">
        <p14:creationId xmlns:p14="http://schemas.microsoft.com/office/powerpoint/2010/main" val="5857227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BAFE15-6A9C-4D64-886F-232CE9B008BD}"/>
              </a:ext>
            </a:extLst>
          </p:cNvPr>
          <p:cNvSpPr>
            <a:spLocks noGrp="1"/>
          </p:cNvSpPr>
          <p:nvPr>
            <p:ph sz="quarter" idx="10"/>
          </p:nvPr>
        </p:nvSpPr>
        <p:spPr>
          <a:xfrm>
            <a:off x="628651" y="1500188"/>
            <a:ext cx="6432549" cy="4992682"/>
          </a:xfrm>
        </p:spPr>
        <p:txBody>
          <a:bodyPr>
            <a:normAutofit fontScale="32500" lnSpcReduction="20000"/>
          </a:bodyPr>
          <a:lstStyle/>
          <a:p>
            <a:pPr lvl="0"/>
            <a:r>
              <a:rPr lang="en-US" sz="9600" b="1" dirty="0"/>
              <a:t>Comprehensive School Mental Health Supports </a:t>
            </a:r>
            <a:r>
              <a:rPr lang="en-US" sz="9600" dirty="0"/>
              <a:t>– 3 hours for district level participants including Directors of Schools, Federal Programs Directors, Coordinated School Health Director, Directors of Counseling, social workers, nurses and counselors. </a:t>
            </a:r>
          </a:p>
          <a:p>
            <a:pPr lvl="0"/>
            <a:endParaRPr lang="en-US" sz="6000" dirty="0"/>
          </a:p>
          <a:p>
            <a:pPr marL="0" indent="0">
              <a:buNone/>
            </a:pPr>
            <a:r>
              <a:rPr lang="en-US" sz="6400" b="1" dirty="0"/>
              <a:t>Contact for trainings:         </a:t>
            </a:r>
          </a:p>
          <a:p>
            <a:pPr marL="0" indent="0">
              <a:buNone/>
            </a:pPr>
            <a:r>
              <a:rPr lang="en-US" sz="6400" u="sng" dirty="0">
                <a:hlinkClick r:id="rId2"/>
              </a:rPr>
              <a:t>Janet.Watkins@tn.gov</a:t>
            </a:r>
            <a:r>
              <a:rPr lang="en-US" sz="6400" dirty="0"/>
              <a:t>                                   </a:t>
            </a:r>
          </a:p>
          <a:p>
            <a:pPr lvl="0"/>
            <a:endParaRPr lang="en-US" sz="6400" dirty="0"/>
          </a:p>
          <a:p>
            <a:endParaRPr lang="en-US" dirty="0"/>
          </a:p>
        </p:txBody>
      </p:sp>
      <p:sp>
        <p:nvSpPr>
          <p:cNvPr id="3" name="Title 2">
            <a:extLst>
              <a:ext uri="{FF2B5EF4-FFF2-40B4-BE49-F238E27FC236}">
                <a16:creationId xmlns:a16="http://schemas.microsoft.com/office/drawing/2014/main" id="{0381821E-E176-49AF-8FCB-CAA08852732E}"/>
              </a:ext>
            </a:extLst>
          </p:cNvPr>
          <p:cNvSpPr>
            <a:spLocks noGrp="1"/>
          </p:cNvSpPr>
          <p:nvPr>
            <p:ph type="title"/>
          </p:nvPr>
        </p:nvSpPr>
        <p:spPr/>
        <p:txBody>
          <a:bodyPr>
            <a:normAutofit/>
          </a:bodyPr>
          <a:lstStyle/>
          <a:p>
            <a:pPr defTabSz="914400"/>
            <a:r>
              <a:rPr lang="en-US" sz="3600" dirty="0">
                <a:solidFill>
                  <a:srgbClr val="002D72"/>
                </a:solidFill>
                <a:latin typeface="+mj-lt"/>
                <a:ea typeface="+mj-ea"/>
                <a:cs typeface="+mj-cs"/>
              </a:rPr>
              <a:t>Trainings</a:t>
            </a:r>
          </a:p>
        </p:txBody>
      </p:sp>
    </p:spTree>
    <p:extLst>
      <p:ext uri="{BB962C8B-B14F-4D97-AF65-F5344CB8AC3E}">
        <p14:creationId xmlns:p14="http://schemas.microsoft.com/office/powerpoint/2010/main" val="276294051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226CFA-D8AF-4A5E-B736-54023036351F}"/>
              </a:ext>
            </a:extLst>
          </p:cNvPr>
          <p:cNvSpPr>
            <a:spLocks noGrp="1"/>
          </p:cNvSpPr>
          <p:nvPr>
            <p:ph sz="quarter" idx="10"/>
          </p:nvPr>
        </p:nvSpPr>
        <p:spPr/>
        <p:txBody>
          <a:bodyPr>
            <a:noAutofit/>
          </a:bodyPr>
          <a:lstStyle/>
          <a:p>
            <a:r>
              <a:rPr lang="en-US" sz="2400" dirty="0"/>
              <a:t>Helping students be life and workforce ready</a:t>
            </a:r>
          </a:p>
          <a:p>
            <a:pPr marL="0" indent="0">
              <a:buNone/>
            </a:pPr>
            <a:endParaRPr lang="en-US" sz="2400" dirty="0"/>
          </a:p>
          <a:p>
            <a:r>
              <a:rPr lang="en-US" sz="2400" dirty="0"/>
              <a:t>Developing strong personal characteristics and financial  literacy </a:t>
            </a:r>
          </a:p>
          <a:p>
            <a:endParaRPr lang="en-US" sz="2400" dirty="0"/>
          </a:p>
          <a:p>
            <a:r>
              <a:rPr lang="en-US" sz="2400" dirty="0"/>
              <a:t>A solid understanding of citizenship and civics help to prepare students to make lifelong contributions to our society. </a:t>
            </a:r>
          </a:p>
        </p:txBody>
      </p:sp>
      <p:sp>
        <p:nvSpPr>
          <p:cNvPr id="3" name="Title 2">
            <a:extLst>
              <a:ext uri="{FF2B5EF4-FFF2-40B4-BE49-F238E27FC236}">
                <a16:creationId xmlns:a16="http://schemas.microsoft.com/office/drawing/2014/main" id="{A0773AB1-1C73-441A-AB6B-CC7AF8C03B80}"/>
              </a:ext>
            </a:extLst>
          </p:cNvPr>
          <p:cNvSpPr>
            <a:spLocks noGrp="1"/>
          </p:cNvSpPr>
          <p:nvPr>
            <p:ph type="title"/>
          </p:nvPr>
        </p:nvSpPr>
        <p:spPr/>
        <p:txBody>
          <a:bodyPr>
            <a:normAutofit/>
          </a:bodyPr>
          <a:lstStyle/>
          <a:p>
            <a:pPr defTabSz="914400"/>
            <a:r>
              <a:rPr lang="en-US" sz="3600" dirty="0">
                <a:solidFill>
                  <a:srgbClr val="002D72"/>
                </a:solidFill>
                <a:latin typeface="+mj-lt"/>
                <a:ea typeface="+mj-ea"/>
                <a:cs typeface="+mj-cs"/>
              </a:rPr>
              <a:t>Citizenship and Civics</a:t>
            </a:r>
          </a:p>
        </p:txBody>
      </p:sp>
    </p:spTree>
    <p:extLst>
      <p:ext uri="{BB962C8B-B14F-4D97-AF65-F5344CB8AC3E}">
        <p14:creationId xmlns:p14="http://schemas.microsoft.com/office/powerpoint/2010/main" val="5261326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3BAD0E-FC0C-403A-B541-42A395633C2A}"/>
              </a:ext>
            </a:extLst>
          </p:cNvPr>
          <p:cNvSpPr>
            <a:spLocks noGrp="1"/>
          </p:cNvSpPr>
          <p:nvPr>
            <p:ph sz="quarter" idx="10"/>
          </p:nvPr>
        </p:nvSpPr>
        <p:spPr>
          <a:xfrm>
            <a:off x="652992" y="1857374"/>
            <a:ext cx="6110328" cy="4391025"/>
          </a:xfrm>
        </p:spPr>
        <p:txBody>
          <a:bodyPr>
            <a:normAutofit lnSpcReduction="10000"/>
          </a:bodyPr>
          <a:lstStyle/>
          <a:p>
            <a:r>
              <a:rPr lang="en-US" sz="2400" dirty="0"/>
              <a:t>Being a thought partner for mental wellness</a:t>
            </a:r>
          </a:p>
          <a:p>
            <a:pPr marL="0" indent="0">
              <a:buNone/>
            </a:pPr>
            <a:endParaRPr lang="en-US" sz="2400" dirty="0"/>
          </a:p>
          <a:p>
            <a:r>
              <a:rPr lang="en-US" sz="2400" dirty="0"/>
              <a:t>Listening to the needs of those doing the work </a:t>
            </a:r>
          </a:p>
          <a:p>
            <a:endParaRPr lang="en-US" sz="2400" dirty="0"/>
          </a:p>
          <a:p>
            <a:r>
              <a:rPr lang="en-US" sz="2400" dirty="0"/>
              <a:t>Brain-storming ways to enhance collaboration, support and teamwork </a:t>
            </a:r>
          </a:p>
          <a:p>
            <a:endParaRPr lang="en-US" sz="2400" dirty="0"/>
          </a:p>
          <a:p>
            <a:r>
              <a:rPr lang="en-US" sz="2400" dirty="0"/>
              <a:t>Connecting to professional development opportunities and resources</a:t>
            </a:r>
          </a:p>
          <a:p>
            <a:endParaRPr lang="en-US" dirty="0"/>
          </a:p>
        </p:txBody>
      </p:sp>
      <p:sp>
        <p:nvSpPr>
          <p:cNvPr id="3" name="Title 2">
            <a:extLst>
              <a:ext uri="{FF2B5EF4-FFF2-40B4-BE49-F238E27FC236}">
                <a16:creationId xmlns:a16="http://schemas.microsoft.com/office/drawing/2014/main" id="{EB878112-9CDB-4BAF-92AE-04E7B18FF1BF}"/>
              </a:ext>
            </a:extLst>
          </p:cNvPr>
          <p:cNvSpPr>
            <a:spLocks noGrp="1"/>
          </p:cNvSpPr>
          <p:nvPr>
            <p:ph type="title"/>
          </p:nvPr>
        </p:nvSpPr>
        <p:spPr/>
        <p:txBody>
          <a:bodyPr>
            <a:normAutofit/>
          </a:bodyPr>
          <a:lstStyle/>
          <a:p>
            <a:pPr defTabSz="914400"/>
            <a:r>
              <a:rPr lang="en-US" sz="3600" dirty="0">
                <a:solidFill>
                  <a:srgbClr val="002D72"/>
                </a:solidFill>
                <a:latin typeface="+mj-lt"/>
                <a:ea typeface="+mj-ea"/>
                <a:cs typeface="+mj-cs"/>
              </a:rPr>
              <a:t>Teamwork </a:t>
            </a:r>
          </a:p>
        </p:txBody>
      </p:sp>
    </p:spTree>
    <p:extLst>
      <p:ext uri="{BB962C8B-B14F-4D97-AF65-F5344CB8AC3E}">
        <p14:creationId xmlns:p14="http://schemas.microsoft.com/office/powerpoint/2010/main" val="18420673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Lato Light"/>
              </a:rPr>
              <a:t>Contact Information</a:t>
            </a:r>
          </a:p>
        </p:txBody>
      </p:sp>
      <p:sp>
        <p:nvSpPr>
          <p:cNvPr id="4" name="Rectangle 3"/>
          <p:cNvSpPr/>
          <p:nvPr/>
        </p:nvSpPr>
        <p:spPr>
          <a:xfrm>
            <a:off x="1602938" y="2706665"/>
            <a:ext cx="4572000" cy="1569660"/>
          </a:xfrm>
          <a:prstGeom prst="rect">
            <a:avLst/>
          </a:prstGeom>
        </p:spPr>
        <p:txBody>
          <a:bodyPr>
            <a:spAutoFit/>
          </a:bodyPr>
          <a:lstStyle/>
          <a:p>
            <a:pPr algn="ctr">
              <a:defRPr/>
            </a:pPr>
            <a:r>
              <a:rPr lang="en-US" sz="2400" dirty="0"/>
              <a:t>Kristi Steel</a:t>
            </a:r>
          </a:p>
          <a:p>
            <a:pPr algn="ctr">
              <a:defRPr/>
            </a:pPr>
            <a:r>
              <a:rPr lang="en-US" sz="2400" dirty="0"/>
              <a:t>Director of Mental Health</a:t>
            </a:r>
          </a:p>
          <a:p>
            <a:pPr algn="ctr">
              <a:defRPr/>
            </a:pPr>
            <a:r>
              <a:rPr lang="en-US" sz="2400" dirty="0">
                <a:hlinkClick r:id="rId2"/>
              </a:rPr>
              <a:t>Kristi.Steel@tn.gov</a:t>
            </a:r>
            <a:r>
              <a:rPr lang="en-US" sz="2400" dirty="0"/>
              <a:t> </a:t>
            </a:r>
          </a:p>
          <a:p>
            <a:pPr algn="ctr">
              <a:defRPr/>
            </a:pPr>
            <a:r>
              <a:rPr lang="en-US" sz="2400" dirty="0"/>
              <a:t>(615) 964-0834</a:t>
            </a:r>
          </a:p>
        </p:txBody>
      </p:sp>
    </p:spTree>
    <p:extLst>
      <p:ext uri="{BB962C8B-B14F-4D97-AF65-F5344CB8AC3E}">
        <p14:creationId xmlns:p14="http://schemas.microsoft.com/office/powerpoint/2010/main" val="2932476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2A7D-7331-4D98-815B-6CEEC3288FD3}"/>
              </a:ext>
            </a:extLst>
          </p:cNvPr>
          <p:cNvSpPr>
            <a:spLocks noGrp="1"/>
          </p:cNvSpPr>
          <p:nvPr>
            <p:ph type="title"/>
          </p:nvPr>
        </p:nvSpPr>
        <p:spPr>
          <a:xfrm>
            <a:off x="696382" y="2481793"/>
            <a:ext cx="6391276" cy="1325563"/>
          </a:xfrm>
        </p:spPr>
        <p:txBody>
          <a:bodyPr/>
          <a:lstStyle/>
          <a:p>
            <a:r>
              <a:rPr lang="en-US" dirty="0">
                <a:latin typeface="Lato Light"/>
              </a:rPr>
              <a:t>College and Career Advising </a:t>
            </a:r>
          </a:p>
        </p:txBody>
      </p:sp>
    </p:spTree>
    <p:extLst>
      <p:ext uri="{BB962C8B-B14F-4D97-AF65-F5344CB8AC3E}">
        <p14:creationId xmlns:p14="http://schemas.microsoft.com/office/powerpoint/2010/main" val="3889453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B4D1-91A3-49E9-BB20-666BF48F2DAA}"/>
              </a:ext>
            </a:extLst>
          </p:cNvPr>
          <p:cNvSpPr>
            <a:spLocks noGrp="1"/>
          </p:cNvSpPr>
          <p:nvPr>
            <p:ph type="title"/>
          </p:nvPr>
        </p:nvSpPr>
        <p:spPr>
          <a:xfrm>
            <a:off x="419100" y="365127"/>
            <a:ext cx="6263922" cy="1238294"/>
          </a:xfrm>
        </p:spPr>
        <p:txBody>
          <a:bodyPr>
            <a:normAutofit/>
          </a:bodyPr>
          <a:lstStyle/>
          <a:p>
            <a:r>
              <a:rPr lang="en-US" dirty="0">
                <a:latin typeface="Lato Light"/>
              </a:rPr>
              <a:t>Career Awareness, Exploration, and Advising</a:t>
            </a:r>
          </a:p>
        </p:txBody>
      </p:sp>
      <p:sp>
        <p:nvSpPr>
          <p:cNvPr id="3" name="Text Placeholder 2">
            <a:extLst>
              <a:ext uri="{FF2B5EF4-FFF2-40B4-BE49-F238E27FC236}">
                <a16:creationId xmlns:a16="http://schemas.microsoft.com/office/drawing/2014/main" id="{4CB5F160-365C-4C97-AC76-FE024DA6B13B}"/>
              </a:ext>
            </a:extLst>
          </p:cNvPr>
          <p:cNvSpPr>
            <a:spLocks noGrp="1"/>
          </p:cNvSpPr>
          <p:nvPr>
            <p:ph type="body" sz="quarter" idx="10"/>
          </p:nvPr>
        </p:nvSpPr>
        <p:spPr/>
        <p:txBody>
          <a:bodyPr>
            <a:normAutofit lnSpcReduction="10000"/>
          </a:bodyPr>
          <a:lstStyle/>
          <a:p>
            <a:r>
              <a:rPr lang="en-US" dirty="0"/>
              <a:t>K-12 Career Awareness, Exploration, and Advising</a:t>
            </a:r>
          </a:p>
          <a:p>
            <a:endParaRPr lang="en-US" dirty="0"/>
          </a:p>
          <a:p>
            <a:pPr lvl="1"/>
            <a:r>
              <a:rPr lang="en-US" dirty="0"/>
              <a:t>Providing professional development on career assessment tools</a:t>
            </a:r>
          </a:p>
          <a:p>
            <a:pPr lvl="1"/>
            <a:r>
              <a:rPr lang="en-US" dirty="0"/>
              <a:t>Providing professional development on college and career advising strategies </a:t>
            </a:r>
          </a:p>
          <a:p>
            <a:pPr lvl="1"/>
            <a:r>
              <a:rPr lang="en-US" dirty="0"/>
              <a:t>Supporting districts in implementing career exploration strategies and programming</a:t>
            </a:r>
          </a:p>
          <a:p>
            <a:endParaRPr lang="en-US" sz="1800" b="1" dirty="0"/>
          </a:p>
        </p:txBody>
      </p:sp>
    </p:spTree>
    <p:extLst>
      <p:ext uri="{BB962C8B-B14F-4D97-AF65-F5344CB8AC3E}">
        <p14:creationId xmlns:p14="http://schemas.microsoft.com/office/powerpoint/2010/main" val="3062737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0892E-FAEA-4098-88E3-C19B1AD41791}"/>
              </a:ext>
            </a:extLst>
          </p:cNvPr>
          <p:cNvSpPr>
            <a:spLocks noGrp="1"/>
          </p:cNvSpPr>
          <p:nvPr>
            <p:ph type="title"/>
          </p:nvPr>
        </p:nvSpPr>
        <p:spPr/>
        <p:txBody>
          <a:bodyPr/>
          <a:lstStyle/>
          <a:p>
            <a:r>
              <a:rPr lang="en-US" dirty="0">
                <a:latin typeface="Lato Light"/>
              </a:rPr>
              <a:t>Counselor Resources</a:t>
            </a:r>
          </a:p>
        </p:txBody>
      </p:sp>
      <p:sp>
        <p:nvSpPr>
          <p:cNvPr id="3" name="Text Placeholder 2">
            <a:extLst>
              <a:ext uri="{FF2B5EF4-FFF2-40B4-BE49-F238E27FC236}">
                <a16:creationId xmlns:a16="http://schemas.microsoft.com/office/drawing/2014/main" id="{31B86098-8AC2-47F1-B9C6-62553880F1B9}"/>
              </a:ext>
            </a:extLst>
          </p:cNvPr>
          <p:cNvSpPr>
            <a:spLocks noGrp="1"/>
          </p:cNvSpPr>
          <p:nvPr>
            <p:ph type="body" sz="quarter" idx="10"/>
          </p:nvPr>
        </p:nvSpPr>
        <p:spPr/>
        <p:txBody>
          <a:bodyPr>
            <a:normAutofit/>
          </a:bodyPr>
          <a:lstStyle/>
          <a:p>
            <a:r>
              <a:rPr lang="en-US" dirty="0"/>
              <a:t>CollegeForTN.org</a:t>
            </a:r>
          </a:p>
          <a:p>
            <a:pPr lvl="1"/>
            <a:r>
              <a:rPr lang="en-US" dirty="0"/>
              <a:t>Senior Milestones Toolkit</a:t>
            </a:r>
          </a:p>
          <a:p>
            <a:pPr lvl="2"/>
            <a:r>
              <a:rPr lang="en-US" sz="2400" dirty="0"/>
              <a:t>TN Promise Application</a:t>
            </a:r>
          </a:p>
          <a:p>
            <a:pPr lvl="2"/>
            <a:r>
              <a:rPr lang="en-US" sz="2400" dirty="0"/>
              <a:t>College Applications</a:t>
            </a:r>
          </a:p>
          <a:p>
            <a:pPr lvl="3"/>
            <a:r>
              <a:rPr lang="en-US" sz="2400" dirty="0"/>
              <a:t>College Application Toolkit</a:t>
            </a:r>
          </a:p>
          <a:p>
            <a:pPr lvl="1"/>
            <a:r>
              <a:rPr lang="en-US" dirty="0"/>
              <a:t>FAFSA Submission</a:t>
            </a:r>
          </a:p>
          <a:p>
            <a:pPr lvl="2"/>
            <a:r>
              <a:rPr lang="en-US" sz="2400" dirty="0"/>
              <a:t>FAFSA Frenzy Toolkit 2020-2021 </a:t>
            </a:r>
          </a:p>
          <a:p>
            <a:endParaRPr lang="en-US" dirty="0"/>
          </a:p>
          <a:p>
            <a:pPr marL="914400" lvl="2" indent="0">
              <a:buNone/>
            </a:pPr>
            <a:endParaRPr lang="en-US" dirty="0"/>
          </a:p>
          <a:p>
            <a:pPr marL="1371600" lvl="3" indent="0">
              <a:buNone/>
            </a:pPr>
            <a:endParaRPr lang="en-US" dirty="0"/>
          </a:p>
        </p:txBody>
      </p:sp>
    </p:spTree>
    <p:extLst>
      <p:ext uri="{BB962C8B-B14F-4D97-AF65-F5344CB8AC3E}">
        <p14:creationId xmlns:p14="http://schemas.microsoft.com/office/powerpoint/2010/main" val="1918134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42B10-A54D-41C4-A442-CC87F0DC0D59}"/>
              </a:ext>
            </a:extLst>
          </p:cNvPr>
          <p:cNvSpPr>
            <a:spLocks noGrp="1"/>
          </p:cNvSpPr>
          <p:nvPr>
            <p:ph type="title"/>
          </p:nvPr>
        </p:nvSpPr>
        <p:spPr/>
        <p:txBody>
          <a:bodyPr/>
          <a:lstStyle/>
          <a:p>
            <a:r>
              <a:rPr lang="en-US" dirty="0">
                <a:latin typeface="Lato Light"/>
              </a:rPr>
              <a:t>Counselor Resources</a:t>
            </a:r>
          </a:p>
        </p:txBody>
      </p:sp>
      <p:sp>
        <p:nvSpPr>
          <p:cNvPr id="3" name="Text Placeholder 2">
            <a:extLst>
              <a:ext uri="{FF2B5EF4-FFF2-40B4-BE49-F238E27FC236}">
                <a16:creationId xmlns:a16="http://schemas.microsoft.com/office/drawing/2014/main" id="{A8AD97FC-D34C-41BC-B221-14873C854A8A}"/>
              </a:ext>
            </a:extLst>
          </p:cNvPr>
          <p:cNvSpPr>
            <a:spLocks noGrp="1"/>
          </p:cNvSpPr>
          <p:nvPr>
            <p:ph type="body" sz="quarter" idx="10"/>
          </p:nvPr>
        </p:nvSpPr>
        <p:spPr>
          <a:xfrm>
            <a:off x="287867" y="1405467"/>
            <a:ext cx="5944203" cy="4561265"/>
          </a:xfrm>
        </p:spPr>
        <p:txBody>
          <a:bodyPr/>
          <a:lstStyle/>
          <a:p>
            <a:pPr lvl="1"/>
            <a:endParaRPr lang="en-US" dirty="0"/>
          </a:p>
          <a:p>
            <a:r>
              <a:rPr lang="en-US" dirty="0"/>
              <a:t>College and Career Advising Newsletter</a:t>
            </a:r>
          </a:p>
          <a:p>
            <a:pPr marL="342900" indent="-342900">
              <a:buFont typeface="Arial" panose="020B0604020202020204" pitchFamily="34" charset="0"/>
              <a:buChar char="•"/>
            </a:pPr>
            <a:r>
              <a:rPr lang="en-US" dirty="0"/>
              <a:t>Updates from the Department</a:t>
            </a:r>
          </a:p>
          <a:p>
            <a:pPr marL="342900" indent="-342900">
              <a:buFont typeface="Arial" panose="020B0604020202020204" pitchFamily="34" charset="0"/>
              <a:buChar char="•"/>
            </a:pPr>
            <a:r>
              <a:rPr lang="en-US" dirty="0"/>
              <a:t>Important Reminders</a:t>
            </a:r>
          </a:p>
          <a:p>
            <a:pPr marL="342900" indent="-342900">
              <a:buFont typeface="Arial" panose="020B0604020202020204" pitchFamily="34" charset="0"/>
              <a:buChar char="•"/>
            </a:pPr>
            <a:r>
              <a:rPr lang="en-US" dirty="0"/>
              <a:t>Resources</a:t>
            </a:r>
          </a:p>
          <a:p>
            <a:pPr marL="342900" indent="-342900">
              <a:buFont typeface="Arial" panose="020B0604020202020204" pitchFamily="34" charset="0"/>
              <a:buChar char="•"/>
            </a:pPr>
            <a:r>
              <a:rPr lang="en-US" dirty="0"/>
              <a:t>Trainings</a:t>
            </a:r>
          </a:p>
          <a:p>
            <a:endParaRPr lang="en-US" dirty="0"/>
          </a:p>
        </p:txBody>
      </p:sp>
    </p:spTree>
    <p:extLst>
      <p:ext uri="{BB962C8B-B14F-4D97-AF65-F5344CB8AC3E}">
        <p14:creationId xmlns:p14="http://schemas.microsoft.com/office/powerpoint/2010/main" val="864536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9968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B86E-37B0-4621-9A46-1A83830C4F0C}"/>
              </a:ext>
            </a:extLst>
          </p:cNvPr>
          <p:cNvSpPr>
            <a:spLocks noGrp="1"/>
          </p:cNvSpPr>
          <p:nvPr>
            <p:ph type="title"/>
          </p:nvPr>
        </p:nvSpPr>
        <p:spPr/>
        <p:txBody>
          <a:bodyPr/>
          <a:lstStyle/>
          <a:p>
            <a:r>
              <a:rPr lang="en-US" dirty="0">
                <a:latin typeface="Lato Light"/>
              </a:rPr>
              <a:t>Counselor Trainings</a:t>
            </a:r>
          </a:p>
        </p:txBody>
      </p:sp>
      <p:sp>
        <p:nvSpPr>
          <p:cNvPr id="3" name="Text Placeholder 2">
            <a:extLst>
              <a:ext uri="{FF2B5EF4-FFF2-40B4-BE49-F238E27FC236}">
                <a16:creationId xmlns:a16="http://schemas.microsoft.com/office/drawing/2014/main" id="{5C827C13-5FD0-40DF-8DEF-376587A3117C}"/>
              </a:ext>
            </a:extLst>
          </p:cNvPr>
          <p:cNvSpPr>
            <a:spLocks noGrp="1"/>
          </p:cNvSpPr>
          <p:nvPr>
            <p:ph type="body" sz="quarter" idx="10"/>
          </p:nvPr>
        </p:nvSpPr>
        <p:spPr/>
        <p:txBody>
          <a:bodyPr/>
          <a:lstStyle/>
          <a:p>
            <a:r>
              <a:rPr lang="en-US" dirty="0"/>
              <a:t>Needs Assessment</a:t>
            </a:r>
          </a:p>
          <a:p>
            <a:pPr lvl="1"/>
            <a:r>
              <a:rPr lang="en-US" dirty="0"/>
              <a:t>Counselor Regional Roundtables (TBA)</a:t>
            </a:r>
          </a:p>
          <a:p>
            <a:pPr lvl="1"/>
            <a:endParaRPr lang="en-US" dirty="0"/>
          </a:p>
          <a:p>
            <a:pPr lvl="1"/>
            <a:r>
              <a:rPr lang="en-US" dirty="0"/>
              <a:t>We want to hear from you…</a:t>
            </a:r>
          </a:p>
          <a:p>
            <a:pPr lvl="2"/>
            <a:r>
              <a:rPr lang="en-US" sz="2400" dirty="0"/>
              <a:t>What are the needs of your school?</a:t>
            </a:r>
          </a:p>
          <a:p>
            <a:pPr lvl="2"/>
            <a:r>
              <a:rPr lang="en-US" sz="2400" dirty="0"/>
              <a:t>What are your professional development needs?</a:t>
            </a:r>
          </a:p>
          <a:p>
            <a:pPr lvl="2"/>
            <a:r>
              <a:rPr lang="en-US" sz="2400" dirty="0"/>
              <a:t>How can we at the state level support you?</a:t>
            </a:r>
          </a:p>
        </p:txBody>
      </p:sp>
    </p:spTree>
    <p:extLst>
      <p:ext uri="{BB962C8B-B14F-4D97-AF65-F5344CB8AC3E}">
        <p14:creationId xmlns:p14="http://schemas.microsoft.com/office/powerpoint/2010/main" val="904958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FC81-F20D-45C3-A155-172B6FABDE12}"/>
              </a:ext>
            </a:extLst>
          </p:cNvPr>
          <p:cNvSpPr>
            <a:spLocks noGrp="1"/>
          </p:cNvSpPr>
          <p:nvPr>
            <p:ph type="title"/>
          </p:nvPr>
        </p:nvSpPr>
        <p:spPr/>
        <p:txBody>
          <a:bodyPr/>
          <a:lstStyle/>
          <a:p>
            <a:r>
              <a:rPr lang="en-US" dirty="0">
                <a:latin typeface="Lato Light"/>
              </a:rPr>
              <a:t>Contact Information</a:t>
            </a:r>
          </a:p>
        </p:txBody>
      </p:sp>
      <p:sp>
        <p:nvSpPr>
          <p:cNvPr id="3" name="Text Placeholder 2">
            <a:extLst>
              <a:ext uri="{FF2B5EF4-FFF2-40B4-BE49-F238E27FC236}">
                <a16:creationId xmlns:a16="http://schemas.microsoft.com/office/drawing/2014/main" id="{79C5926D-7308-4DEA-98B1-99695F18B5A3}"/>
              </a:ext>
            </a:extLst>
          </p:cNvPr>
          <p:cNvSpPr>
            <a:spLocks noGrp="1"/>
          </p:cNvSpPr>
          <p:nvPr>
            <p:ph type="body" sz="quarter" idx="10"/>
          </p:nvPr>
        </p:nvSpPr>
        <p:spPr/>
        <p:txBody>
          <a:bodyPr/>
          <a:lstStyle/>
          <a:p>
            <a:pPr marL="0" indent="0" algn="ctr">
              <a:buNone/>
            </a:pPr>
            <a:endParaRPr lang="en-US" dirty="0"/>
          </a:p>
          <a:p>
            <a:pPr marL="0" indent="0" algn="ctr">
              <a:buNone/>
            </a:pPr>
            <a:endParaRPr lang="en-US" dirty="0"/>
          </a:p>
          <a:p>
            <a:pPr marL="0" indent="0" algn="ctr">
              <a:buNone/>
            </a:pPr>
            <a:r>
              <a:rPr lang="en-US" dirty="0"/>
              <a:t>Danesha L. Ward</a:t>
            </a:r>
          </a:p>
          <a:p>
            <a:pPr marL="0" indent="0" algn="ctr">
              <a:buNone/>
            </a:pPr>
            <a:r>
              <a:rPr lang="en-US" dirty="0"/>
              <a:t>Coordinator of College and Career Advising</a:t>
            </a:r>
          </a:p>
          <a:p>
            <a:pPr marL="0" indent="0" algn="ctr">
              <a:buNone/>
            </a:pPr>
            <a:r>
              <a:rPr lang="en-US" dirty="0">
                <a:hlinkClick r:id="rId2"/>
              </a:rPr>
              <a:t>Danesha.Ward@tn.gov</a:t>
            </a:r>
            <a:endParaRPr lang="en-US" dirty="0"/>
          </a:p>
          <a:p>
            <a:pPr marL="0" indent="0" algn="ctr">
              <a:buNone/>
            </a:pPr>
            <a:r>
              <a:rPr lang="en-US" dirty="0"/>
              <a:t>(615) 490-1648</a:t>
            </a:r>
          </a:p>
        </p:txBody>
      </p:sp>
    </p:spTree>
    <p:extLst>
      <p:ext uri="{BB962C8B-B14F-4D97-AF65-F5344CB8AC3E}">
        <p14:creationId xmlns:p14="http://schemas.microsoft.com/office/powerpoint/2010/main" val="3921363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6B48-9140-4C54-AFC5-CFD49EB3BCDF}"/>
              </a:ext>
            </a:extLst>
          </p:cNvPr>
          <p:cNvSpPr>
            <a:spLocks noGrp="1"/>
          </p:cNvSpPr>
          <p:nvPr>
            <p:ph type="title"/>
          </p:nvPr>
        </p:nvSpPr>
        <p:spPr/>
        <p:txBody>
          <a:bodyPr/>
          <a:lstStyle/>
          <a:p>
            <a:r>
              <a:rPr lang="en-US" dirty="0"/>
              <a:t>Newsletters</a:t>
            </a:r>
          </a:p>
        </p:txBody>
      </p:sp>
      <p:sp>
        <p:nvSpPr>
          <p:cNvPr id="3" name="Text Placeholder 2">
            <a:extLst>
              <a:ext uri="{FF2B5EF4-FFF2-40B4-BE49-F238E27FC236}">
                <a16:creationId xmlns:a16="http://schemas.microsoft.com/office/drawing/2014/main" id="{190C1E1C-5AD8-449F-9277-7509328532B9}"/>
              </a:ext>
            </a:extLst>
          </p:cNvPr>
          <p:cNvSpPr>
            <a:spLocks noGrp="1"/>
          </p:cNvSpPr>
          <p:nvPr>
            <p:ph type="body" sz="quarter" idx="10"/>
          </p:nvPr>
        </p:nvSpPr>
        <p:spPr/>
        <p:txBody>
          <a:bodyPr/>
          <a:lstStyle/>
          <a:p>
            <a:r>
              <a:rPr lang="en-US" dirty="0"/>
              <a:t>College and Career Advising Newsletter - </a:t>
            </a:r>
            <a:r>
              <a:rPr lang="en-US" dirty="0">
                <a:hlinkClick r:id="rId2"/>
              </a:rPr>
              <a:t>https://www.us8.list-manage.com/subscribe?u=b28b453ee164f9a2e2b5057e1&amp;id=2a8bd96e84</a:t>
            </a:r>
            <a:endParaRPr lang="en-US" dirty="0"/>
          </a:p>
          <a:p>
            <a:endParaRPr lang="en-US" dirty="0"/>
          </a:p>
          <a:p>
            <a:r>
              <a:rPr lang="en-US" dirty="0"/>
              <a:t>Whole Child Newsletter - </a:t>
            </a:r>
            <a:r>
              <a:rPr lang="en-US" dirty="0">
                <a:hlinkClick r:id="rId3"/>
              </a:rPr>
              <a:t>http://eepurl.com/gWRtm9</a:t>
            </a:r>
            <a:endParaRPr lang="en-US" dirty="0"/>
          </a:p>
        </p:txBody>
      </p:sp>
    </p:spTree>
    <p:extLst>
      <p:ext uri="{BB962C8B-B14F-4D97-AF65-F5344CB8AC3E}">
        <p14:creationId xmlns:p14="http://schemas.microsoft.com/office/powerpoint/2010/main" val="190913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2D38C2-0C73-4A44-8177-318C119C9F8D}"/>
              </a:ext>
            </a:extLst>
          </p:cNvPr>
          <p:cNvSpPr>
            <a:spLocks noGrp="1"/>
          </p:cNvSpPr>
          <p:nvPr>
            <p:ph type="title"/>
          </p:nvPr>
        </p:nvSpPr>
        <p:spPr>
          <a:xfrm>
            <a:off x="1028699" y="1806222"/>
            <a:ext cx="5812970" cy="3533421"/>
          </a:xfrm>
        </p:spPr>
        <p:txBody>
          <a:bodyPr>
            <a:normAutofit/>
          </a:bodyPr>
          <a:lstStyle/>
          <a:p>
            <a:pPr algn="ctr"/>
            <a:r>
              <a:rPr lang="en-US" dirty="0">
                <a:latin typeface="Lato Light"/>
              </a:rPr>
              <a:t>Questions?</a:t>
            </a:r>
            <a:br>
              <a:rPr lang="en-US" dirty="0"/>
            </a:br>
            <a:br>
              <a:rPr lang="en-US" dirty="0"/>
            </a:br>
            <a:r>
              <a:rPr lang="en-US" sz="2400" dirty="0">
                <a:hlinkClick r:id="rId2"/>
              </a:rPr>
              <a:t>Danesha.Ward@tn.gov</a:t>
            </a:r>
            <a:br>
              <a:rPr lang="en-US" sz="2400" dirty="0"/>
            </a:br>
            <a:r>
              <a:rPr lang="en-US" sz="2400" dirty="0">
                <a:hlinkClick r:id="rId3"/>
              </a:rPr>
              <a:t>Kristi.Steel@tn.gov</a:t>
            </a:r>
            <a:r>
              <a:rPr lang="en-US" sz="2400" dirty="0"/>
              <a:t> </a:t>
            </a:r>
            <a:endParaRPr lang="en-US" dirty="0"/>
          </a:p>
        </p:txBody>
      </p:sp>
    </p:spTree>
    <p:extLst>
      <p:ext uri="{BB962C8B-B14F-4D97-AF65-F5344CB8AC3E}">
        <p14:creationId xmlns:p14="http://schemas.microsoft.com/office/powerpoint/2010/main" val="1665705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4727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4F743-527C-4AA0-8F2F-5D49943D5E34}"/>
              </a:ext>
            </a:extLst>
          </p:cNvPr>
          <p:cNvSpPr>
            <a:spLocks noGrp="1"/>
          </p:cNvSpPr>
          <p:nvPr>
            <p:ph type="title"/>
          </p:nvPr>
        </p:nvSpPr>
        <p:spPr/>
        <p:txBody>
          <a:bodyPr/>
          <a:lstStyle/>
          <a:p>
            <a:r>
              <a:rPr lang="en-US" dirty="0">
                <a:latin typeface="Lato Light"/>
              </a:rPr>
              <a:t>Objectives for Today</a:t>
            </a:r>
          </a:p>
        </p:txBody>
      </p:sp>
      <p:sp>
        <p:nvSpPr>
          <p:cNvPr id="3" name="Text Placeholder 2">
            <a:extLst>
              <a:ext uri="{FF2B5EF4-FFF2-40B4-BE49-F238E27FC236}">
                <a16:creationId xmlns:a16="http://schemas.microsoft.com/office/drawing/2014/main" id="{A7CB5AC1-901D-42EE-9566-941FB97314F5}"/>
              </a:ext>
            </a:extLst>
          </p:cNvPr>
          <p:cNvSpPr>
            <a:spLocks noGrp="1"/>
          </p:cNvSpPr>
          <p:nvPr>
            <p:ph type="body" sz="quarter" idx="10"/>
          </p:nvPr>
        </p:nvSpPr>
        <p:spPr/>
        <p:txBody>
          <a:bodyPr>
            <a:normAutofit/>
          </a:bodyPr>
          <a:lstStyle/>
          <a:p>
            <a:pPr marL="457200" indent="-457200">
              <a:buFont typeface="+mj-lt"/>
              <a:buAutoNum type="arabicPeriod"/>
            </a:pPr>
            <a:r>
              <a:rPr lang="en-US" dirty="0"/>
              <a:t>Understand the Roles of the Director of Mental Health and Coordinator of College and Career Advising</a:t>
            </a:r>
          </a:p>
          <a:p>
            <a:pPr marL="457200" indent="-457200">
              <a:buFont typeface="+mj-lt"/>
              <a:buAutoNum type="arabicPeriod"/>
            </a:pPr>
            <a:r>
              <a:rPr lang="en-US" dirty="0"/>
              <a:t>Learn about the supports and resources related to Mental Health and College and Career Readiness</a:t>
            </a:r>
          </a:p>
        </p:txBody>
      </p:sp>
    </p:spTree>
    <p:extLst>
      <p:ext uri="{BB962C8B-B14F-4D97-AF65-F5344CB8AC3E}">
        <p14:creationId xmlns:p14="http://schemas.microsoft.com/office/powerpoint/2010/main" val="872011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61">
            <a:extLst>
              <a:ext uri="{FF2B5EF4-FFF2-40B4-BE49-F238E27FC236}">
                <a16:creationId xmlns:a16="http://schemas.microsoft.com/office/drawing/2014/main" id="{EAD4DD6E-3975-B545-A12F-416DE95134AC}"/>
              </a:ext>
            </a:extLst>
          </p:cNvPr>
          <p:cNvSpPr>
            <a:spLocks noGrp="1"/>
          </p:cNvSpPr>
          <p:nvPr>
            <p:ph type="title"/>
          </p:nvPr>
        </p:nvSpPr>
        <p:spPr/>
        <p:txBody>
          <a:bodyPr/>
          <a:lstStyle/>
          <a:p>
            <a:r>
              <a:rPr lang="en-US" dirty="0">
                <a:latin typeface="Lato Light"/>
              </a:rPr>
              <a:t>Agenda</a:t>
            </a:r>
          </a:p>
        </p:txBody>
      </p:sp>
      <p:sp>
        <p:nvSpPr>
          <p:cNvPr id="63" name="Text Placeholder 62">
            <a:extLst>
              <a:ext uri="{FF2B5EF4-FFF2-40B4-BE49-F238E27FC236}">
                <a16:creationId xmlns:a16="http://schemas.microsoft.com/office/drawing/2014/main" id="{181DE95B-889C-A44D-967F-E2589D15B748}"/>
              </a:ext>
            </a:extLst>
          </p:cNvPr>
          <p:cNvSpPr>
            <a:spLocks noGrp="1"/>
          </p:cNvSpPr>
          <p:nvPr>
            <p:ph type="body" sz="quarter" idx="10"/>
          </p:nvPr>
        </p:nvSpPr>
        <p:spPr/>
        <p:txBody>
          <a:bodyPr/>
          <a:lstStyle/>
          <a:p>
            <a:pPr marL="0" indent="0">
              <a:buNone/>
            </a:pPr>
            <a:endParaRPr lang="en-US" dirty="0"/>
          </a:p>
          <a:p>
            <a:pPr marL="0" indent="0">
              <a:buNone/>
            </a:pPr>
            <a:endParaRPr lang="en-US" dirty="0"/>
          </a:p>
        </p:txBody>
      </p:sp>
      <p:graphicFrame>
        <p:nvGraphicFramePr>
          <p:cNvPr id="2" name="Table 2">
            <a:extLst>
              <a:ext uri="{FF2B5EF4-FFF2-40B4-BE49-F238E27FC236}">
                <a16:creationId xmlns:a16="http://schemas.microsoft.com/office/drawing/2014/main" id="{9697A8CE-7166-4343-AAFC-D01AE7766B04}"/>
              </a:ext>
            </a:extLst>
          </p:cNvPr>
          <p:cNvGraphicFramePr>
            <a:graphicFrameLocks noGrp="1"/>
          </p:cNvGraphicFramePr>
          <p:nvPr>
            <p:extLst>
              <p:ext uri="{D42A27DB-BD31-4B8C-83A1-F6EECF244321}">
                <p14:modId xmlns:p14="http://schemas.microsoft.com/office/powerpoint/2010/main" val="1655553244"/>
              </p:ext>
            </p:extLst>
          </p:nvPr>
        </p:nvGraphicFramePr>
        <p:xfrm>
          <a:off x="1674191" y="1729297"/>
          <a:ext cx="5327374" cy="2651760"/>
        </p:xfrm>
        <a:graphic>
          <a:graphicData uri="http://schemas.openxmlformats.org/drawingml/2006/table">
            <a:tbl>
              <a:tblPr firstRow="1" bandRow="1">
                <a:tableStyleId>{5C22544A-7EE6-4342-B048-85BDC9FD1C3A}</a:tableStyleId>
              </a:tblPr>
              <a:tblGrid>
                <a:gridCol w="2663687">
                  <a:extLst>
                    <a:ext uri="{9D8B030D-6E8A-4147-A177-3AD203B41FA5}">
                      <a16:colId xmlns:a16="http://schemas.microsoft.com/office/drawing/2014/main" val="3142881874"/>
                    </a:ext>
                  </a:extLst>
                </a:gridCol>
                <a:gridCol w="2663687">
                  <a:extLst>
                    <a:ext uri="{9D8B030D-6E8A-4147-A177-3AD203B41FA5}">
                      <a16:colId xmlns:a16="http://schemas.microsoft.com/office/drawing/2014/main" val="3464304390"/>
                    </a:ext>
                  </a:extLst>
                </a:gridCol>
              </a:tblGrid>
              <a:tr h="387810">
                <a:tc>
                  <a:txBody>
                    <a:bodyPr/>
                    <a:lstStyle/>
                    <a:p>
                      <a:r>
                        <a:rPr lang="en-US" sz="2400" dirty="0"/>
                        <a:t>Time</a:t>
                      </a:r>
                    </a:p>
                  </a:txBody>
                  <a:tcPr/>
                </a:tc>
                <a:tc>
                  <a:txBody>
                    <a:bodyPr/>
                    <a:lstStyle/>
                    <a:p>
                      <a:r>
                        <a:rPr lang="en-US" sz="2400" dirty="0"/>
                        <a:t>Section</a:t>
                      </a:r>
                    </a:p>
                  </a:txBody>
                  <a:tcPr/>
                </a:tc>
                <a:extLst>
                  <a:ext uri="{0D108BD9-81ED-4DB2-BD59-A6C34878D82A}">
                    <a16:rowId xmlns:a16="http://schemas.microsoft.com/office/drawing/2014/main" val="346099744"/>
                  </a:ext>
                </a:extLst>
              </a:tr>
              <a:tr h="387810">
                <a:tc>
                  <a:txBody>
                    <a:bodyPr/>
                    <a:lstStyle/>
                    <a:p>
                      <a:r>
                        <a:rPr lang="en-US" sz="2400" dirty="0"/>
                        <a:t>5 minutes</a:t>
                      </a:r>
                    </a:p>
                  </a:txBody>
                  <a:tcPr/>
                </a:tc>
                <a:tc>
                  <a:txBody>
                    <a:bodyPr/>
                    <a:lstStyle/>
                    <a:p>
                      <a:r>
                        <a:rPr lang="en-US" sz="2400" dirty="0"/>
                        <a:t>Introductions</a:t>
                      </a:r>
                    </a:p>
                  </a:txBody>
                  <a:tcPr/>
                </a:tc>
                <a:extLst>
                  <a:ext uri="{0D108BD9-81ED-4DB2-BD59-A6C34878D82A}">
                    <a16:rowId xmlns:a16="http://schemas.microsoft.com/office/drawing/2014/main" val="4266899183"/>
                  </a:ext>
                </a:extLst>
              </a:tr>
              <a:tr h="387810">
                <a:tc>
                  <a:txBody>
                    <a:bodyPr/>
                    <a:lstStyle/>
                    <a:p>
                      <a:r>
                        <a:rPr lang="en-US" sz="2400" dirty="0"/>
                        <a:t>10 minutes</a:t>
                      </a:r>
                    </a:p>
                  </a:txBody>
                  <a:tcPr/>
                </a:tc>
                <a:tc>
                  <a:txBody>
                    <a:bodyPr/>
                    <a:lstStyle/>
                    <a:p>
                      <a:r>
                        <a:rPr lang="en-US" sz="2400" dirty="0"/>
                        <a:t>Mental Health</a:t>
                      </a:r>
                    </a:p>
                  </a:txBody>
                  <a:tcPr/>
                </a:tc>
                <a:extLst>
                  <a:ext uri="{0D108BD9-81ED-4DB2-BD59-A6C34878D82A}">
                    <a16:rowId xmlns:a16="http://schemas.microsoft.com/office/drawing/2014/main" val="2736389553"/>
                  </a:ext>
                </a:extLst>
              </a:tr>
              <a:tr h="387810">
                <a:tc>
                  <a:txBody>
                    <a:bodyPr/>
                    <a:lstStyle/>
                    <a:p>
                      <a:r>
                        <a:rPr lang="en-US" sz="2400" dirty="0"/>
                        <a:t>10 minutes</a:t>
                      </a:r>
                    </a:p>
                  </a:txBody>
                  <a:tcPr/>
                </a:tc>
                <a:tc>
                  <a:txBody>
                    <a:bodyPr/>
                    <a:lstStyle/>
                    <a:p>
                      <a:r>
                        <a:rPr lang="en-US" sz="2400" dirty="0"/>
                        <a:t>College and Career</a:t>
                      </a:r>
                    </a:p>
                  </a:txBody>
                  <a:tcPr/>
                </a:tc>
                <a:extLst>
                  <a:ext uri="{0D108BD9-81ED-4DB2-BD59-A6C34878D82A}">
                    <a16:rowId xmlns:a16="http://schemas.microsoft.com/office/drawing/2014/main" val="3247750281"/>
                  </a:ext>
                </a:extLst>
              </a:tr>
              <a:tr h="387810">
                <a:tc>
                  <a:txBody>
                    <a:bodyPr/>
                    <a:lstStyle/>
                    <a:p>
                      <a:r>
                        <a:rPr lang="en-US" sz="2400" dirty="0"/>
                        <a:t>10 minutes</a:t>
                      </a:r>
                    </a:p>
                  </a:txBody>
                  <a:tcPr/>
                </a:tc>
                <a:tc>
                  <a:txBody>
                    <a:bodyPr/>
                    <a:lstStyle/>
                    <a:p>
                      <a:r>
                        <a:rPr lang="en-US" sz="2400" dirty="0"/>
                        <a:t>Questions</a:t>
                      </a:r>
                    </a:p>
                  </a:txBody>
                  <a:tcPr/>
                </a:tc>
                <a:extLst>
                  <a:ext uri="{0D108BD9-81ED-4DB2-BD59-A6C34878D82A}">
                    <a16:rowId xmlns:a16="http://schemas.microsoft.com/office/drawing/2014/main" val="2937627826"/>
                  </a:ext>
                </a:extLst>
              </a:tr>
            </a:tbl>
          </a:graphicData>
        </a:graphic>
      </p:graphicFrame>
    </p:spTree>
    <p:extLst>
      <p:ext uri="{BB962C8B-B14F-4D97-AF65-F5344CB8AC3E}">
        <p14:creationId xmlns:p14="http://schemas.microsoft.com/office/powerpoint/2010/main" val="1084459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5E1452-5F1C-4ED0-AE10-7D897D2BA638}"/>
              </a:ext>
            </a:extLst>
          </p:cNvPr>
          <p:cNvSpPr>
            <a:spLocks noGrp="1"/>
          </p:cNvSpPr>
          <p:nvPr>
            <p:ph sz="quarter" idx="10"/>
          </p:nvPr>
        </p:nvSpPr>
        <p:spPr/>
        <p:txBody>
          <a:bodyPr>
            <a:normAutofit/>
          </a:bodyPr>
          <a:lstStyle/>
          <a:p>
            <a:pPr marL="0" indent="0">
              <a:buNone/>
            </a:pPr>
            <a:r>
              <a:rPr lang="en-US" sz="2400" dirty="0"/>
              <a:t>Kristi Steel, LCSW Director of Mental Health, Division of Whole Child Supports</a:t>
            </a:r>
          </a:p>
          <a:p>
            <a:pPr marL="0" indent="0">
              <a:buNone/>
            </a:pPr>
            <a:endParaRPr lang="en-US" sz="2400" dirty="0"/>
          </a:p>
          <a:p>
            <a:r>
              <a:rPr lang="en-US" sz="2400" dirty="0"/>
              <a:t>Background/Previous work Experience</a:t>
            </a:r>
          </a:p>
          <a:p>
            <a:r>
              <a:rPr lang="en-US" sz="2400" dirty="0"/>
              <a:t>Roles</a:t>
            </a:r>
          </a:p>
          <a:p>
            <a:pPr lvl="1"/>
            <a:r>
              <a:rPr lang="en-US" sz="2400" dirty="0"/>
              <a:t>Trauma Informed Schools</a:t>
            </a:r>
          </a:p>
          <a:p>
            <a:pPr lvl="1"/>
            <a:r>
              <a:rPr lang="en-US" sz="2400" dirty="0"/>
              <a:t>Trainings  </a:t>
            </a:r>
          </a:p>
          <a:p>
            <a:pPr lvl="1"/>
            <a:r>
              <a:rPr lang="en-US" sz="2400" dirty="0"/>
              <a:t>Citizenship and Civics</a:t>
            </a:r>
          </a:p>
          <a:p>
            <a:pPr lvl="1"/>
            <a:r>
              <a:rPr lang="en-US" sz="2400" dirty="0"/>
              <a:t>Teamwork </a:t>
            </a:r>
          </a:p>
          <a:p>
            <a:pPr marL="0" indent="0">
              <a:buNone/>
            </a:pPr>
            <a:r>
              <a:rPr lang="en-US" sz="2400" dirty="0"/>
              <a:t>	</a:t>
            </a:r>
          </a:p>
        </p:txBody>
      </p:sp>
      <p:sp>
        <p:nvSpPr>
          <p:cNvPr id="3" name="Title 2">
            <a:extLst>
              <a:ext uri="{FF2B5EF4-FFF2-40B4-BE49-F238E27FC236}">
                <a16:creationId xmlns:a16="http://schemas.microsoft.com/office/drawing/2014/main" id="{82F67CE7-7CB1-4AB2-8B45-965A37E95B04}"/>
              </a:ext>
            </a:extLst>
          </p:cNvPr>
          <p:cNvSpPr>
            <a:spLocks noGrp="1"/>
          </p:cNvSpPr>
          <p:nvPr>
            <p:ph type="title"/>
          </p:nvPr>
        </p:nvSpPr>
        <p:spPr/>
        <p:txBody>
          <a:bodyPr/>
          <a:lstStyle/>
          <a:p>
            <a:pPr defTabSz="914400"/>
            <a:r>
              <a:rPr lang="en-US" sz="3600" dirty="0">
                <a:solidFill>
                  <a:srgbClr val="002D72"/>
                </a:solidFill>
                <a:latin typeface="+mj-lt"/>
                <a:ea typeface="+mj-ea"/>
                <a:cs typeface="+mj-cs"/>
              </a:rPr>
              <a:t>Introductions</a:t>
            </a:r>
          </a:p>
        </p:txBody>
      </p:sp>
    </p:spTree>
    <p:extLst>
      <p:ext uri="{BB962C8B-B14F-4D97-AF65-F5344CB8AC3E}">
        <p14:creationId xmlns:p14="http://schemas.microsoft.com/office/powerpoint/2010/main" val="382433897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43D8B3-3AA5-47A7-A820-C88100A45196}"/>
              </a:ext>
            </a:extLst>
          </p:cNvPr>
          <p:cNvSpPr>
            <a:spLocks noGrp="1"/>
          </p:cNvSpPr>
          <p:nvPr>
            <p:ph sz="quarter" idx="10"/>
          </p:nvPr>
        </p:nvSpPr>
        <p:spPr>
          <a:xfrm>
            <a:off x="653824" y="1728788"/>
            <a:ext cx="6388176" cy="4626856"/>
          </a:xfrm>
        </p:spPr>
        <p:txBody>
          <a:bodyPr>
            <a:normAutofit lnSpcReduction="10000"/>
          </a:bodyPr>
          <a:lstStyle/>
          <a:p>
            <a:pPr marL="0" indent="0">
              <a:buNone/>
            </a:pPr>
            <a:r>
              <a:rPr lang="en-US" sz="2400" dirty="0"/>
              <a:t>Danesha Ward, M.S. Coordinator of College and Career Advising, College, Career, and Technical Education Department</a:t>
            </a:r>
          </a:p>
          <a:p>
            <a:pPr marL="0" indent="0">
              <a:buNone/>
            </a:pPr>
            <a:endParaRPr lang="en-US" sz="2400" dirty="0"/>
          </a:p>
          <a:p>
            <a:r>
              <a:rPr lang="en-US" sz="2400" dirty="0"/>
              <a:t>Background/Previous Work Experiences</a:t>
            </a:r>
          </a:p>
          <a:p>
            <a:r>
              <a:rPr lang="en-US" sz="2400" dirty="0"/>
              <a:t>Roles and Responsibilities</a:t>
            </a:r>
          </a:p>
          <a:p>
            <a:pPr lvl="1"/>
            <a:r>
              <a:rPr lang="en-US" sz="2400" dirty="0"/>
              <a:t>Career Awareness, Exploration, and Advising K-12</a:t>
            </a:r>
          </a:p>
          <a:p>
            <a:pPr lvl="1"/>
            <a:r>
              <a:rPr lang="en-US" sz="2400" dirty="0"/>
              <a:t>Counselor Professional Development/Trainings/Resources</a:t>
            </a:r>
          </a:p>
          <a:p>
            <a:pPr lvl="1"/>
            <a:r>
              <a:rPr lang="en-US" sz="2400" dirty="0"/>
              <a:t>College and Career Advising Newsletter</a:t>
            </a:r>
          </a:p>
          <a:p>
            <a:pPr marL="0" indent="0">
              <a:buNone/>
            </a:pPr>
            <a:endParaRPr lang="en-US" dirty="0"/>
          </a:p>
        </p:txBody>
      </p:sp>
      <p:sp>
        <p:nvSpPr>
          <p:cNvPr id="3" name="Title 2">
            <a:extLst>
              <a:ext uri="{FF2B5EF4-FFF2-40B4-BE49-F238E27FC236}">
                <a16:creationId xmlns:a16="http://schemas.microsoft.com/office/drawing/2014/main" id="{21DACA51-D11B-4BA5-96C7-0B5B2D708933}"/>
              </a:ext>
            </a:extLst>
          </p:cNvPr>
          <p:cNvSpPr>
            <a:spLocks noGrp="1"/>
          </p:cNvSpPr>
          <p:nvPr>
            <p:ph type="title"/>
          </p:nvPr>
        </p:nvSpPr>
        <p:spPr/>
        <p:txBody>
          <a:bodyPr>
            <a:normAutofit/>
          </a:bodyPr>
          <a:lstStyle/>
          <a:p>
            <a:pPr defTabSz="914400"/>
            <a:r>
              <a:rPr lang="en-US" sz="3600" dirty="0">
                <a:solidFill>
                  <a:srgbClr val="002D72"/>
                </a:solidFill>
                <a:latin typeface="+mj-lt"/>
                <a:ea typeface="+mj-ea"/>
                <a:cs typeface="+mj-cs"/>
              </a:rPr>
              <a:t>Introductions</a:t>
            </a:r>
          </a:p>
        </p:txBody>
      </p:sp>
    </p:spTree>
    <p:extLst>
      <p:ext uri="{BB962C8B-B14F-4D97-AF65-F5344CB8AC3E}">
        <p14:creationId xmlns:p14="http://schemas.microsoft.com/office/powerpoint/2010/main" val="328808364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A05541-654E-451B-BFB6-96DA4173A96F}"/>
              </a:ext>
            </a:extLst>
          </p:cNvPr>
          <p:cNvSpPr>
            <a:spLocks noGrp="1"/>
          </p:cNvSpPr>
          <p:nvPr>
            <p:ph type="title"/>
          </p:nvPr>
        </p:nvSpPr>
        <p:spPr>
          <a:xfrm>
            <a:off x="696382" y="2380193"/>
            <a:ext cx="6520579" cy="1325563"/>
          </a:xfrm>
        </p:spPr>
        <p:txBody>
          <a:bodyPr/>
          <a:lstStyle/>
          <a:p>
            <a:pPr algn="ctr"/>
            <a:r>
              <a:rPr lang="en-US" dirty="0"/>
              <a:t>Mental Health</a:t>
            </a:r>
          </a:p>
        </p:txBody>
      </p:sp>
    </p:spTree>
    <p:extLst>
      <p:ext uri="{BB962C8B-B14F-4D97-AF65-F5344CB8AC3E}">
        <p14:creationId xmlns:p14="http://schemas.microsoft.com/office/powerpoint/2010/main" val="1443376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F924A8-FB59-47FD-A909-CD01ED88D12C}"/>
              </a:ext>
            </a:extLst>
          </p:cNvPr>
          <p:cNvSpPr>
            <a:spLocks noGrp="1"/>
          </p:cNvSpPr>
          <p:nvPr>
            <p:ph sz="quarter" idx="10"/>
          </p:nvPr>
        </p:nvSpPr>
        <p:spPr/>
        <p:txBody>
          <a:bodyPr>
            <a:normAutofit lnSpcReduction="10000"/>
          </a:bodyPr>
          <a:lstStyle/>
          <a:p>
            <a:pPr marL="0" indent="0">
              <a:buNone/>
            </a:pPr>
            <a:r>
              <a:rPr lang="en-US" b="1" dirty="0"/>
              <a:t> </a:t>
            </a:r>
            <a:r>
              <a:rPr lang="en-US" sz="2400" b="1" dirty="0"/>
              <a:t>Six </a:t>
            </a:r>
            <a:r>
              <a:rPr lang="en-US" sz="2400" dirty="0"/>
              <a:t>Pillars of a Trauma-Informed School </a:t>
            </a:r>
          </a:p>
          <a:p>
            <a:r>
              <a:rPr lang="en-US" sz="2400" dirty="0"/>
              <a:t>Allow flexibility within predictable structures</a:t>
            </a:r>
          </a:p>
          <a:p>
            <a:r>
              <a:rPr lang="en-US" sz="2400" dirty="0"/>
              <a:t>Build supportive relationships</a:t>
            </a:r>
          </a:p>
          <a:p>
            <a:r>
              <a:rPr lang="en-US" sz="2400" dirty="0"/>
              <a:t>Create a safe space</a:t>
            </a:r>
          </a:p>
          <a:p>
            <a:r>
              <a:rPr lang="en-US" sz="2400" dirty="0"/>
              <a:t>Empower student voice and choice</a:t>
            </a:r>
          </a:p>
          <a:p>
            <a:r>
              <a:rPr lang="en-US" sz="2400" dirty="0"/>
              <a:t>Teach and support regulation </a:t>
            </a:r>
          </a:p>
          <a:p>
            <a:r>
              <a:rPr lang="en-US" sz="2400" dirty="0"/>
              <a:t>Use discipline to teach not to punish</a:t>
            </a:r>
          </a:p>
          <a:p>
            <a:endParaRPr lang="en-US" sz="2400" dirty="0"/>
          </a:p>
          <a:p>
            <a:endParaRPr lang="en-US" sz="2400" dirty="0"/>
          </a:p>
          <a:p>
            <a:pPr marL="0" indent="0">
              <a:buNone/>
            </a:pPr>
            <a:endParaRPr lang="en-US" dirty="0"/>
          </a:p>
          <a:p>
            <a:pPr marL="0" indent="0">
              <a:buNone/>
            </a:pPr>
            <a:endParaRPr lang="en-US" dirty="0"/>
          </a:p>
          <a:p>
            <a:endParaRPr lang="en-US" dirty="0"/>
          </a:p>
          <a:p>
            <a:endParaRPr lang="en-US" dirty="0"/>
          </a:p>
        </p:txBody>
      </p:sp>
      <p:sp>
        <p:nvSpPr>
          <p:cNvPr id="3" name="Title 2">
            <a:extLst>
              <a:ext uri="{FF2B5EF4-FFF2-40B4-BE49-F238E27FC236}">
                <a16:creationId xmlns:a16="http://schemas.microsoft.com/office/drawing/2014/main" id="{03EB8B57-6C39-4D85-B043-B58959DC240A}"/>
              </a:ext>
            </a:extLst>
          </p:cNvPr>
          <p:cNvSpPr>
            <a:spLocks noGrp="1"/>
          </p:cNvSpPr>
          <p:nvPr>
            <p:ph type="title"/>
          </p:nvPr>
        </p:nvSpPr>
        <p:spPr/>
        <p:txBody>
          <a:bodyPr>
            <a:noAutofit/>
          </a:bodyPr>
          <a:lstStyle/>
          <a:p>
            <a:pPr defTabSz="914400"/>
            <a:r>
              <a:rPr lang="en-US" sz="3600" dirty="0">
                <a:solidFill>
                  <a:srgbClr val="002D72"/>
                </a:solidFill>
                <a:latin typeface="+mj-lt"/>
                <a:ea typeface="+mj-ea"/>
                <a:cs typeface="+mj-cs"/>
              </a:rPr>
              <a:t>Trauma-Informed Schools </a:t>
            </a:r>
          </a:p>
        </p:txBody>
      </p:sp>
    </p:spTree>
    <p:extLst>
      <p:ext uri="{BB962C8B-B14F-4D97-AF65-F5344CB8AC3E}">
        <p14:creationId xmlns:p14="http://schemas.microsoft.com/office/powerpoint/2010/main" val="40402570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91C49E-F0E3-463D-B07B-906B7D6E7094}"/>
              </a:ext>
            </a:extLst>
          </p:cNvPr>
          <p:cNvSpPr>
            <a:spLocks noGrp="1"/>
          </p:cNvSpPr>
          <p:nvPr>
            <p:ph sz="quarter" idx="10"/>
          </p:nvPr>
        </p:nvSpPr>
        <p:spPr>
          <a:xfrm>
            <a:off x="304801" y="1312596"/>
            <a:ext cx="7179732" cy="5088204"/>
          </a:xfrm>
        </p:spPr>
        <p:txBody>
          <a:bodyPr>
            <a:normAutofit fontScale="92500" lnSpcReduction="10000"/>
          </a:bodyPr>
          <a:lstStyle/>
          <a:p>
            <a:pPr lvl="0"/>
            <a:r>
              <a:rPr lang="en-US" sz="3100" b="1" dirty="0"/>
              <a:t>Trauma Informed Practices </a:t>
            </a:r>
            <a:r>
              <a:rPr lang="en-US" sz="3100" dirty="0"/>
              <a:t>– Building Strong Brains and Adverse Childhood Experiences (ACES) training totaling 6 hours. Though these are recommended to be in person due to potential for triggering participants, TDOE will provide a disclaimer in advance of the trainings. Critical training in response to COVID for districts in dealing with students with trauma. </a:t>
            </a:r>
          </a:p>
          <a:p>
            <a:pPr marL="2400459" lvl="7" indent="0">
              <a:buNone/>
            </a:pPr>
            <a:r>
              <a:rPr lang="en-US" sz="2100" b="1" dirty="0"/>
              <a:t>Contact for trainings:                                         </a:t>
            </a:r>
            <a:r>
              <a:rPr lang="en-US" sz="2100" u="sng" dirty="0">
                <a:hlinkClick r:id="rId3"/>
              </a:rPr>
              <a:t>Janet.Watkins@tn.gov</a:t>
            </a:r>
            <a:r>
              <a:rPr lang="en-US" sz="2100" dirty="0"/>
              <a:t>                                   </a:t>
            </a:r>
          </a:p>
          <a:p>
            <a:pPr marL="0" indent="0">
              <a:buNone/>
            </a:pPr>
            <a:endParaRPr lang="en-US" dirty="0"/>
          </a:p>
        </p:txBody>
      </p:sp>
      <p:sp>
        <p:nvSpPr>
          <p:cNvPr id="3" name="Title 2">
            <a:extLst>
              <a:ext uri="{FF2B5EF4-FFF2-40B4-BE49-F238E27FC236}">
                <a16:creationId xmlns:a16="http://schemas.microsoft.com/office/drawing/2014/main" id="{5FD0EADC-D00C-48D1-9E36-09D39F52B461}"/>
              </a:ext>
            </a:extLst>
          </p:cNvPr>
          <p:cNvSpPr>
            <a:spLocks noGrp="1"/>
          </p:cNvSpPr>
          <p:nvPr>
            <p:ph type="title"/>
          </p:nvPr>
        </p:nvSpPr>
        <p:spPr>
          <a:xfrm>
            <a:off x="652992" y="177538"/>
            <a:ext cx="4998518" cy="1135058"/>
          </a:xfrm>
        </p:spPr>
        <p:txBody>
          <a:bodyPr>
            <a:normAutofit/>
          </a:bodyPr>
          <a:lstStyle/>
          <a:p>
            <a:pPr defTabSz="914400"/>
            <a:r>
              <a:rPr lang="en-US" sz="3600" dirty="0">
                <a:solidFill>
                  <a:srgbClr val="002D72"/>
                </a:solidFill>
                <a:latin typeface="+mj-lt"/>
                <a:ea typeface="+mj-ea"/>
                <a:cs typeface="+mj-cs"/>
              </a:rPr>
              <a:t>Trainings </a:t>
            </a:r>
          </a:p>
        </p:txBody>
      </p:sp>
    </p:spTree>
    <p:extLst>
      <p:ext uri="{BB962C8B-B14F-4D97-AF65-F5344CB8AC3E}">
        <p14:creationId xmlns:p14="http://schemas.microsoft.com/office/powerpoint/2010/main" val="35747749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Best for All 1">
      <a:dk1>
        <a:srgbClr val="75787B"/>
      </a:dk1>
      <a:lt1>
        <a:srgbClr val="FFFFFF"/>
      </a:lt1>
      <a:dk2>
        <a:srgbClr val="75787B"/>
      </a:dk2>
      <a:lt2>
        <a:srgbClr val="FFFFFF"/>
      </a:lt2>
      <a:accent1>
        <a:srgbClr val="75787B"/>
      </a:accent1>
      <a:accent2>
        <a:srgbClr val="002D72"/>
      </a:accent2>
      <a:accent3>
        <a:srgbClr val="E87722"/>
      </a:accent3>
      <a:accent4>
        <a:srgbClr val="2DCCD3"/>
      </a:accent4>
      <a:accent5>
        <a:srgbClr val="D2D755"/>
      </a:accent5>
      <a:accent6>
        <a:srgbClr val="5D7975"/>
      </a:accent6>
      <a:hlink>
        <a:srgbClr val="0563C1"/>
      </a:hlink>
      <a:folHlink>
        <a:srgbClr val="954F72"/>
      </a:folHlink>
    </a:clrScheme>
    <a:fontScheme name="TDOE Fonts">
      <a:majorFont>
        <a:latin typeface="PermianSlabSerifTypeface"/>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stforAll STANDARDv2" id="{BC030895-18D0-4CA7-A0EE-D8765C9C5BBB}" vid="{EEBCF4EC-D161-4896-B952-C13320AB0A54}"/>
    </a:ext>
  </a:extLst>
</a:theme>
</file>

<file path=ppt/theme/theme2.xml><?xml version="1.0" encoding="utf-8"?>
<a:theme xmlns:a="http://schemas.openxmlformats.org/drawingml/2006/main" name="Default Theme">
  <a:themeElements>
    <a:clrScheme name="Custom 1">
      <a:dk1>
        <a:srgbClr val="445469"/>
      </a:dk1>
      <a:lt1>
        <a:srgbClr val="FFFFFF"/>
      </a:lt1>
      <a:dk2>
        <a:srgbClr val="445469"/>
      </a:dk2>
      <a:lt2>
        <a:srgbClr val="FFFFFF"/>
      </a:lt2>
      <a:accent1>
        <a:srgbClr val="6FCCD1"/>
      </a:accent1>
      <a:accent2>
        <a:srgbClr val="D9D952"/>
      </a:accent2>
      <a:accent3>
        <a:srgbClr val="F07F3A"/>
      </a:accent3>
      <a:accent4>
        <a:srgbClr val="EB3732"/>
      </a:accent4>
      <a:accent5>
        <a:srgbClr val="557879"/>
      </a:accent5>
      <a:accent6>
        <a:srgbClr val="052C72"/>
      </a:accent6>
      <a:hlink>
        <a:srgbClr val="F07F3A"/>
      </a:hlink>
      <a:folHlink>
        <a:srgbClr val="D9D952"/>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7B203622D1ECE449570A660B2E032B2" ma:contentTypeVersion="11" ma:contentTypeDescription="Create a new document." ma:contentTypeScope="" ma:versionID="f987a1e733235779ab3b057fa089f533">
  <xsd:schema xmlns:xsd="http://www.w3.org/2001/XMLSchema" xmlns:xs="http://www.w3.org/2001/XMLSchema" xmlns:p="http://schemas.microsoft.com/office/2006/metadata/properties" xmlns:ns2="92105bee-1e17-44d4-b41b-d43dab261d96" xmlns:ns3="ac78349c-2e92-44af-89e6-07da69690745" targetNamespace="http://schemas.microsoft.com/office/2006/metadata/properties" ma:root="true" ma:fieldsID="2e0a5fdca16bd6fa4afe748f66efdaee" ns2:_="" ns3:_="">
    <xsd:import namespace="92105bee-1e17-44d4-b41b-d43dab261d96"/>
    <xsd:import namespace="ac78349c-2e92-44af-89e6-07da6969074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105bee-1e17-44d4-b41b-d43dab261d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c78349c-2e92-44af-89e6-07da69690745"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B0DEA3-3F83-4330-90DE-232BC1B5BE7A}">
  <ds:schemaRefs>
    <ds:schemaRef ds:uri="http://purl.org/dc/terms/"/>
    <ds:schemaRef ds:uri="http://schemas.openxmlformats.org/package/2006/metadata/core-properties"/>
    <ds:schemaRef ds:uri="http://purl.org/dc/dcmitype/"/>
    <ds:schemaRef ds:uri="ac78349c-2e92-44af-89e6-07da69690745"/>
    <ds:schemaRef ds:uri="http://purl.org/dc/elements/1.1/"/>
    <ds:schemaRef ds:uri="http://schemas.microsoft.com/office/2006/metadata/properties"/>
    <ds:schemaRef ds:uri="http://schemas.microsoft.com/office/2006/documentManagement/types"/>
    <ds:schemaRef ds:uri="http://schemas.microsoft.com/office/infopath/2007/PartnerControls"/>
    <ds:schemaRef ds:uri="92105bee-1e17-44d4-b41b-d43dab261d96"/>
    <ds:schemaRef ds:uri="http://www.w3.org/XML/1998/namespace"/>
  </ds:schemaRefs>
</ds:datastoreItem>
</file>

<file path=customXml/itemProps2.xml><?xml version="1.0" encoding="utf-8"?>
<ds:datastoreItem xmlns:ds="http://schemas.openxmlformats.org/officeDocument/2006/customXml" ds:itemID="{282558D0-8016-427B-9640-C915AB00BB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105bee-1e17-44d4-b41b-d43dab261d96"/>
    <ds:schemaRef ds:uri="ac78349c-2e92-44af-89e6-07da696907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26E02E-A819-4CAE-800F-2DD01B2ABB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6390</TotalTime>
  <Words>1451</Words>
  <Application>Microsoft Office PowerPoint</Application>
  <PresentationFormat>On-screen Show (4:3)</PresentationFormat>
  <Paragraphs>166</Paragraphs>
  <Slides>24</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Lato</vt:lpstr>
      <vt:lpstr>Lato Light</vt:lpstr>
      <vt:lpstr>Open Sans</vt:lpstr>
      <vt:lpstr>Open Sans Extrabold</vt:lpstr>
      <vt:lpstr>PermianSlabSerifTypeface</vt:lpstr>
      <vt:lpstr>Office Theme</vt:lpstr>
      <vt:lpstr>Default Theme</vt:lpstr>
      <vt:lpstr>PowerPoint Presentation</vt:lpstr>
      <vt:lpstr>PowerPoint Presentation</vt:lpstr>
      <vt:lpstr>Objectives for Today</vt:lpstr>
      <vt:lpstr>Agenda</vt:lpstr>
      <vt:lpstr>Introductions</vt:lpstr>
      <vt:lpstr>Introductions</vt:lpstr>
      <vt:lpstr>Mental Health</vt:lpstr>
      <vt:lpstr>Trauma-Informed Schools </vt:lpstr>
      <vt:lpstr>Trainings </vt:lpstr>
      <vt:lpstr>Trainings </vt:lpstr>
      <vt:lpstr>Trainings</vt:lpstr>
      <vt:lpstr>Trainings</vt:lpstr>
      <vt:lpstr>Citizenship and Civics</vt:lpstr>
      <vt:lpstr>Teamwork </vt:lpstr>
      <vt:lpstr>Contact Information</vt:lpstr>
      <vt:lpstr>College and Career Advising </vt:lpstr>
      <vt:lpstr>Career Awareness, Exploration, and Advising</vt:lpstr>
      <vt:lpstr>Counselor Resources</vt:lpstr>
      <vt:lpstr>Counselor Resources</vt:lpstr>
      <vt:lpstr>Counselor Trainings</vt:lpstr>
      <vt:lpstr>Contact Information</vt:lpstr>
      <vt:lpstr>Newsletters</vt:lpstr>
      <vt:lpstr>Questions?  Danesha.Ward@tn.gov Kristi.Steel@tn.gov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 Steel</dc:creator>
  <cp:lastModifiedBy>Danesha Ward</cp:lastModifiedBy>
  <cp:revision>41</cp:revision>
  <dcterms:created xsi:type="dcterms:W3CDTF">2020-10-01T21:17:01Z</dcterms:created>
  <dcterms:modified xsi:type="dcterms:W3CDTF">2020-11-04T21:40:01Z</dcterms:modified>
</cp:coreProperties>
</file>