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6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gov.qld.gov.au/find-translator-or-interprete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remind.com/teach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ctrum.com/contact-us.html" TargetMode="External"/><Relationship Id="rId2" Type="http://schemas.openxmlformats.org/officeDocument/2006/relationships/hyperlink" Target="https://accessatt.solixcs.com/#/hom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n.gov/humanservices/news/2020/5/21/program-to-provide-free-child-care-for-essential-workers-expanded.html" TargetMode="External"/><Relationship Id="rId4" Type="http://schemas.openxmlformats.org/officeDocument/2006/relationships/hyperlink" Target="https://www.tn.gov/humanservices/for-families/supplemental-nutrition-assistance-program-snap/applying-for-servic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81451/Ouderavond_Bree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accessatt.solixcs.com/#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pectrum.com/contact-u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teacherlifeisgood.blogspot.com/2015/07/monday-musingsparent-involvemen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81451/Ouderavond_Bree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internetessential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tn.gov/humanservices/for-families/supplemental-nutrition-assistance-program-snap/applying-for-service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rogressive-charlestown.com/2016/07/childcare-centers-using-federa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us8.list-manage.com/track/click?u=b28b453ee164f9a2e2b5057e1&amp;id=3a7e875167&amp;e=eeb93cf4c3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hootin--anni.blogspot.com/2010/10/on-first-day-of-schoola-memory-in-55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tn.gov/humanservices/news/2020/5/21/program-to-provide-free-child-care-for-essential-workers-expanded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insumom.tistory.com/69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8.list-manage.com/track/click?u=b28b453ee164f9a2e2b5057e1&amp;id=a893fe15ba&amp;e=eeb93cf4c3" TargetMode="External"/><Relationship Id="rId3" Type="http://schemas.openxmlformats.org/officeDocument/2006/relationships/hyperlink" Target="http://fabiusmaximus.com/2013/10/29/afghanistan-war-57754/" TargetMode="External"/><Relationship Id="rId7" Type="http://schemas.openxmlformats.org/officeDocument/2006/relationships/hyperlink" Target="https://www.us8.list-manage.com/track/click?u=b28b453ee164f9a2e2b5057e1&amp;id=404e5d8d09&amp;e=eeb93cf4c3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us8.list-manage.com/track/click?u=b28b453ee164f9a2e2b5057e1&amp;id=e105d7e593&amp;e=eeb93cf4c3" TargetMode="External"/><Relationship Id="rId5" Type="http://schemas.openxmlformats.org/officeDocument/2006/relationships/hyperlink" Target="https://www.us8.list-manage.com/track/click?u=b28b453ee164f9a2e2b5057e1&amp;id=c167be8da2&amp;e=eeb93cf4c3" TargetMode="External"/><Relationship Id="rId4" Type="http://schemas.openxmlformats.org/officeDocument/2006/relationships/hyperlink" Target="https://www.us8.list-manage.com/track/click?u=b28b453ee164f9a2e2b5057e1&amp;id=e9262a9ec7&amp;e=eeb93cf4c3" TargetMode="External"/><Relationship Id="rId9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esllibrary.com/?gclid=CjwKCAjw7anqBRALEiwAgvGgm6v1qs_u1U15eRh6kV3OjnslG2A3MQbLw7YFwZHtITNwst0PloEFhhoCDQsQAvD_Bw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fabiusmaximus.com/2013/10/29/afghanistan-war-5775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F0B-BD35-4617-A31D-24141E0C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Parental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1DC55-FBDD-40F2-B4F8-48D7B021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Gracie Arroyo Stewart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grade ESL teacher.</a:t>
            </a:r>
          </a:p>
        </p:txBody>
      </p:sp>
    </p:spTree>
    <p:extLst>
      <p:ext uri="{BB962C8B-B14F-4D97-AF65-F5344CB8AC3E}">
        <p14:creationId xmlns:p14="http://schemas.microsoft.com/office/powerpoint/2010/main" val="57659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8F5C-7677-4B6B-B5EC-C92250C7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EDUCATIONAL SUGGESTION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2605A7-ACFF-4933-8323-3DDFC83AA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F8A8F-95EB-412C-B0E0-B202B5D7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TRANSLATOR from language to another documents/ IINTERPRETER a person who translates speech orally/ CALL PARENTS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HELP THEM SIGN UP FOR PROGRAMS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HELP THEM TO HAVE INFORMATION IN THEIR LANUGAGE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CREATE A RESOURCE PACKAGE OF DIFFERENT RESOURCES IN THEIR AREA.</a:t>
            </a:r>
            <a:r>
              <a:rPr lang="en-US" dirty="0">
                <a:hlinkClick r:id="rId4"/>
              </a:rPr>
              <a:t> https://www.remind.com/teachers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82816-0759-47A7-A9DD-6EAC7E10CEB0}"/>
              </a:ext>
            </a:extLst>
          </p:cNvPr>
          <p:cNvSpPr txBox="1"/>
          <p:nvPr/>
        </p:nvSpPr>
        <p:spPr>
          <a:xfrm>
            <a:off x="2225231" y="5201781"/>
            <a:ext cx="238879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orgov.qld.gov.au/find-translator-or-interpre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6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3D6F3-1D0E-4CDD-9FE1-97932023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u="sng" dirty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://accessatt.</a:t>
            </a:r>
            <a:r>
              <a:rPr lang="en-US" b="1" u="sng" dirty="0">
                <a:hlinkClick r:id="rId2"/>
              </a:rPr>
              <a:t>solixcs.com/#/home</a:t>
            </a:r>
            <a:endParaRPr lang="en-US" b="1" u="sng" dirty="0"/>
          </a:p>
          <a:p>
            <a:pPr>
              <a:buFont typeface="Wingdings 3" charset="2"/>
              <a:buChar char=""/>
            </a:pPr>
            <a:r>
              <a:rPr lang="en-US" u="sng" dirty="0">
                <a:hlinkClick r:id="rId3"/>
              </a:rPr>
              <a:t>https://www.spectrum.com/contact-us.html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 u="sng" dirty="0">
                <a:hlinkClick r:id="rId4"/>
              </a:rPr>
              <a:t>https://www.tn.gov/humanservices/for-families/supplemental-nutrition-assistance-program-snap/applying-for-services.html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 u="sng" dirty="0">
                <a:hlinkClick r:id="rId5"/>
              </a:rPr>
              <a:t>https://www.tn.gov/humanservices/news/2020/5/21/program-to-provide-free-child-care-for-essential-workers-expanded.html</a:t>
            </a:r>
            <a:endParaRPr lang="en-US" u="sng" dirty="0"/>
          </a:p>
          <a:p>
            <a:pPr>
              <a:buFont typeface="Wingdings 3" charset="2"/>
              <a:buChar char=""/>
            </a:pPr>
            <a:r>
              <a:rPr lang="en-US" dirty="0"/>
              <a:t>WEEKLY NEWS LETTER FOR EDUCATORS 6/24/20</a:t>
            </a:r>
          </a:p>
          <a:p>
            <a:pPr>
              <a:buFont typeface="Wingdings 3" charset="2"/>
              <a:buChar char=""/>
            </a:pPr>
            <a:endParaRPr lang="en-US" u="sng" dirty="0"/>
          </a:p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88EDF-E5CB-41B9-99FF-E60901B0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64168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5F53B7C-BAA1-4B6A-848E-F19F78D44F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389" r="-2" b="638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84405-70D7-476A-A323-3958AB26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Parental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84B72-8CAC-4C37-83C2-C37DF578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u="sng" dirty="0">
                <a:hlinkClick r:id="rId4"/>
              </a:rPr>
              <a:t>Https://accessatt.solixcs.com/#/home</a:t>
            </a:r>
            <a:endParaRPr lang="en-US" sz="1600" b="1" dirty="0"/>
          </a:p>
          <a:p>
            <a:r>
              <a:rPr lang="en-US" sz="1600" b="1" dirty="0"/>
              <a:t>att.com/access/apply (8552205225)</a:t>
            </a:r>
          </a:p>
          <a:p>
            <a:r>
              <a:rPr lang="en-US" sz="1600" b="1" dirty="0" err="1"/>
              <a:t>Att</a:t>
            </a:r>
            <a:r>
              <a:rPr lang="en-US" sz="1600" b="1" dirty="0"/>
              <a:t> is offering services of WIFI to households who have children in school. </a:t>
            </a:r>
          </a:p>
          <a:p>
            <a:r>
              <a:rPr lang="en-US" sz="1600" b="1" dirty="0"/>
              <a:t>The following are the requirements:</a:t>
            </a:r>
          </a:p>
          <a:p>
            <a:r>
              <a:rPr lang="en-US" sz="1600" b="1" dirty="0"/>
              <a:t>If Students are receiving free lunches.</a:t>
            </a:r>
          </a:p>
          <a:p>
            <a:r>
              <a:rPr lang="en-US" sz="1600" b="1" dirty="0"/>
              <a:t>If students are receiving Snap benefits.</a:t>
            </a:r>
          </a:p>
          <a:p>
            <a:r>
              <a:rPr lang="en-US" sz="1600" b="1" dirty="0"/>
              <a:t>If Income in the whole Household is at poverty levels.</a:t>
            </a:r>
          </a:p>
          <a:p>
            <a:r>
              <a:rPr lang="en-US" sz="1600" b="1" dirty="0"/>
              <a:t>Translation in Several languages.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04EBD-31AF-45B8-B6F2-7BE2339C9F22}"/>
              </a:ext>
            </a:extLst>
          </p:cNvPr>
          <p:cNvSpPr txBox="1"/>
          <p:nvPr/>
        </p:nvSpPr>
        <p:spPr>
          <a:xfrm>
            <a:off x="9795190" y="6657945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ken.wikiwijs.nl/81451/Ouderavond_Bre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E042-9594-4A8B-97BC-8A2FE8B9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More WIFI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550933-C254-4B64-A1ED-E7473A9E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u="sng" dirty="0">
                <a:hlinkClick r:id="rId2"/>
              </a:rPr>
              <a:t>https://www.spectrum.com/contact-us.html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8557077328 phone number.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The following are the requirements: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/>
              <a:t>If Students are receiving free lunches.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/>
              <a:t>If students are receiving Snap benefits.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/>
              <a:t>If Income in the whole Household is at poverty levels.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Translation in Several language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Content Placeholder 4" descr="A picture containing food, fruit&#10;&#10;Description automatically generated">
            <a:extLst>
              <a:ext uri="{FF2B5EF4-FFF2-40B4-BE49-F238E27FC236}">
                <a16:creationId xmlns:a16="http://schemas.microsoft.com/office/drawing/2014/main" id="{B0911102-E59B-450E-B5E5-34F89974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1278" y="2159331"/>
            <a:ext cx="3896707" cy="3750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0573F-039D-4A9B-892B-99B7AFA1F645}"/>
              </a:ext>
            </a:extLst>
          </p:cNvPr>
          <p:cNvSpPr txBox="1"/>
          <p:nvPr/>
        </p:nvSpPr>
        <p:spPr>
          <a:xfrm>
            <a:off x="6495301" y="5709857"/>
            <a:ext cx="254268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teacherlifeisgood.blogspot.com/2015/07/monday-musingsparent-involvemen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8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C6606253-AA77-4EDB-9E0D-780F0761A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513" t="841" r="906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3554D-18CD-4170-8DD2-843479BC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>
                <a:hlinkClick r:id="rId4"/>
              </a:rPr>
              <a:t>https://internetessentials.com/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4645B-9DA9-4316-B1D4-FA09C07FEA81}"/>
              </a:ext>
            </a:extLst>
          </p:cNvPr>
          <p:cNvSpPr txBox="1"/>
          <p:nvPr/>
        </p:nvSpPr>
        <p:spPr>
          <a:xfrm>
            <a:off x="9795190" y="6657945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ken.wikiwijs.nl/81451/Ouderavond_Bre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5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ABA58F-E9B7-469A-AB53-4CE063FD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RESOURCES FOR FOOD</a:t>
            </a:r>
            <a:br>
              <a:rPr lang="en-US" sz="2800"/>
            </a:br>
            <a:endParaRPr lang="en-US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63239-3126-4FAB-83AB-354FC3728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hlinkClick r:id="rId2"/>
              </a:rPr>
              <a:t>https://www.tn.gov/humanservices/for-families/supplemental-nutrition-assistance-program-snap/applying-for-services.html</a:t>
            </a:r>
            <a:endParaRPr lang="en-US" dirty="0"/>
          </a:p>
          <a:p>
            <a:r>
              <a:rPr lang="en-US" dirty="0"/>
              <a:t>Parents now have till July 27</a:t>
            </a:r>
            <a:r>
              <a:rPr lang="en-US" baseline="30000" dirty="0"/>
              <a:t>th</a:t>
            </a:r>
            <a:r>
              <a:rPr lang="en-US" dirty="0"/>
              <a:t> to apply for students lunches. Pandemic  EBT</a:t>
            </a:r>
          </a:p>
        </p:txBody>
      </p:sp>
      <p:pic>
        <p:nvPicPr>
          <p:cNvPr id="6" name="Content Placeholder 5" descr="A person sitting at a table with a plate of food&#10;&#10;Description automatically generated">
            <a:extLst>
              <a:ext uri="{FF2B5EF4-FFF2-40B4-BE49-F238E27FC236}">
                <a16:creationId xmlns:a16="http://schemas.microsoft.com/office/drawing/2014/main" id="{855FD53F-99BD-4AD4-B840-E87248687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072" r="3176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6F58-7202-4569-B0EF-E5BA02A53332}"/>
              </a:ext>
            </a:extLst>
          </p:cNvPr>
          <p:cNvSpPr txBox="1"/>
          <p:nvPr/>
        </p:nvSpPr>
        <p:spPr>
          <a:xfrm>
            <a:off x="9665346" y="6657945"/>
            <a:ext cx="252665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rogressive-charlestown.com/2016/07/childcare-centers-using-federa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8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ED6139-4ECA-44CD-86B9-5EAEBF63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SCHOOLS SERVIING lUNCH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3978D-5ACA-4551-AC08-62616385E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SchoolMealFinder.com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sp>
        <p:nvSpPr>
          <p:cNvPr id="43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2EBCC6B-A1A6-4514-BF72-35CD7FB227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65AC6-EDED-4067-B488-35CECEFBA98A}"/>
              </a:ext>
            </a:extLst>
          </p:cNvPr>
          <p:cNvSpPr txBox="1"/>
          <p:nvPr/>
        </p:nvSpPr>
        <p:spPr>
          <a:xfrm>
            <a:off x="3089004" y="5396615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hootin--anni.blogspot.com/2010/10/on-first-day-of-schoola-memory-in-55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5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0048C-D2AA-40E1-8833-57CBC94D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RESOURCES FOR CHILDCARE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676FD-D3DB-46E6-BB20-53603D35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hlinkClick r:id="rId2"/>
              </a:rPr>
              <a:t>https://www.tn.gov/humanservices/news/2020/5/21/program-to-provide-free-child-care-for-essential-workers-expanded.html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drawing of a face&#10;&#10;Description automatically generated">
            <a:extLst>
              <a:ext uri="{FF2B5EF4-FFF2-40B4-BE49-F238E27FC236}">
                <a16:creationId xmlns:a16="http://schemas.microsoft.com/office/drawing/2014/main" id="{2DBB4032-4094-4EDB-B0C6-818BFEA41B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1" r="7727" b="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F6A3C1-9360-42AE-846A-C4B38C01EB00}"/>
              </a:ext>
            </a:extLst>
          </p:cNvPr>
          <p:cNvSpPr txBox="1"/>
          <p:nvPr/>
        </p:nvSpPr>
        <p:spPr>
          <a:xfrm>
            <a:off x="3429839" y="5841638"/>
            <a:ext cx="26709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insumom.tistory.com/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9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13C720-E557-487C-A631-7B6E68654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A5AE5-EF83-4B54-9E19-28FF8672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EDUCATIONAL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1370-9627-4FA1-AB11-9B2B0B342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Free learning opportunities available all summer! </a:t>
            </a:r>
            <a:endParaRPr lang="en-US" sz="17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700" u="sng">
                <a:solidFill>
                  <a:srgbClr val="FFFFFF"/>
                </a:solidFill>
                <a:hlinkClick r:id="rId4"/>
              </a:rPr>
              <a:t>ReadyRosie</a:t>
            </a:r>
            <a:r>
              <a:rPr lang="en-US" sz="1700" b="1">
                <a:solidFill>
                  <a:srgbClr val="FFFFFF"/>
                </a:solidFill>
              </a:rPr>
              <a:t>: Sign up deadline!</a:t>
            </a:r>
            <a:r>
              <a:rPr lang="en-US" sz="1700">
                <a:solidFill>
                  <a:srgbClr val="FFFFFF"/>
                </a:solidFill>
              </a:rPr>
              <a:t> Families who sign up by June 30 will have access all summer to this free, online education tool, which provides at-home instructional videos families can do with your children. Register here: </a:t>
            </a:r>
            <a:r>
              <a:rPr lang="en-US" sz="1700" u="sng">
                <a:solidFill>
                  <a:srgbClr val="FFFFFF"/>
                </a:solidFill>
                <a:hlinkClick r:id="rId5"/>
              </a:rPr>
              <a:t>https://readyrosie.com/tn/#ReadyRosieTN</a:t>
            </a:r>
            <a:r>
              <a:rPr lang="en-US" sz="1700">
                <a:solidFill>
                  <a:srgbClr val="FFFFFF"/>
                </a:solidFill>
              </a:rPr>
              <a:t> </a:t>
            </a:r>
          </a:p>
          <a:p>
            <a:pPr lvl="0"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PBS Partnerships continues through June and July with </a:t>
            </a:r>
            <a:r>
              <a:rPr lang="en-US" sz="1700" u="sng">
                <a:solidFill>
                  <a:srgbClr val="FFFFFF"/>
                </a:solidFill>
                <a:hlinkClick r:id="rId6"/>
              </a:rPr>
              <a:t>Summer Learning Series</a:t>
            </a:r>
            <a:r>
              <a:rPr lang="en-US" sz="1700" b="1">
                <a:solidFill>
                  <a:srgbClr val="FFFFFF"/>
                </a:solidFill>
              </a:rPr>
              <a:t>.</a:t>
            </a:r>
            <a:r>
              <a:rPr lang="en-US" sz="1700">
                <a:solidFill>
                  <a:srgbClr val="FFFFFF"/>
                </a:solidFill>
              </a:rPr>
              <a:t> All six Tennessee PBS stations are offering high quality educational programming for grades K-3, weekdays from 10 a.m. –12 p.m. CST, through June and July. Find schedule and more </a:t>
            </a:r>
            <a:r>
              <a:rPr lang="en-US" sz="1700" u="sng">
                <a:solidFill>
                  <a:srgbClr val="FFFFFF"/>
                </a:solidFill>
                <a:hlinkClick r:id="rId7"/>
              </a:rPr>
              <a:t>here</a:t>
            </a:r>
            <a:r>
              <a:rPr lang="en-US" sz="1700">
                <a:solidFill>
                  <a:srgbClr val="FFFFFF"/>
                </a:solidFill>
              </a:rPr>
              <a:t>. </a:t>
            </a:r>
          </a:p>
          <a:p>
            <a:pPr lvl="0">
              <a:lnSpc>
                <a:spcPct val="90000"/>
              </a:lnSpc>
            </a:pPr>
            <a:r>
              <a:rPr lang="en-US" sz="1700" u="sng">
                <a:solidFill>
                  <a:srgbClr val="FFFFFF"/>
                </a:solidFill>
                <a:hlinkClick r:id="rId8"/>
              </a:rPr>
              <a:t>Summer STE(A)M Hub</a:t>
            </a:r>
            <a:r>
              <a:rPr lang="en-US" sz="1700" b="1">
                <a:solidFill>
                  <a:srgbClr val="FFFFFF"/>
                </a:solidFill>
              </a:rPr>
              <a:t> will provide three weekly challenges to guide students in career exploration and future-thinking through June and July. </a:t>
            </a:r>
            <a:r>
              <a:rPr lang="en-US" sz="1700">
                <a:solidFill>
                  <a:srgbClr val="FFFFFF"/>
                </a:solidFill>
              </a:rPr>
              <a:t>The challenges have been created in partnership with TSIN educators from across the state and continue to focus on building STE(A)M skills through </a:t>
            </a:r>
            <a:r>
              <a:rPr lang="en-US" sz="1700" b="1">
                <a:solidFill>
                  <a:srgbClr val="FFFFFF"/>
                </a:solidFill>
              </a:rPr>
              <a:t>#MakerMondayTN, #WonderWednesdayTN, and #FutureFridayTN challenges. 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21F7E-1924-4CBB-AB44-A99ABE5DCD81}"/>
              </a:ext>
            </a:extLst>
          </p:cNvPr>
          <p:cNvSpPr txBox="1"/>
          <p:nvPr/>
        </p:nvSpPr>
        <p:spPr>
          <a:xfrm>
            <a:off x="9795190" y="6657945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abiusmaximus.com/2013/10/29/afghanistan-war-5775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7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7483B-73FD-4D0E-B451-9FEE7F05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EDUCATIONAL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16A1-2F96-47DD-BBBC-515335CDE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Starfall.com. (free)</a:t>
            </a:r>
          </a:p>
          <a:p>
            <a:r>
              <a:rPr lang="en-US" u="sng">
                <a:solidFill>
                  <a:schemeClr val="bg1"/>
                </a:solidFill>
                <a:hlinkClick r:id="rId2"/>
              </a:rPr>
              <a:t>https://www.esllibrary.com/?gclid=CjwKCAjw7anqBRALEiwAgvGgm6v1qs_u1U15eRh6kV3OjnslG2A3MQbLw7YFwZHtITNwst0PloEFhhoCDQsQAvD_BwE</a:t>
            </a:r>
            <a:endParaRPr lang="en-US">
              <a:solidFill>
                <a:schemeClr val="bg1"/>
              </a:solidFill>
            </a:endParaRPr>
          </a:p>
          <a:p>
            <a:pPr marL="0" indent="0"/>
            <a:r>
              <a:rPr lang="en-US" b="1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53BFE0-1798-450F-9D55-59BF33D94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1" y="1699670"/>
            <a:ext cx="5143500" cy="3446145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9A721-C60B-4E9C-87E7-4AA74359E34A}"/>
              </a:ext>
            </a:extLst>
          </p:cNvPr>
          <p:cNvSpPr txBox="1"/>
          <p:nvPr/>
        </p:nvSpPr>
        <p:spPr>
          <a:xfrm>
            <a:off x="8842691" y="4945760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fabiusmaximus.com/2013/10/29/afghanistan-war-5775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29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Parental Resources</vt:lpstr>
      <vt:lpstr>Parental Resources</vt:lpstr>
      <vt:lpstr>More WIFI</vt:lpstr>
      <vt:lpstr>https://internetessentials.com/</vt:lpstr>
      <vt:lpstr>RESOURCES FOR FOOD </vt:lpstr>
      <vt:lpstr>SCHOOLS SERVIING lUNCH</vt:lpstr>
      <vt:lpstr>RESOURCES FOR CHILDCARE</vt:lpstr>
      <vt:lpstr>EDUCATIONAL WEBSITES</vt:lpstr>
      <vt:lpstr>EDUCATIONAL WEBSITES</vt:lpstr>
      <vt:lpstr>EDUCATIONAL SUGGESTION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Resources</dc:title>
  <dc:creator>gracie arroyo</dc:creator>
  <cp:lastModifiedBy>gracie arroyo</cp:lastModifiedBy>
  <cp:revision>1</cp:revision>
  <dcterms:created xsi:type="dcterms:W3CDTF">2020-07-14T20:40:17Z</dcterms:created>
  <dcterms:modified xsi:type="dcterms:W3CDTF">2020-07-14T20:48:00Z</dcterms:modified>
</cp:coreProperties>
</file>