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03823-FD94-4F30-B2BB-FB77D914E35B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64BF-4DC1-4967-BCD8-88045530AF3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03823-FD94-4F30-B2BB-FB77D914E35B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64BF-4DC1-4967-BCD8-88045530AF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03823-FD94-4F30-B2BB-FB77D914E35B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64BF-4DC1-4967-BCD8-88045530AF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03823-FD94-4F30-B2BB-FB77D914E35B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64BF-4DC1-4967-BCD8-88045530AF3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03823-FD94-4F30-B2BB-FB77D914E35B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64BF-4DC1-4967-BCD8-88045530AF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03823-FD94-4F30-B2BB-FB77D914E35B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64BF-4DC1-4967-BCD8-88045530AF3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03823-FD94-4F30-B2BB-FB77D914E35B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64BF-4DC1-4967-BCD8-88045530AF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03823-FD94-4F30-B2BB-FB77D914E35B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64BF-4DC1-4967-BCD8-88045530AF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03823-FD94-4F30-B2BB-FB77D914E35B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64BF-4DC1-4967-BCD8-88045530AF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03823-FD94-4F30-B2BB-FB77D914E35B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64BF-4DC1-4967-BCD8-88045530AF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03823-FD94-4F30-B2BB-FB77D914E35B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64BF-4DC1-4967-BCD8-88045530AF3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4903823-FD94-4F30-B2BB-FB77D914E35B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E764BF-4DC1-4967-BCD8-88045530AF3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60564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243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Slipstream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zZzZz I</dc:creator>
  <cp:lastModifiedBy>zZzZz I</cp:lastModifiedBy>
  <cp:revision>2</cp:revision>
  <dcterms:created xsi:type="dcterms:W3CDTF">2018-01-09T15:18:38Z</dcterms:created>
  <dcterms:modified xsi:type="dcterms:W3CDTF">2018-01-09T19:22:11Z</dcterms:modified>
</cp:coreProperties>
</file>