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2" r:id="rId4"/>
    <p:sldId id="343" r:id="rId5"/>
    <p:sldId id="264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204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7682E-5049-45D6-BB69-907DCE20968D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2E142-91CD-41DE-91EA-7287791DB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431A-5E88-4D6A-AC2A-793A79820ABC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B0918-5F2E-4E82-BF25-6FB40035D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9D770-13DC-4BBE-9EA1-2D1A4ACC6424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49D2A-3AF8-4256-A71C-4D67B12CA0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6BE78-39AA-417F-961F-3B2372CCF9C4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A245D-F33F-4B70-A78A-A68DAAABA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70A8E-BA9D-4A29-ADC9-406249317A86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6FFE-F8CE-40C9-96C2-C67E91BB8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614B-7070-41CF-990E-436C13366BA6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8B18-DCC5-444B-8B7B-77FF65013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857C3-D934-4B79-B015-0BAD4AE8BA99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0DD4-92F9-4836-98C4-1BC5D1003D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12CD-C599-45F6-9F26-C0E3C7EA32A1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F8CBA-8815-4BA3-97D6-0E22E16AFF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BF7D-BD82-403E-A1C1-DA6BE97B6E3D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D7526-9E6A-4254-859A-DB21E9D3A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C1E2-AE08-4012-B26C-A6F7BE16E08D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3F33-B44B-4251-9BC1-21AFE0F8E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BDC44-4633-430F-B2C0-98012DBBEBE8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8F1C-B78A-4C71-BCAB-AE56CC1FC2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5F1398-A383-4203-BF94-66B2AD1D25C7}" type="datetimeFigureOut">
              <a:rPr lang="zh-CN" altLang="en-US"/>
              <a:pPr>
                <a:defRPr/>
              </a:pPr>
              <a:t>2015/11/22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406CCB-08AC-4377-821A-E4F9C42F87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实战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初始数据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需要哪些字段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歌词如何获取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导出导入</a:t>
            </a:r>
            <a:r>
              <a:rPr lang="en-US" altLang="zh-CN" dirty="0" smtClean="0"/>
              <a:t>SQL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实战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移动端设置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视口</a:t>
            </a:r>
            <a:endParaRPr lang="en-US" altLang="zh-CN" dirty="0" smtClean="0"/>
          </a:p>
          <a:p>
            <a:pPr marL="1200150" lvl="3" indent="-342900" eaLnBrk="1" hangingPunct="1"/>
            <a:r>
              <a:rPr lang="en-US" altLang="zh-CN" dirty="0" smtClean="0"/>
              <a:t>&lt;meta name="viewport" content="width=device-</a:t>
            </a:r>
            <a:r>
              <a:rPr lang="en-US" altLang="zh-CN" dirty="0" err="1" smtClean="0"/>
              <a:t>width,minimum</a:t>
            </a:r>
            <a:r>
              <a:rPr lang="en-US" altLang="zh-CN" dirty="0" smtClean="0"/>
              <a:t>-scale=1.0,maximum-scale=1.0,initial-scale=1.0,user-scalable=no"&gt;</a:t>
            </a:r>
          </a:p>
          <a:p>
            <a:pPr marL="742950" lvl="2" indent="-342900" eaLnBrk="1" hangingPunct="1"/>
            <a:r>
              <a:rPr lang="zh-CN" altLang="en-US" dirty="0" smtClean="0"/>
              <a:t>屏幕点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屏幕分辨率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字体</a:t>
            </a:r>
            <a:endParaRPr lang="en-US" altLang="zh-CN" dirty="0" smtClean="0"/>
          </a:p>
          <a:p>
            <a:pPr marL="1200150" lvl="3" indent="-342900" eaLnBrk="1" hangingPunct="1"/>
            <a:r>
              <a:rPr lang="en-US" altLang="zh-CN" dirty="0" smtClean="0"/>
              <a:t>font: 14px/1.5 </a:t>
            </a:r>
            <a:r>
              <a:rPr lang="en-US" altLang="zh-CN" dirty="0" err="1" smtClean="0"/>
              <a:t>Tahoma,Arial,Roboto,"Droid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Sans","Helvetica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Neue","Droid</a:t>
            </a:r>
            <a:r>
              <a:rPr lang="en-US" altLang="zh-CN" dirty="0" smtClean="0"/>
              <a:t> Sans </a:t>
            </a:r>
            <a:r>
              <a:rPr lang="en-US" altLang="zh-CN" dirty="0" err="1" smtClean="0"/>
              <a:t>Fallback","Heiti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SC",sans</a:t>
            </a:r>
            <a:r>
              <a:rPr lang="en-US" altLang="zh-CN" dirty="0" smtClean="0"/>
              <a:t>-self;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实战</a:t>
            </a:r>
            <a:endParaRPr lang="en-US" altLang="zh-CN" sz="4000" b="1" dirty="0" smtClean="0">
              <a:solidFill>
                <a:srgbClr val="F50A6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列表页制作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兼容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与移动端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布局头部，尾部，列表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smtClean="0"/>
              <a:t>Translate3d</a:t>
            </a:r>
            <a:r>
              <a:rPr lang="zh-CN" altLang="en-US" dirty="0" smtClean="0"/>
              <a:t>开启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加速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列表页操作框架搭建</a:t>
            </a:r>
            <a:endParaRPr lang="en-US" altLang="zh-CN" dirty="0" smtClean="0"/>
          </a:p>
          <a:p>
            <a:pPr marL="1200150" lvl="3" indent="-342900" eaLnBrk="1" hangingPunct="1"/>
            <a:r>
              <a:rPr lang="zh-CN" altLang="en-US" dirty="0" smtClean="0"/>
              <a:t>兼容</a:t>
            </a:r>
            <a:r>
              <a:rPr lang="en-US" altLang="zh-CN" dirty="0" smtClean="0"/>
              <a:t>PC</a:t>
            </a:r>
          </a:p>
          <a:p>
            <a:pPr marL="1200150" lvl="3" indent="-342900" eaLnBrk="1" hangingPunct="1"/>
            <a:r>
              <a:rPr lang="zh-CN" altLang="en-US" dirty="0" smtClean="0"/>
              <a:t>兼容</a:t>
            </a:r>
            <a:r>
              <a:rPr lang="en-US" altLang="zh-CN" dirty="0" smtClean="0"/>
              <a:t>event</a:t>
            </a:r>
          </a:p>
          <a:p>
            <a:pPr marL="1657350" lvl="4" indent="-342900" eaLnBrk="1" hangingPunct="1"/>
            <a:r>
              <a:rPr lang="en-US" altLang="zh-CN" dirty="0" err="1" smtClean="0"/>
              <a:t>originalEvent.changedTouches</a:t>
            </a:r>
            <a:endParaRPr lang="en-US" altLang="zh-CN" dirty="0" smtClean="0"/>
          </a:p>
          <a:p>
            <a:pPr marL="1200150" lvl="3" indent="-342900" eaLnBrk="1" hangingPunct="1"/>
            <a:r>
              <a:rPr lang="zh-CN" altLang="en-US" dirty="0" smtClean="0"/>
              <a:t>滑动函数</a:t>
            </a:r>
            <a:endParaRPr lang="en-US" altLang="zh-CN" dirty="0" smtClean="0"/>
          </a:p>
          <a:p>
            <a:pPr marL="1200150" lvl="3" indent="-342900" eaLnBrk="1" hangingPunct="1"/>
            <a:r>
              <a:rPr lang="en-US" altLang="zh-CN" dirty="0" smtClean="0"/>
              <a:t>Ajax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1200150" lvl="3" indent="-342900" eaLnBrk="1" hangingPunct="1"/>
            <a:r>
              <a:rPr lang="zh-CN" altLang="en-US" smtClean="0"/>
              <a:t>事件操作</a:t>
            </a:r>
            <a:endParaRPr lang="en-US" altLang="zh-CN" dirty="0" smtClean="0"/>
          </a:p>
          <a:p>
            <a:pPr marL="742950" lvl="2" indent="-342900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None/>
            </a:pPr>
            <a:endParaRPr lang="zh-CN" altLang="en-US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smtClean="0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93</Words>
  <Application>Microsoft Office PowerPoint</Application>
  <PresentationFormat>全屏显示(4:3)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Ajax实战</vt:lpstr>
      <vt:lpstr>Ajax实战</vt:lpstr>
      <vt:lpstr>Ajax实战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745</cp:revision>
  <dcterms:created xsi:type="dcterms:W3CDTF">2010-11-12T14:24:34Z</dcterms:created>
  <dcterms:modified xsi:type="dcterms:W3CDTF">2015-11-22T04:11:44Z</dcterms:modified>
</cp:coreProperties>
</file>