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5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5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61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69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20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1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0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65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24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2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0DA9-4A97-4261-A99F-A02274A5EC01}" type="datetimeFigureOut">
              <a:rPr lang="tr-TR" smtClean="0"/>
              <a:t>27.03.2017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02A8-57FF-460D-BB63-B7C9D41369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00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Single-Cycle</a:t>
            </a:r>
            <a:r>
              <a:rPr lang="tr-TR" dirty="0" smtClean="0"/>
              <a:t> </a:t>
            </a:r>
            <a:r>
              <a:rPr lang="tr-TR" dirty="0" err="1" smtClean="0"/>
              <a:t>Processor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528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7" y="650033"/>
            <a:ext cx="7444126" cy="55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6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38" y="1813100"/>
            <a:ext cx="9352876" cy="32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99" y="163833"/>
            <a:ext cx="6413401" cy="65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2" y="816866"/>
            <a:ext cx="8742076" cy="52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0" y="1898900"/>
            <a:ext cx="8869680" cy="26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38" y="435533"/>
            <a:ext cx="9352876" cy="59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97" y="1183901"/>
            <a:ext cx="9042881" cy="30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2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Faulty</a:t>
            </a:r>
            <a:r>
              <a:rPr lang="tr-TR" dirty="0" smtClean="0"/>
              <a:t> </a:t>
            </a:r>
            <a:r>
              <a:rPr lang="tr-TR" dirty="0" err="1" smtClean="0"/>
              <a:t>processor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6" y="1911926"/>
            <a:ext cx="8117826" cy="30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7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7" y="1875066"/>
            <a:ext cx="7444126" cy="31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7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7" y="1751133"/>
            <a:ext cx="7659082" cy="34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29"/>
            <a:ext cx="6208167" cy="5633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42" y="1424506"/>
            <a:ext cx="3715926" cy="37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10" y="1690689"/>
            <a:ext cx="4670741" cy="3089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589" y="868392"/>
            <a:ext cx="4364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" y="449833"/>
            <a:ext cx="9016404" cy="56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8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5" y="1345967"/>
            <a:ext cx="8820464" cy="35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9" y="344966"/>
            <a:ext cx="8856601" cy="6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Single-Cycle Processor Examples</vt:lpstr>
      <vt:lpstr>Faulty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Processor Examples</dc:title>
  <dc:creator>Windows Kullanıcısı</dc:creator>
  <cp:lastModifiedBy>Windows Kullanıcısı</cp:lastModifiedBy>
  <cp:revision>2</cp:revision>
  <dcterms:created xsi:type="dcterms:W3CDTF">2017-03-27T09:43:53Z</dcterms:created>
  <dcterms:modified xsi:type="dcterms:W3CDTF">2017-03-27T09:59:38Z</dcterms:modified>
</cp:coreProperties>
</file>