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411141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C6E380A-078D-4164-B7BB-32E6B65E8BAA}" type="datetimeFigureOut">
              <a:rPr lang="tr-TR" smtClean="0"/>
              <a:t>6.1.2021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356646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411685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842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320664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346840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4248141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2248560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290990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29609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274297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C6E380A-078D-4164-B7BB-32E6B65E8BAA}" type="datetimeFigureOut">
              <a:rPr lang="tr-TR" smtClean="0"/>
              <a:t>6.1.2021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150468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C6E380A-078D-4164-B7BB-32E6B65E8BAA}" type="datetimeFigureOut">
              <a:rPr lang="tr-TR" smtClean="0"/>
              <a:t>6.1.2021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428379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3642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365240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7C6E380A-078D-4164-B7BB-32E6B65E8BAA}" type="datetimeFigureOut">
              <a:rPr lang="tr-TR" smtClean="0"/>
              <a:t>6.1.2021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103043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C6E380A-078D-4164-B7BB-32E6B65E8BAA}" type="datetimeFigureOut">
              <a:rPr lang="tr-TR" smtClean="0"/>
              <a:t>6.1.2021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F2218F-FF60-4794-81C4-47F2B03A5E42}" type="slidenum">
              <a:rPr lang="tr-TR" smtClean="0"/>
              <a:t>‹#›</a:t>
            </a:fld>
            <a:endParaRPr lang="tr-TR"/>
          </a:p>
        </p:txBody>
      </p:sp>
    </p:spTree>
    <p:extLst>
      <p:ext uri="{BB962C8B-B14F-4D97-AF65-F5344CB8AC3E}">
        <p14:creationId xmlns:p14="http://schemas.microsoft.com/office/powerpoint/2010/main" val="164193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6E380A-078D-4164-B7BB-32E6B65E8BAA}" type="datetimeFigureOut">
              <a:rPr lang="tr-TR" smtClean="0"/>
              <a:t>6.1.2021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F2218F-FF60-4794-81C4-47F2B03A5E42}" type="slidenum">
              <a:rPr lang="tr-TR" smtClean="0"/>
              <a:t>‹#›</a:t>
            </a:fld>
            <a:endParaRPr lang="tr-TR"/>
          </a:p>
        </p:txBody>
      </p:sp>
    </p:spTree>
    <p:extLst>
      <p:ext uri="{BB962C8B-B14F-4D97-AF65-F5344CB8AC3E}">
        <p14:creationId xmlns:p14="http://schemas.microsoft.com/office/powerpoint/2010/main" val="1389061738"/>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321560" y="4690272"/>
            <a:ext cx="6487160" cy="2055968"/>
          </a:xfrm>
        </p:spPr>
        <p:txBody>
          <a:bodyPr>
            <a:normAutofit fontScale="32500" lnSpcReduction="20000"/>
          </a:bodyPr>
          <a:lstStyle/>
          <a:p>
            <a:endParaRPr lang="tr-TR" dirty="0"/>
          </a:p>
          <a:p>
            <a:r>
              <a:rPr lang="en-US" sz="6400" dirty="0" smtClean="0"/>
              <a:t>Arduino </a:t>
            </a:r>
            <a:r>
              <a:rPr lang="en-US" sz="6400" dirty="0"/>
              <a:t>&amp; Bluetooth Based Home Automation </a:t>
            </a:r>
            <a:endParaRPr lang="tr-TR" sz="6400" dirty="0" smtClean="0"/>
          </a:p>
          <a:p>
            <a:r>
              <a:rPr lang="tr-TR" sz="6400" dirty="0"/>
              <a:t>Mehmet Taha USTA – 21527472 </a:t>
            </a:r>
          </a:p>
          <a:p>
            <a:r>
              <a:rPr lang="en-US" sz="6400" dirty="0" smtClean="0"/>
              <a:t>Group </a:t>
            </a:r>
            <a:r>
              <a:rPr lang="en-US" sz="6400" dirty="0"/>
              <a:t>Name : Make </a:t>
            </a:r>
            <a:r>
              <a:rPr lang="en-US" sz="6400" dirty="0" err="1"/>
              <a:t>Wifi</a:t>
            </a:r>
            <a:r>
              <a:rPr lang="en-US" sz="6400" dirty="0"/>
              <a:t> Great Again </a:t>
            </a:r>
            <a:endParaRPr lang="tr-TR" sz="6400" dirty="0" smtClean="0"/>
          </a:p>
          <a:p>
            <a:r>
              <a:rPr lang="tr-TR" sz="6400" dirty="0" err="1" smtClean="0"/>
              <a:t>Group</a:t>
            </a:r>
            <a:r>
              <a:rPr lang="tr-TR" sz="6400" dirty="0" smtClean="0"/>
              <a:t> No: 10</a:t>
            </a:r>
            <a:endParaRPr lang="en-US" sz="6400" dirty="0"/>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560" y="342922"/>
            <a:ext cx="8463280" cy="434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02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Introduction</a:t>
            </a:r>
            <a:r>
              <a:rPr lang="tr-TR" b="1" dirty="0" smtClean="0"/>
              <a:t> </a:t>
            </a:r>
            <a:endParaRPr lang="tr-TR" dirty="0"/>
          </a:p>
        </p:txBody>
      </p:sp>
      <p:sp>
        <p:nvSpPr>
          <p:cNvPr id="3" name="İçerik Yer Tutucusu 2"/>
          <p:cNvSpPr>
            <a:spLocks noGrp="1"/>
          </p:cNvSpPr>
          <p:nvPr>
            <p:ph idx="1"/>
          </p:nvPr>
        </p:nvSpPr>
        <p:spPr/>
        <p:txBody>
          <a:bodyPr>
            <a:normAutofit lnSpcReduction="10000"/>
          </a:bodyPr>
          <a:lstStyle/>
          <a:p>
            <a:r>
              <a:rPr lang="en-US" dirty="0"/>
              <a:t>Using wireless network technology to facilitate daily life. You will see how to automate various gadgets of your home and room. You will be able to control the lights, fan, air conditioning, curtains, locks and TV. </a:t>
            </a:r>
            <a:endParaRPr lang="tr-TR" dirty="0" smtClean="0"/>
          </a:p>
          <a:p>
            <a:endParaRPr lang="tr-TR" dirty="0"/>
          </a:p>
          <a:p>
            <a:r>
              <a:rPr lang="en-US" dirty="0"/>
              <a:t>As technology is advancing so houses are also getting smarter. Modern houses are gradually shifting from conventional switches to the centralized control system, involving remote controlled switches. Presently, conventional wall switches located in different parts of the house make it difficult for the user to go near them to operate. It becomes more difficult for the elderly or physically handicapped people to do so. Remote controlled home automation system provides the most modern solution with smartphones. </a:t>
            </a:r>
            <a:endParaRPr lang="tr-TR" dirty="0"/>
          </a:p>
        </p:txBody>
      </p:sp>
    </p:spTree>
    <p:extLst>
      <p:ext uri="{BB962C8B-B14F-4D97-AF65-F5344CB8AC3E}">
        <p14:creationId xmlns:p14="http://schemas.microsoft.com/office/powerpoint/2010/main" val="3000245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Components</a:t>
            </a:r>
            <a:r>
              <a:rPr lang="tr-TR" dirty="0"/>
              <a:t/>
            </a:r>
            <a:br>
              <a:rPr lang="tr-TR" dirty="0"/>
            </a:br>
            <a:endParaRPr lang="tr-TR" dirty="0"/>
          </a:p>
        </p:txBody>
      </p:sp>
      <p:sp>
        <p:nvSpPr>
          <p:cNvPr id="3" name="İçerik Yer Tutucusu 2"/>
          <p:cNvSpPr>
            <a:spLocks noGrp="1"/>
          </p:cNvSpPr>
          <p:nvPr>
            <p:ph idx="1"/>
          </p:nvPr>
        </p:nvSpPr>
        <p:spPr>
          <a:xfrm>
            <a:off x="1103312" y="1645920"/>
            <a:ext cx="8946541" cy="4602479"/>
          </a:xfrm>
        </p:spPr>
        <p:txBody>
          <a:bodyPr>
            <a:normAutofit/>
          </a:bodyPr>
          <a:lstStyle/>
          <a:p>
            <a:r>
              <a:rPr lang="tr-TR" b="1" dirty="0"/>
              <a:t>Hardware </a:t>
            </a:r>
            <a:endParaRPr lang="tr-TR" dirty="0"/>
          </a:p>
          <a:p>
            <a:pPr lvl="1"/>
            <a:r>
              <a:rPr lang="tr-TR" dirty="0" err="1"/>
              <a:t>Arduino</a:t>
            </a:r>
            <a:r>
              <a:rPr lang="tr-TR" dirty="0"/>
              <a:t> UNO </a:t>
            </a:r>
          </a:p>
          <a:p>
            <a:pPr lvl="1"/>
            <a:r>
              <a:rPr lang="tr-TR" dirty="0" err="1"/>
              <a:t>Arduino</a:t>
            </a:r>
            <a:r>
              <a:rPr lang="tr-TR" dirty="0"/>
              <a:t> Bluetooth Modül HC05 </a:t>
            </a:r>
          </a:p>
          <a:p>
            <a:pPr lvl="1"/>
            <a:r>
              <a:rPr lang="en-US" dirty="0"/>
              <a:t>Arduino 4 Way 5V Relay Module </a:t>
            </a:r>
          </a:p>
          <a:p>
            <a:pPr lvl="1"/>
            <a:r>
              <a:rPr lang="tr-TR" dirty="0" err="1"/>
              <a:t>Breadboard</a:t>
            </a:r>
            <a:r>
              <a:rPr lang="tr-TR" dirty="0"/>
              <a:t> </a:t>
            </a:r>
          </a:p>
          <a:p>
            <a:pPr lvl="1"/>
            <a:r>
              <a:rPr lang="tr-TR" dirty="0" err="1"/>
              <a:t>Connecting</a:t>
            </a:r>
            <a:r>
              <a:rPr lang="tr-TR" dirty="0"/>
              <a:t> </a:t>
            </a:r>
            <a:r>
              <a:rPr lang="tr-TR" dirty="0" err="1"/>
              <a:t>W</a:t>
            </a:r>
            <a:r>
              <a:rPr lang="tr-TR" dirty="0" err="1" smtClean="0"/>
              <a:t>ires</a:t>
            </a:r>
            <a:r>
              <a:rPr lang="tr-TR" dirty="0" smtClean="0"/>
              <a:t> </a:t>
            </a:r>
            <a:endParaRPr lang="tr-TR" dirty="0"/>
          </a:p>
          <a:p>
            <a:pPr lvl="1"/>
            <a:r>
              <a:rPr lang="tr-TR" dirty="0"/>
              <a:t>Bluetooth </a:t>
            </a:r>
            <a:r>
              <a:rPr lang="tr-TR" dirty="0" err="1"/>
              <a:t>E</a:t>
            </a:r>
            <a:r>
              <a:rPr lang="tr-TR" dirty="0" err="1" smtClean="0"/>
              <a:t>nabled</a:t>
            </a:r>
            <a:r>
              <a:rPr lang="tr-TR" dirty="0" smtClean="0"/>
              <a:t> </a:t>
            </a:r>
            <a:r>
              <a:rPr lang="tr-TR" dirty="0"/>
              <a:t>S</a:t>
            </a:r>
            <a:r>
              <a:rPr lang="tr-TR" dirty="0" smtClean="0"/>
              <a:t>martphone </a:t>
            </a:r>
            <a:endParaRPr lang="tr-TR" dirty="0"/>
          </a:p>
          <a:p>
            <a:r>
              <a:rPr lang="tr-TR" b="1" dirty="0"/>
              <a:t>Software </a:t>
            </a:r>
            <a:endParaRPr lang="tr-TR" dirty="0"/>
          </a:p>
          <a:p>
            <a:pPr lvl="1"/>
            <a:r>
              <a:rPr lang="tr-TR" dirty="0" err="1"/>
              <a:t>Arduino</a:t>
            </a:r>
            <a:r>
              <a:rPr lang="tr-TR" dirty="0"/>
              <a:t> 1.8.13 </a:t>
            </a:r>
            <a:r>
              <a:rPr lang="tr-TR" dirty="0" err="1"/>
              <a:t>compiler</a:t>
            </a:r>
            <a:r>
              <a:rPr lang="tr-TR" dirty="0"/>
              <a:t> </a:t>
            </a:r>
          </a:p>
          <a:p>
            <a:pPr lvl="1"/>
            <a:r>
              <a:rPr lang="tr-TR" dirty="0" err="1"/>
              <a:t>Android</a:t>
            </a:r>
            <a:r>
              <a:rPr lang="tr-TR" dirty="0"/>
              <a:t> </a:t>
            </a:r>
            <a:r>
              <a:rPr lang="tr-TR" dirty="0" err="1"/>
              <a:t>Studio</a:t>
            </a:r>
            <a:r>
              <a:rPr lang="tr-TR" dirty="0"/>
              <a:t> 4.1 </a:t>
            </a:r>
          </a:p>
          <a:p>
            <a:pPr lvl="1"/>
            <a:r>
              <a:rPr lang="tr-TR" dirty="0" err="1"/>
              <a:t>Android</a:t>
            </a:r>
            <a:r>
              <a:rPr lang="tr-TR" dirty="0"/>
              <a:t> Application </a:t>
            </a:r>
          </a:p>
        </p:txBody>
      </p:sp>
    </p:spTree>
    <p:extLst>
      <p:ext uri="{BB962C8B-B14F-4D97-AF65-F5344CB8AC3E}">
        <p14:creationId xmlns:p14="http://schemas.microsoft.com/office/powerpoint/2010/main" val="3946926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539" y="315278"/>
            <a:ext cx="8113861" cy="617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66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5416" y="508253"/>
            <a:ext cx="7653529" cy="5740148"/>
          </a:xfrm>
        </p:spPr>
      </p:pic>
    </p:spTree>
    <p:extLst>
      <p:ext uri="{BB962C8B-B14F-4D97-AF65-F5344CB8AC3E}">
        <p14:creationId xmlns:p14="http://schemas.microsoft.com/office/powerpoint/2010/main" val="197543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1236" y="502920"/>
            <a:ext cx="2903220" cy="5806440"/>
          </a:xfr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7676" y="502920"/>
            <a:ext cx="2903220" cy="5806440"/>
          </a:xfrm>
          <a:prstGeom prst="rect">
            <a:avLst/>
          </a:prstGeom>
        </p:spPr>
      </p:pic>
      <p:pic>
        <p:nvPicPr>
          <p:cNvPr id="6"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4456" y="502920"/>
            <a:ext cx="2903220" cy="5806440"/>
          </a:xfrm>
          <a:prstGeom prst="rect">
            <a:avLst/>
          </a:prstGeom>
        </p:spPr>
      </p:pic>
      <p:pic>
        <p:nvPicPr>
          <p:cNvPr id="7" name="Resi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16" y="502920"/>
            <a:ext cx="2903220" cy="5806440"/>
          </a:xfrm>
          <a:prstGeom prst="rect">
            <a:avLst/>
          </a:prstGeom>
        </p:spPr>
      </p:pic>
    </p:spTree>
    <p:extLst>
      <p:ext uri="{BB962C8B-B14F-4D97-AF65-F5344CB8AC3E}">
        <p14:creationId xmlns:p14="http://schemas.microsoft.com/office/powerpoint/2010/main" val="234246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142</TotalTime>
  <Words>178</Words>
  <Application>Microsoft Office PowerPoint</Application>
  <PresentationFormat>Geniş ekran</PresentationFormat>
  <Paragraphs>21</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Century Gothic</vt:lpstr>
      <vt:lpstr>Wingdings 3</vt:lpstr>
      <vt:lpstr>İyon</vt:lpstr>
      <vt:lpstr>PowerPoint Sunusu</vt:lpstr>
      <vt:lpstr>Introduction </vt:lpstr>
      <vt:lpstr>Components </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Mehmet Taha USTA</dc:creator>
  <cp:lastModifiedBy>Mehmet Taha USTA</cp:lastModifiedBy>
  <cp:revision>10</cp:revision>
  <dcterms:created xsi:type="dcterms:W3CDTF">2021-01-06T09:36:09Z</dcterms:created>
  <dcterms:modified xsi:type="dcterms:W3CDTF">2021-01-06T13:33:36Z</dcterms:modified>
</cp:coreProperties>
</file>