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75" r:id="rId4"/>
    <p:sldId id="259" r:id="rId5"/>
    <p:sldId id="278" r:id="rId6"/>
    <p:sldId id="257" r:id="rId7"/>
    <p:sldId id="277" r:id="rId8"/>
    <p:sldId id="260" r:id="rId9"/>
    <p:sldId id="265" r:id="rId10"/>
    <p:sldId id="266" r:id="rId11"/>
    <p:sldId id="267" r:id="rId12"/>
    <p:sldId id="273" r:id="rId13"/>
    <p:sldId id="274" r:id="rId14"/>
    <p:sldId id="276" r:id="rId15"/>
    <p:sldId id="263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53BC5-FDF0-41B4-9A8B-4024C7586C88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F73643-6918-45F2-9C9D-364BBAD4AB7A}">
      <dgm:prSet phldrT="[Text]"/>
      <dgm:spPr/>
      <dgm:t>
        <a:bodyPr/>
        <a:lstStyle/>
        <a:p>
          <a:r>
            <a:rPr lang="tr-TR" dirty="0" smtClean="0"/>
            <a:t>Autonomus Robots</a:t>
          </a:r>
          <a:endParaRPr lang="en-US" dirty="0"/>
        </a:p>
      </dgm:t>
    </dgm:pt>
    <dgm:pt modelId="{4F281A66-B763-43CE-9E5C-AE688176839B}" type="parTrans" cxnId="{77AFB73B-E75C-412D-AB48-14C9ED043A7D}">
      <dgm:prSet/>
      <dgm:spPr/>
      <dgm:t>
        <a:bodyPr/>
        <a:lstStyle/>
        <a:p>
          <a:endParaRPr lang="en-US"/>
        </a:p>
      </dgm:t>
    </dgm:pt>
    <dgm:pt modelId="{F3639718-8464-442B-ADB1-23EB9E840EC4}" type="sibTrans" cxnId="{77AFB73B-E75C-412D-AB48-14C9ED043A7D}">
      <dgm:prSet/>
      <dgm:spPr/>
      <dgm:t>
        <a:bodyPr/>
        <a:lstStyle/>
        <a:p>
          <a:endParaRPr lang="en-US"/>
        </a:p>
      </dgm:t>
    </dgm:pt>
    <dgm:pt modelId="{7E1EE36F-0D18-4B0A-B7BA-B16599B5323D}">
      <dgm:prSet phldrT="[Text]"/>
      <dgm:spPr/>
      <dgm:t>
        <a:bodyPr/>
        <a:lstStyle/>
        <a:p>
          <a:r>
            <a:rPr lang="tr-TR" dirty="0" smtClean="0"/>
            <a:t>Simulation</a:t>
          </a:r>
          <a:endParaRPr lang="en-US" dirty="0"/>
        </a:p>
      </dgm:t>
    </dgm:pt>
    <dgm:pt modelId="{9EA7EBA6-B961-47CC-AB40-27A86535A65E}" type="parTrans" cxnId="{94B27222-3AD0-405F-97B4-4D64E34336DD}">
      <dgm:prSet/>
      <dgm:spPr/>
      <dgm:t>
        <a:bodyPr/>
        <a:lstStyle/>
        <a:p>
          <a:endParaRPr lang="en-US"/>
        </a:p>
      </dgm:t>
    </dgm:pt>
    <dgm:pt modelId="{022A8EEA-993B-40A5-A9CA-C9C3B1FBE343}" type="sibTrans" cxnId="{94B27222-3AD0-405F-97B4-4D64E34336DD}">
      <dgm:prSet/>
      <dgm:spPr/>
      <dgm:t>
        <a:bodyPr/>
        <a:lstStyle/>
        <a:p>
          <a:endParaRPr lang="en-US"/>
        </a:p>
      </dgm:t>
    </dgm:pt>
    <dgm:pt modelId="{8FF50DAF-678A-469B-9838-4FA97AA280D6}">
      <dgm:prSet phldrT="[Text]"/>
      <dgm:spPr/>
      <dgm:t>
        <a:bodyPr/>
        <a:lstStyle/>
        <a:p>
          <a:r>
            <a:rPr lang="tr-TR" dirty="0" smtClean="0"/>
            <a:t>Software Integration</a:t>
          </a:r>
          <a:endParaRPr lang="en-US" dirty="0"/>
        </a:p>
      </dgm:t>
    </dgm:pt>
    <dgm:pt modelId="{F1736251-9A7D-47C1-BDF3-E5398B6F29E7}" type="parTrans" cxnId="{5C9F1EC5-B840-44F3-BCB9-B6A0B194DCE3}">
      <dgm:prSet/>
      <dgm:spPr/>
      <dgm:t>
        <a:bodyPr/>
        <a:lstStyle/>
        <a:p>
          <a:endParaRPr lang="en-US"/>
        </a:p>
      </dgm:t>
    </dgm:pt>
    <dgm:pt modelId="{32CFFBB2-BE6D-417A-90AC-F97E7C1B3C3E}" type="sibTrans" cxnId="{5C9F1EC5-B840-44F3-BCB9-B6A0B194DCE3}">
      <dgm:prSet/>
      <dgm:spPr/>
      <dgm:t>
        <a:bodyPr/>
        <a:lstStyle/>
        <a:p>
          <a:endParaRPr lang="en-US"/>
        </a:p>
      </dgm:t>
    </dgm:pt>
    <dgm:pt modelId="{A968D461-204D-49E7-B01B-B9DB4174B027}">
      <dgm:prSet phldrT="[Text]"/>
      <dgm:spPr/>
      <dgm:t>
        <a:bodyPr/>
        <a:lstStyle/>
        <a:p>
          <a:r>
            <a:rPr lang="tr-TR" dirty="0" smtClean="0"/>
            <a:t>Industrial Ethernet</a:t>
          </a:r>
          <a:endParaRPr lang="en-US" dirty="0"/>
        </a:p>
      </dgm:t>
    </dgm:pt>
    <dgm:pt modelId="{06B92562-FAE0-4901-B937-F7C584915DE8}" type="parTrans" cxnId="{3FDB9860-FD9E-4D32-BE21-3DFCEABE48B4}">
      <dgm:prSet/>
      <dgm:spPr/>
      <dgm:t>
        <a:bodyPr/>
        <a:lstStyle/>
        <a:p>
          <a:endParaRPr lang="en-US"/>
        </a:p>
      </dgm:t>
    </dgm:pt>
    <dgm:pt modelId="{16B8F050-ED88-477F-A755-29FA4E184B54}" type="sibTrans" cxnId="{3FDB9860-FD9E-4D32-BE21-3DFCEABE48B4}">
      <dgm:prSet/>
      <dgm:spPr/>
      <dgm:t>
        <a:bodyPr/>
        <a:lstStyle/>
        <a:p>
          <a:endParaRPr lang="en-US"/>
        </a:p>
      </dgm:t>
    </dgm:pt>
    <dgm:pt modelId="{FE5F5E88-C632-4CDE-BA1A-3F83C253617E}">
      <dgm:prSet phldrT="[Text]"/>
      <dgm:spPr/>
      <dgm:t>
        <a:bodyPr/>
        <a:lstStyle/>
        <a:p>
          <a:r>
            <a:rPr lang="tr-TR" dirty="0" smtClean="0"/>
            <a:t>Augmented Reality</a:t>
          </a:r>
          <a:endParaRPr lang="en-US" dirty="0"/>
        </a:p>
      </dgm:t>
    </dgm:pt>
    <dgm:pt modelId="{A081B8DD-F66C-493B-85F3-8F3BD375EA14}" type="parTrans" cxnId="{F588C332-3744-4D6E-B693-D06EC478C449}">
      <dgm:prSet/>
      <dgm:spPr/>
      <dgm:t>
        <a:bodyPr/>
        <a:lstStyle/>
        <a:p>
          <a:endParaRPr lang="en-US"/>
        </a:p>
      </dgm:t>
    </dgm:pt>
    <dgm:pt modelId="{D5482E67-1949-48B0-8631-CA90B69C6D64}" type="sibTrans" cxnId="{F588C332-3744-4D6E-B693-D06EC478C449}">
      <dgm:prSet/>
      <dgm:spPr/>
      <dgm:t>
        <a:bodyPr/>
        <a:lstStyle/>
        <a:p>
          <a:endParaRPr lang="en-US"/>
        </a:p>
      </dgm:t>
    </dgm:pt>
    <dgm:pt modelId="{CB031EB4-0F3C-4414-8D27-4DE9B5D8FCCD}">
      <dgm:prSet phldrT="[Text]"/>
      <dgm:spPr/>
      <dgm:t>
        <a:bodyPr/>
        <a:lstStyle/>
        <a:p>
          <a:r>
            <a:rPr lang="tr-TR" dirty="0" smtClean="0"/>
            <a:t>Big Data &amp; Analytics</a:t>
          </a:r>
          <a:endParaRPr lang="en-US" dirty="0"/>
        </a:p>
      </dgm:t>
    </dgm:pt>
    <dgm:pt modelId="{BC1A3703-889B-40D8-A5C4-0F7338A1D971}" type="parTrans" cxnId="{4CD811E2-052E-4F2A-BDA4-856F25ABECEF}">
      <dgm:prSet/>
      <dgm:spPr/>
      <dgm:t>
        <a:bodyPr/>
        <a:lstStyle/>
        <a:p>
          <a:endParaRPr lang="en-US"/>
        </a:p>
      </dgm:t>
    </dgm:pt>
    <dgm:pt modelId="{56D0BA2D-3DD2-4969-839D-BC65176AE117}" type="sibTrans" cxnId="{4CD811E2-052E-4F2A-BDA4-856F25ABECEF}">
      <dgm:prSet/>
      <dgm:spPr/>
      <dgm:t>
        <a:bodyPr/>
        <a:lstStyle/>
        <a:p>
          <a:endParaRPr lang="en-US"/>
        </a:p>
      </dgm:t>
    </dgm:pt>
    <dgm:pt modelId="{74C7A5DC-6559-429B-B3BC-C5D7359F8F2F}">
      <dgm:prSet phldrT="[Text]"/>
      <dgm:spPr/>
      <dgm:t>
        <a:bodyPr/>
        <a:lstStyle/>
        <a:p>
          <a:r>
            <a:rPr lang="tr-TR" dirty="0" smtClean="0"/>
            <a:t>Cyber Security</a:t>
          </a:r>
          <a:endParaRPr lang="en-US" dirty="0"/>
        </a:p>
      </dgm:t>
    </dgm:pt>
    <dgm:pt modelId="{B665A4B9-AEDE-421C-AC68-D1A926045714}" type="parTrans" cxnId="{717CF72A-E1C2-483D-A8E3-AEC281C24DAD}">
      <dgm:prSet/>
      <dgm:spPr/>
      <dgm:t>
        <a:bodyPr/>
        <a:lstStyle/>
        <a:p>
          <a:endParaRPr lang="en-US"/>
        </a:p>
      </dgm:t>
    </dgm:pt>
    <dgm:pt modelId="{3CE013CB-5C52-4FBA-A930-ECD200028346}" type="sibTrans" cxnId="{717CF72A-E1C2-483D-A8E3-AEC281C24DAD}">
      <dgm:prSet/>
      <dgm:spPr/>
      <dgm:t>
        <a:bodyPr/>
        <a:lstStyle/>
        <a:p>
          <a:endParaRPr lang="en-US"/>
        </a:p>
      </dgm:t>
    </dgm:pt>
    <dgm:pt modelId="{91608D5E-155B-4126-8532-2C78F5EA2D55}">
      <dgm:prSet phldrT="[Text]"/>
      <dgm:spPr/>
      <dgm:t>
        <a:bodyPr/>
        <a:lstStyle/>
        <a:p>
          <a:r>
            <a:rPr lang="tr-TR" dirty="0" smtClean="0"/>
            <a:t>Cloud</a:t>
          </a:r>
          <a:endParaRPr lang="en-US" dirty="0"/>
        </a:p>
      </dgm:t>
    </dgm:pt>
    <dgm:pt modelId="{BA71FE28-2599-4817-9422-D649E165ED3D}" type="parTrans" cxnId="{1761E27B-7642-4A26-AAA0-FA9E55E14C93}">
      <dgm:prSet/>
      <dgm:spPr/>
      <dgm:t>
        <a:bodyPr/>
        <a:lstStyle/>
        <a:p>
          <a:endParaRPr lang="en-US"/>
        </a:p>
      </dgm:t>
    </dgm:pt>
    <dgm:pt modelId="{60E6A42A-170C-4C30-8950-E0780394AF9B}" type="sibTrans" cxnId="{1761E27B-7642-4A26-AAA0-FA9E55E14C93}">
      <dgm:prSet/>
      <dgm:spPr/>
      <dgm:t>
        <a:bodyPr/>
        <a:lstStyle/>
        <a:p>
          <a:endParaRPr lang="en-US"/>
        </a:p>
      </dgm:t>
    </dgm:pt>
    <dgm:pt modelId="{396C19D4-4741-47DC-B9B4-A812FC07A606}">
      <dgm:prSet phldrT="[Text]"/>
      <dgm:spPr/>
      <dgm:t>
        <a:bodyPr/>
        <a:lstStyle/>
        <a:p>
          <a:r>
            <a:rPr lang="tr-TR" dirty="0" smtClean="0"/>
            <a:t>Additive Manufacturing</a:t>
          </a:r>
          <a:endParaRPr lang="en-US" dirty="0"/>
        </a:p>
      </dgm:t>
    </dgm:pt>
    <dgm:pt modelId="{1F2F0E98-7FD2-4DA9-BB2B-844ED2FEA573}" type="parTrans" cxnId="{2AD00B85-2424-420B-8EFB-D680215583FB}">
      <dgm:prSet/>
      <dgm:spPr/>
      <dgm:t>
        <a:bodyPr/>
        <a:lstStyle/>
        <a:p>
          <a:endParaRPr lang="en-US"/>
        </a:p>
      </dgm:t>
    </dgm:pt>
    <dgm:pt modelId="{B616AB66-62A5-4FEC-98E4-625914D3C261}" type="sibTrans" cxnId="{2AD00B85-2424-420B-8EFB-D680215583FB}">
      <dgm:prSet/>
      <dgm:spPr/>
      <dgm:t>
        <a:bodyPr/>
        <a:lstStyle/>
        <a:p>
          <a:endParaRPr lang="en-US"/>
        </a:p>
      </dgm:t>
    </dgm:pt>
    <dgm:pt modelId="{7CAC257D-1435-4435-9764-5016B30B7E47}" type="pres">
      <dgm:prSet presAssocID="{8FE53BC5-FDF0-41B4-9A8B-4024C7586C8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393B9CF7-197D-45CB-9102-F14487E1CAF7}" type="pres">
      <dgm:prSet presAssocID="{2CF73643-6918-45F2-9C9D-364BBAD4AB7A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A09C0E0-C427-4845-B171-F62D9EEB1673}" type="pres">
      <dgm:prSet presAssocID="{F3639718-8464-442B-ADB1-23EB9E840EC4}" presName="sibTrans" presStyleCnt="0"/>
      <dgm:spPr/>
    </dgm:pt>
    <dgm:pt modelId="{3C830DA3-128A-4C1B-910D-79E6471ECEA6}" type="pres">
      <dgm:prSet presAssocID="{7E1EE36F-0D18-4B0A-B7BA-B16599B5323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6D0D736-04FD-49FE-A86A-268E78AA34BF}" type="pres">
      <dgm:prSet presAssocID="{022A8EEA-993B-40A5-A9CA-C9C3B1FBE343}" presName="sibTrans" presStyleCnt="0"/>
      <dgm:spPr/>
    </dgm:pt>
    <dgm:pt modelId="{7DAD98CE-398E-456D-8350-41A8113B0839}" type="pres">
      <dgm:prSet presAssocID="{8FF50DAF-678A-469B-9838-4FA97AA280D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25B1A5D-806E-44FE-B1FA-482CD34DB5FD}" type="pres">
      <dgm:prSet presAssocID="{32CFFBB2-BE6D-417A-90AC-F97E7C1B3C3E}" presName="sibTrans" presStyleCnt="0"/>
      <dgm:spPr/>
    </dgm:pt>
    <dgm:pt modelId="{9E78052B-1384-4BDE-B334-C09AAC7AD3A9}" type="pres">
      <dgm:prSet presAssocID="{A968D461-204D-49E7-B01B-B9DB4174B02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F7B13-7916-4E21-B44D-55A43725E6D8}" type="pres">
      <dgm:prSet presAssocID="{16B8F050-ED88-477F-A755-29FA4E184B54}" presName="sibTrans" presStyleCnt="0"/>
      <dgm:spPr/>
    </dgm:pt>
    <dgm:pt modelId="{33C28737-D39C-4D57-A544-7EFA032E455F}" type="pres">
      <dgm:prSet presAssocID="{74C7A5DC-6559-429B-B3BC-C5D7359F8F2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45A09-50CD-4F0D-A382-DA764A177A45}" type="pres">
      <dgm:prSet presAssocID="{3CE013CB-5C52-4FBA-A930-ECD200028346}" presName="sibTrans" presStyleCnt="0"/>
      <dgm:spPr/>
    </dgm:pt>
    <dgm:pt modelId="{B07DC729-E0DB-431F-ACF6-7806DFE6A3DD}" type="pres">
      <dgm:prSet presAssocID="{91608D5E-155B-4126-8532-2C78F5EA2D5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34CE220-CBBE-4B8A-93FE-CC869A8EF0D5}" type="pres">
      <dgm:prSet presAssocID="{60E6A42A-170C-4C30-8950-E0780394AF9B}" presName="sibTrans" presStyleCnt="0"/>
      <dgm:spPr/>
    </dgm:pt>
    <dgm:pt modelId="{17EB94F4-5B87-427E-839E-3BA122EA4438}" type="pres">
      <dgm:prSet presAssocID="{396C19D4-4741-47DC-B9B4-A812FC07A606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7D413-925E-4871-BBCE-59322DBBC086}" type="pres">
      <dgm:prSet presAssocID="{B616AB66-62A5-4FEC-98E4-625914D3C261}" presName="sibTrans" presStyleCnt="0"/>
      <dgm:spPr/>
    </dgm:pt>
    <dgm:pt modelId="{99944E39-832E-4754-A7B0-9CCCDFFC2182}" type="pres">
      <dgm:prSet presAssocID="{FE5F5E88-C632-4CDE-BA1A-3F83C253617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923AD79-991E-4CCF-B227-F03D6EB4E3C8}" type="pres">
      <dgm:prSet presAssocID="{D5482E67-1949-48B0-8631-CA90B69C6D64}" presName="sibTrans" presStyleCnt="0"/>
      <dgm:spPr/>
    </dgm:pt>
    <dgm:pt modelId="{8ECF97DE-10E5-4D7B-98EB-3A813FC6F319}" type="pres">
      <dgm:prSet presAssocID="{CB031EB4-0F3C-4414-8D27-4DE9B5D8FCC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AFB73B-E75C-412D-AB48-14C9ED043A7D}" srcId="{8FE53BC5-FDF0-41B4-9A8B-4024C7586C88}" destId="{2CF73643-6918-45F2-9C9D-364BBAD4AB7A}" srcOrd="0" destOrd="0" parTransId="{4F281A66-B763-43CE-9E5C-AE688176839B}" sibTransId="{F3639718-8464-442B-ADB1-23EB9E840EC4}"/>
    <dgm:cxn modelId="{717CF72A-E1C2-483D-A8E3-AEC281C24DAD}" srcId="{8FE53BC5-FDF0-41B4-9A8B-4024C7586C88}" destId="{74C7A5DC-6559-429B-B3BC-C5D7359F8F2F}" srcOrd="4" destOrd="0" parTransId="{B665A4B9-AEDE-421C-AC68-D1A926045714}" sibTransId="{3CE013CB-5C52-4FBA-A930-ECD200028346}"/>
    <dgm:cxn modelId="{FA81C298-93FB-4295-8D8D-4293D2139ECF}" type="presOf" srcId="{396C19D4-4741-47DC-B9B4-A812FC07A606}" destId="{17EB94F4-5B87-427E-839E-3BA122EA4438}" srcOrd="0" destOrd="0" presId="urn:microsoft.com/office/officeart/2005/8/layout/default"/>
    <dgm:cxn modelId="{86769BDF-E867-4FE1-B0C4-A60D1D567070}" type="presOf" srcId="{FE5F5E88-C632-4CDE-BA1A-3F83C253617E}" destId="{99944E39-832E-4754-A7B0-9CCCDFFC2182}" srcOrd="0" destOrd="0" presId="urn:microsoft.com/office/officeart/2005/8/layout/default"/>
    <dgm:cxn modelId="{1761E27B-7642-4A26-AAA0-FA9E55E14C93}" srcId="{8FE53BC5-FDF0-41B4-9A8B-4024C7586C88}" destId="{91608D5E-155B-4126-8532-2C78F5EA2D55}" srcOrd="5" destOrd="0" parTransId="{BA71FE28-2599-4817-9422-D649E165ED3D}" sibTransId="{60E6A42A-170C-4C30-8950-E0780394AF9B}"/>
    <dgm:cxn modelId="{2AD00B85-2424-420B-8EFB-D680215583FB}" srcId="{8FE53BC5-FDF0-41B4-9A8B-4024C7586C88}" destId="{396C19D4-4741-47DC-B9B4-A812FC07A606}" srcOrd="6" destOrd="0" parTransId="{1F2F0E98-7FD2-4DA9-BB2B-844ED2FEA573}" sibTransId="{B616AB66-62A5-4FEC-98E4-625914D3C261}"/>
    <dgm:cxn modelId="{F588C332-3744-4D6E-B693-D06EC478C449}" srcId="{8FE53BC5-FDF0-41B4-9A8B-4024C7586C88}" destId="{FE5F5E88-C632-4CDE-BA1A-3F83C253617E}" srcOrd="7" destOrd="0" parTransId="{A081B8DD-F66C-493B-85F3-8F3BD375EA14}" sibTransId="{D5482E67-1949-48B0-8631-CA90B69C6D64}"/>
    <dgm:cxn modelId="{B30530B7-B987-480C-AADB-65A396E3EA7C}" type="presOf" srcId="{7E1EE36F-0D18-4B0A-B7BA-B16599B5323D}" destId="{3C830DA3-128A-4C1B-910D-79E6471ECEA6}" srcOrd="0" destOrd="0" presId="urn:microsoft.com/office/officeart/2005/8/layout/default"/>
    <dgm:cxn modelId="{A6AB5507-001C-47AD-9EBC-7A55A5E90040}" type="presOf" srcId="{A968D461-204D-49E7-B01B-B9DB4174B027}" destId="{9E78052B-1384-4BDE-B334-C09AAC7AD3A9}" srcOrd="0" destOrd="0" presId="urn:microsoft.com/office/officeart/2005/8/layout/default"/>
    <dgm:cxn modelId="{82BE0C64-DFB1-4F97-AC90-1390A609723D}" type="presOf" srcId="{8FE53BC5-FDF0-41B4-9A8B-4024C7586C88}" destId="{7CAC257D-1435-4435-9764-5016B30B7E47}" srcOrd="0" destOrd="0" presId="urn:microsoft.com/office/officeart/2005/8/layout/default"/>
    <dgm:cxn modelId="{FFE49D79-F31F-4F67-A688-42A1ECAAD2ED}" type="presOf" srcId="{8FF50DAF-678A-469B-9838-4FA97AA280D6}" destId="{7DAD98CE-398E-456D-8350-41A8113B0839}" srcOrd="0" destOrd="0" presId="urn:microsoft.com/office/officeart/2005/8/layout/default"/>
    <dgm:cxn modelId="{4CD811E2-052E-4F2A-BDA4-856F25ABECEF}" srcId="{8FE53BC5-FDF0-41B4-9A8B-4024C7586C88}" destId="{CB031EB4-0F3C-4414-8D27-4DE9B5D8FCCD}" srcOrd="8" destOrd="0" parTransId="{BC1A3703-889B-40D8-A5C4-0F7338A1D971}" sibTransId="{56D0BA2D-3DD2-4969-839D-BC65176AE117}"/>
    <dgm:cxn modelId="{94B27222-3AD0-405F-97B4-4D64E34336DD}" srcId="{8FE53BC5-FDF0-41B4-9A8B-4024C7586C88}" destId="{7E1EE36F-0D18-4B0A-B7BA-B16599B5323D}" srcOrd="1" destOrd="0" parTransId="{9EA7EBA6-B961-47CC-AB40-27A86535A65E}" sibTransId="{022A8EEA-993B-40A5-A9CA-C9C3B1FBE343}"/>
    <dgm:cxn modelId="{FB712743-AE15-4E97-8A48-4446C28B3762}" type="presOf" srcId="{CB031EB4-0F3C-4414-8D27-4DE9B5D8FCCD}" destId="{8ECF97DE-10E5-4D7B-98EB-3A813FC6F319}" srcOrd="0" destOrd="0" presId="urn:microsoft.com/office/officeart/2005/8/layout/default"/>
    <dgm:cxn modelId="{68088CA3-4DD2-4669-985D-3089FB383871}" type="presOf" srcId="{91608D5E-155B-4126-8532-2C78F5EA2D55}" destId="{B07DC729-E0DB-431F-ACF6-7806DFE6A3DD}" srcOrd="0" destOrd="0" presId="urn:microsoft.com/office/officeart/2005/8/layout/default"/>
    <dgm:cxn modelId="{4CF196E9-3EDC-4AD3-8CCE-1FBBCEC953BC}" type="presOf" srcId="{2CF73643-6918-45F2-9C9D-364BBAD4AB7A}" destId="{393B9CF7-197D-45CB-9102-F14487E1CAF7}" srcOrd="0" destOrd="0" presId="urn:microsoft.com/office/officeart/2005/8/layout/default"/>
    <dgm:cxn modelId="{3FDB9860-FD9E-4D32-BE21-3DFCEABE48B4}" srcId="{8FE53BC5-FDF0-41B4-9A8B-4024C7586C88}" destId="{A968D461-204D-49E7-B01B-B9DB4174B027}" srcOrd="3" destOrd="0" parTransId="{06B92562-FAE0-4901-B937-F7C584915DE8}" sibTransId="{16B8F050-ED88-477F-A755-29FA4E184B54}"/>
    <dgm:cxn modelId="{5C9F1EC5-B840-44F3-BCB9-B6A0B194DCE3}" srcId="{8FE53BC5-FDF0-41B4-9A8B-4024C7586C88}" destId="{8FF50DAF-678A-469B-9838-4FA97AA280D6}" srcOrd="2" destOrd="0" parTransId="{F1736251-9A7D-47C1-BDF3-E5398B6F29E7}" sibTransId="{32CFFBB2-BE6D-417A-90AC-F97E7C1B3C3E}"/>
    <dgm:cxn modelId="{14A2EFF5-F2D7-41F7-8AFA-51D79163EDC3}" type="presOf" srcId="{74C7A5DC-6559-429B-B3BC-C5D7359F8F2F}" destId="{33C28737-D39C-4D57-A544-7EFA032E455F}" srcOrd="0" destOrd="0" presId="urn:microsoft.com/office/officeart/2005/8/layout/default"/>
    <dgm:cxn modelId="{DC2EB245-9324-411F-A5D2-859B6B93C387}" type="presParOf" srcId="{7CAC257D-1435-4435-9764-5016B30B7E47}" destId="{393B9CF7-197D-45CB-9102-F14487E1CAF7}" srcOrd="0" destOrd="0" presId="urn:microsoft.com/office/officeart/2005/8/layout/default"/>
    <dgm:cxn modelId="{6B9749D4-5603-4AA3-90D0-EC4A3D47B56F}" type="presParOf" srcId="{7CAC257D-1435-4435-9764-5016B30B7E47}" destId="{9A09C0E0-C427-4845-B171-F62D9EEB1673}" srcOrd="1" destOrd="0" presId="urn:microsoft.com/office/officeart/2005/8/layout/default"/>
    <dgm:cxn modelId="{4127A60A-9BBE-42EE-B34A-C88A9E8C4467}" type="presParOf" srcId="{7CAC257D-1435-4435-9764-5016B30B7E47}" destId="{3C830DA3-128A-4C1B-910D-79E6471ECEA6}" srcOrd="2" destOrd="0" presId="urn:microsoft.com/office/officeart/2005/8/layout/default"/>
    <dgm:cxn modelId="{218E3E07-9A1B-4323-9180-3E60A1F72B94}" type="presParOf" srcId="{7CAC257D-1435-4435-9764-5016B30B7E47}" destId="{46D0D736-04FD-49FE-A86A-268E78AA34BF}" srcOrd="3" destOrd="0" presId="urn:microsoft.com/office/officeart/2005/8/layout/default"/>
    <dgm:cxn modelId="{E34540C5-EF9B-4F1B-BFCD-100146A95847}" type="presParOf" srcId="{7CAC257D-1435-4435-9764-5016B30B7E47}" destId="{7DAD98CE-398E-456D-8350-41A8113B0839}" srcOrd="4" destOrd="0" presId="urn:microsoft.com/office/officeart/2005/8/layout/default"/>
    <dgm:cxn modelId="{65EBB738-C0E2-4B71-813C-04EA751CD987}" type="presParOf" srcId="{7CAC257D-1435-4435-9764-5016B30B7E47}" destId="{725B1A5D-806E-44FE-B1FA-482CD34DB5FD}" srcOrd="5" destOrd="0" presId="urn:microsoft.com/office/officeart/2005/8/layout/default"/>
    <dgm:cxn modelId="{6D485C37-DBCD-4DE9-BB92-3C6868BFF7DC}" type="presParOf" srcId="{7CAC257D-1435-4435-9764-5016B30B7E47}" destId="{9E78052B-1384-4BDE-B334-C09AAC7AD3A9}" srcOrd="6" destOrd="0" presId="urn:microsoft.com/office/officeart/2005/8/layout/default"/>
    <dgm:cxn modelId="{69D54AEE-D15E-4DD7-B862-70323E931574}" type="presParOf" srcId="{7CAC257D-1435-4435-9764-5016B30B7E47}" destId="{E49F7B13-7916-4E21-B44D-55A43725E6D8}" srcOrd="7" destOrd="0" presId="urn:microsoft.com/office/officeart/2005/8/layout/default"/>
    <dgm:cxn modelId="{ED1002F3-23BC-4C91-A93B-9670FA2FDAA0}" type="presParOf" srcId="{7CAC257D-1435-4435-9764-5016B30B7E47}" destId="{33C28737-D39C-4D57-A544-7EFA032E455F}" srcOrd="8" destOrd="0" presId="urn:microsoft.com/office/officeart/2005/8/layout/default"/>
    <dgm:cxn modelId="{26C437C8-77C7-4031-B6B7-2B6420DF7358}" type="presParOf" srcId="{7CAC257D-1435-4435-9764-5016B30B7E47}" destId="{C2D45A09-50CD-4F0D-A382-DA764A177A45}" srcOrd="9" destOrd="0" presId="urn:microsoft.com/office/officeart/2005/8/layout/default"/>
    <dgm:cxn modelId="{16E2772D-CB9D-4B02-A7C6-463D81D81691}" type="presParOf" srcId="{7CAC257D-1435-4435-9764-5016B30B7E47}" destId="{B07DC729-E0DB-431F-ACF6-7806DFE6A3DD}" srcOrd="10" destOrd="0" presId="urn:microsoft.com/office/officeart/2005/8/layout/default"/>
    <dgm:cxn modelId="{6C574E36-790A-4F0D-AACD-5D3F1DA3FA12}" type="presParOf" srcId="{7CAC257D-1435-4435-9764-5016B30B7E47}" destId="{F34CE220-CBBE-4B8A-93FE-CC869A8EF0D5}" srcOrd="11" destOrd="0" presId="urn:microsoft.com/office/officeart/2005/8/layout/default"/>
    <dgm:cxn modelId="{67A551F4-DB76-4B66-9003-B19F8D6986A0}" type="presParOf" srcId="{7CAC257D-1435-4435-9764-5016B30B7E47}" destId="{17EB94F4-5B87-427E-839E-3BA122EA4438}" srcOrd="12" destOrd="0" presId="urn:microsoft.com/office/officeart/2005/8/layout/default"/>
    <dgm:cxn modelId="{7A2EC27C-2DF8-4DFD-AA40-9B2BEF2EEB9A}" type="presParOf" srcId="{7CAC257D-1435-4435-9764-5016B30B7E47}" destId="{8D07D413-925E-4871-BBCE-59322DBBC086}" srcOrd="13" destOrd="0" presId="urn:microsoft.com/office/officeart/2005/8/layout/default"/>
    <dgm:cxn modelId="{5A0FDA31-C7D7-4B7E-8991-F93EAB236216}" type="presParOf" srcId="{7CAC257D-1435-4435-9764-5016B30B7E47}" destId="{99944E39-832E-4754-A7B0-9CCCDFFC2182}" srcOrd="14" destOrd="0" presId="urn:microsoft.com/office/officeart/2005/8/layout/default"/>
    <dgm:cxn modelId="{D3374DE0-5900-4967-A7CE-85588997A3DE}" type="presParOf" srcId="{7CAC257D-1435-4435-9764-5016B30B7E47}" destId="{4923AD79-991E-4CCF-B227-F03D6EB4E3C8}" srcOrd="15" destOrd="0" presId="urn:microsoft.com/office/officeart/2005/8/layout/default"/>
    <dgm:cxn modelId="{3A9D9A06-E1A7-4552-824C-329997E51D9E}" type="presParOf" srcId="{7CAC257D-1435-4435-9764-5016B30B7E47}" destId="{8ECF97DE-10E5-4D7B-98EB-3A813FC6F31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30AD10-222F-4D6E-966B-1229BC70357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238AE-FC86-4FF9-8BAC-8C072F1AF4E7}">
      <dgm:prSet phldrT="[Text]"/>
      <dgm:spPr/>
      <dgm:t>
        <a:bodyPr/>
        <a:lstStyle/>
        <a:p>
          <a:r>
            <a:rPr lang="tr-TR" dirty="0" smtClean="0"/>
            <a:t>Asitleme</a:t>
          </a:r>
          <a:endParaRPr lang="en-US" dirty="0"/>
        </a:p>
      </dgm:t>
    </dgm:pt>
    <dgm:pt modelId="{654DC904-0797-43D3-849B-AE962E3B0D25}" type="parTrans" cxnId="{0835A9B6-EBFC-462E-AA91-A0AEF1DF09C3}">
      <dgm:prSet/>
      <dgm:spPr/>
      <dgm:t>
        <a:bodyPr/>
        <a:lstStyle/>
        <a:p>
          <a:endParaRPr lang="en-US"/>
        </a:p>
      </dgm:t>
    </dgm:pt>
    <dgm:pt modelId="{CF835628-465A-4CF0-BC36-3FDC76C791D6}" type="sibTrans" cxnId="{0835A9B6-EBFC-462E-AA91-A0AEF1DF09C3}">
      <dgm:prSet/>
      <dgm:spPr/>
      <dgm:t>
        <a:bodyPr/>
        <a:lstStyle/>
        <a:p>
          <a:endParaRPr lang="en-US"/>
        </a:p>
      </dgm:t>
    </dgm:pt>
    <dgm:pt modelId="{3FB4E677-88C9-4838-91AE-15CEC425814E}">
      <dgm:prSet phldrT="[Text]"/>
      <dgm:spPr/>
      <dgm:t>
        <a:bodyPr/>
        <a:lstStyle/>
        <a:p>
          <a:r>
            <a:rPr lang="tr-TR" dirty="0" smtClean="0"/>
            <a:t>Haddeleme</a:t>
          </a:r>
          <a:endParaRPr lang="en-US" dirty="0"/>
        </a:p>
      </dgm:t>
    </dgm:pt>
    <dgm:pt modelId="{367FD120-3BD8-4E77-BD34-F0EBC95B1995}" type="parTrans" cxnId="{E4BB3AD4-82A2-41D2-B124-BF9363053860}">
      <dgm:prSet/>
      <dgm:spPr/>
      <dgm:t>
        <a:bodyPr/>
        <a:lstStyle/>
        <a:p>
          <a:endParaRPr lang="en-US"/>
        </a:p>
      </dgm:t>
    </dgm:pt>
    <dgm:pt modelId="{C958BCCC-2D2B-4B7C-B1FB-05D3FC0CB3D6}" type="sibTrans" cxnId="{E4BB3AD4-82A2-41D2-B124-BF9363053860}">
      <dgm:prSet/>
      <dgm:spPr/>
      <dgm:t>
        <a:bodyPr/>
        <a:lstStyle/>
        <a:p>
          <a:endParaRPr lang="en-US"/>
        </a:p>
      </dgm:t>
    </dgm:pt>
    <dgm:pt modelId="{29569B8C-A683-4431-A9AE-C3543860203E}">
      <dgm:prSet phldrT="[Text]"/>
      <dgm:spPr/>
      <dgm:t>
        <a:bodyPr/>
        <a:lstStyle/>
        <a:p>
          <a:r>
            <a:rPr lang="tr-TR" dirty="0" smtClean="0"/>
            <a:t>Tavlama</a:t>
          </a:r>
          <a:endParaRPr lang="en-US" dirty="0"/>
        </a:p>
      </dgm:t>
    </dgm:pt>
    <dgm:pt modelId="{B1112DD5-3C46-411F-A250-216D6E86C42C}" type="parTrans" cxnId="{B49F54CC-BD12-4337-B7FF-391A305D8F1D}">
      <dgm:prSet/>
      <dgm:spPr/>
      <dgm:t>
        <a:bodyPr/>
        <a:lstStyle/>
        <a:p>
          <a:endParaRPr lang="en-US"/>
        </a:p>
      </dgm:t>
    </dgm:pt>
    <dgm:pt modelId="{10D1DFAA-E104-407B-8021-B67FA8759C89}" type="sibTrans" cxnId="{B49F54CC-BD12-4337-B7FF-391A305D8F1D}">
      <dgm:prSet/>
      <dgm:spPr/>
      <dgm:t>
        <a:bodyPr/>
        <a:lstStyle/>
        <a:p>
          <a:endParaRPr lang="en-US"/>
        </a:p>
      </dgm:t>
    </dgm:pt>
    <dgm:pt modelId="{44F3C385-B6BE-4B7D-96AD-4F902127BE9D}">
      <dgm:prSet phldrT="[Text]"/>
      <dgm:spPr/>
      <dgm:t>
        <a:bodyPr/>
        <a:lstStyle/>
        <a:p>
          <a:r>
            <a:rPr lang="tr-TR" dirty="0" smtClean="0"/>
            <a:t>Temperleme</a:t>
          </a:r>
          <a:endParaRPr lang="en-US" dirty="0"/>
        </a:p>
      </dgm:t>
    </dgm:pt>
    <dgm:pt modelId="{858BBCF3-CA8A-4291-96CF-05905C5B102D}" type="parTrans" cxnId="{82DBEEC0-3A09-48F3-8FE6-5A511FE880A6}">
      <dgm:prSet/>
      <dgm:spPr/>
      <dgm:t>
        <a:bodyPr/>
        <a:lstStyle/>
        <a:p>
          <a:endParaRPr lang="en-US"/>
        </a:p>
      </dgm:t>
    </dgm:pt>
    <dgm:pt modelId="{DCCFAB06-B113-4A67-BA49-D707A327A9E1}" type="sibTrans" cxnId="{82DBEEC0-3A09-48F3-8FE6-5A511FE880A6}">
      <dgm:prSet/>
      <dgm:spPr/>
      <dgm:t>
        <a:bodyPr/>
        <a:lstStyle/>
        <a:p>
          <a:endParaRPr lang="en-US"/>
        </a:p>
      </dgm:t>
    </dgm:pt>
    <dgm:pt modelId="{A2F67B46-BB93-4D88-A263-53EA98EFE828}">
      <dgm:prSet phldrT="[Text]"/>
      <dgm:spPr/>
      <dgm:t>
        <a:bodyPr/>
        <a:lstStyle/>
        <a:p>
          <a:r>
            <a:rPr lang="tr-TR" dirty="0" smtClean="0"/>
            <a:t>Kalaylama</a:t>
          </a:r>
          <a:endParaRPr lang="en-US" dirty="0"/>
        </a:p>
      </dgm:t>
    </dgm:pt>
    <dgm:pt modelId="{6E81E493-77FD-4947-9BBB-35A94A13B005}" type="parTrans" cxnId="{3BD6F8AB-D6E2-4569-8C75-458C102372CF}">
      <dgm:prSet/>
      <dgm:spPr/>
      <dgm:t>
        <a:bodyPr/>
        <a:lstStyle/>
        <a:p>
          <a:endParaRPr lang="en-US"/>
        </a:p>
      </dgm:t>
    </dgm:pt>
    <dgm:pt modelId="{B2FADE77-CB61-437D-80AA-D5354BF11891}" type="sibTrans" cxnId="{3BD6F8AB-D6E2-4569-8C75-458C102372CF}">
      <dgm:prSet/>
      <dgm:spPr/>
      <dgm:t>
        <a:bodyPr/>
        <a:lstStyle/>
        <a:p>
          <a:endParaRPr lang="en-US"/>
        </a:p>
      </dgm:t>
    </dgm:pt>
    <dgm:pt modelId="{D35A9536-70EF-4AB7-B194-6EEF128F3CE6}" type="pres">
      <dgm:prSet presAssocID="{B630AD10-222F-4D6E-966B-1229BC70357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B69C2582-B139-4079-8E9A-7093656473C5}" type="pres">
      <dgm:prSet presAssocID="{871238AE-FC86-4FF9-8BAC-8C072F1AF4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A59F2BE-A649-4ED0-B6E2-82AD6BAC0C36}" type="pres">
      <dgm:prSet presAssocID="{CF835628-465A-4CF0-BC36-3FDC76C791D6}" presName="sibTrans" presStyleLbl="sibTrans2D1" presStyleIdx="0" presStyleCnt="4"/>
      <dgm:spPr/>
      <dgm:t>
        <a:bodyPr/>
        <a:lstStyle/>
        <a:p>
          <a:endParaRPr lang="tr-TR"/>
        </a:p>
      </dgm:t>
    </dgm:pt>
    <dgm:pt modelId="{55392071-BD66-47C9-A556-B45D66610A28}" type="pres">
      <dgm:prSet presAssocID="{CF835628-465A-4CF0-BC36-3FDC76C791D6}" presName="connectorText" presStyleLbl="sibTrans2D1" presStyleIdx="0" presStyleCnt="4"/>
      <dgm:spPr/>
      <dgm:t>
        <a:bodyPr/>
        <a:lstStyle/>
        <a:p>
          <a:endParaRPr lang="tr-TR"/>
        </a:p>
      </dgm:t>
    </dgm:pt>
    <dgm:pt modelId="{6E90C49C-6A63-4F5C-884E-936EA5482C8A}" type="pres">
      <dgm:prSet presAssocID="{3FB4E677-88C9-4838-91AE-15CEC425814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677D61D-96B3-42A8-8323-12CABD17422D}" type="pres">
      <dgm:prSet presAssocID="{C958BCCC-2D2B-4B7C-B1FB-05D3FC0CB3D6}" presName="sibTrans" presStyleLbl="sibTrans2D1" presStyleIdx="1" presStyleCnt="4"/>
      <dgm:spPr/>
      <dgm:t>
        <a:bodyPr/>
        <a:lstStyle/>
        <a:p>
          <a:endParaRPr lang="tr-TR"/>
        </a:p>
      </dgm:t>
    </dgm:pt>
    <dgm:pt modelId="{EB7CD79F-0A5D-4DED-B06C-B1B0584C3EDF}" type="pres">
      <dgm:prSet presAssocID="{C958BCCC-2D2B-4B7C-B1FB-05D3FC0CB3D6}" presName="connectorText" presStyleLbl="sibTrans2D1" presStyleIdx="1" presStyleCnt="4"/>
      <dgm:spPr/>
      <dgm:t>
        <a:bodyPr/>
        <a:lstStyle/>
        <a:p>
          <a:endParaRPr lang="tr-TR"/>
        </a:p>
      </dgm:t>
    </dgm:pt>
    <dgm:pt modelId="{1689FD6C-CE40-4143-A0EA-22544D8CFD10}" type="pres">
      <dgm:prSet presAssocID="{29569B8C-A683-4431-A9AE-C3543860203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36BFF92-2D88-4E9D-9DBD-6CCCFB714A89}" type="pres">
      <dgm:prSet presAssocID="{10D1DFAA-E104-407B-8021-B67FA8759C89}" presName="sibTrans" presStyleLbl="sibTrans2D1" presStyleIdx="2" presStyleCnt="4"/>
      <dgm:spPr/>
      <dgm:t>
        <a:bodyPr/>
        <a:lstStyle/>
        <a:p>
          <a:endParaRPr lang="tr-TR"/>
        </a:p>
      </dgm:t>
    </dgm:pt>
    <dgm:pt modelId="{4CE69C3A-CF48-408D-95AD-76578E1FC009}" type="pres">
      <dgm:prSet presAssocID="{10D1DFAA-E104-407B-8021-B67FA8759C89}" presName="connectorText" presStyleLbl="sibTrans2D1" presStyleIdx="2" presStyleCnt="4"/>
      <dgm:spPr/>
      <dgm:t>
        <a:bodyPr/>
        <a:lstStyle/>
        <a:p>
          <a:endParaRPr lang="tr-TR"/>
        </a:p>
      </dgm:t>
    </dgm:pt>
    <dgm:pt modelId="{CA521745-DA78-4E20-800D-44E07E5E2BCD}" type="pres">
      <dgm:prSet presAssocID="{44F3C385-B6BE-4B7D-96AD-4F902127BE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85A9087-0EF0-4ACA-ABD9-919D04A66F16}" type="pres">
      <dgm:prSet presAssocID="{DCCFAB06-B113-4A67-BA49-D707A327A9E1}" presName="sibTrans" presStyleLbl="sibTrans2D1" presStyleIdx="3" presStyleCnt="4"/>
      <dgm:spPr/>
      <dgm:t>
        <a:bodyPr/>
        <a:lstStyle/>
        <a:p>
          <a:endParaRPr lang="tr-TR"/>
        </a:p>
      </dgm:t>
    </dgm:pt>
    <dgm:pt modelId="{F1C1FE72-2A79-4709-B335-F0FE9D099F76}" type="pres">
      <dgm:prSet presAssocID="{DCCFAB06-B113-4A67-BA49-D707A327A9E1}" presName="connectorText" presStyleLbl="sibTrans2D1" presStyleIdx="3" presStyleCnt="4"/>
      <dgm:spPr/>
      <dgm:t>
        <a:bodyPr/>
        <a:lstStyle/>
        <a:p>
          <a:endParaRPr lang="tr-TR"/>
        </a:p>
      </dgm:t>
    </dgm:pt>
    <dgm:pt modelId="{3E9390F5-62FF-482B-A9C1-B4C45E018829}" type="pres">
      <dgm:prSet presAssocID="{A2F67B46-BB93-4D88-A263-53EA98EFE82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3D3D116B-E42F-424C-8094-5101F9B2506B}" type="presOf" srcId="{DCCFAB06-B113-4A67-BA49-D707A327A9E1}" destId="{285A9087-0EF0-4ACA-ABD9-919D04A66F16}" srcOrd="0" destOrd="0" presId="urn:microsoft.com/office/officeart/2005/8/layout/process1"/>
    <dgm:cxn modelId="{74FC7012-4396-41E7-B596-930B50788572}" type="presOf" srcId="{10D1DFAA-E104-407B-8021-B67FA8759C89}" destId="{4CE69C3A-CF48-408D-95AD-76578E1FC009}" srcOrd="1" destOrd="0" presId="urn:microsoft.com/office/officeart/2005/8/layout/process1"/>
    <dgm:cxn modelId="{6A020EB7-D5E9-4AA7-B7CB-8CD190046B2D}" type="presOf" srcId="{C958BCCC-2D2B-4B7C-B1FB-05D3FC0CB3D6}" destId="{0677D61D-96B3-42A8-8323-12CABD17422D}" srcOrd="0" destOrd="0" presId="urn:microsoft.com/office/officeart/2005/8/layout/process1"/>
    <dgm:cxn modelId="{B49F54CC-BD12-4337-B7FF-391A305D8F1D}" srcId="{B630AD10-222F-4D6E-966B-1229BC703578}" destId="{29569B8C-A683-4431-A9AE-C3543860203E}" srcOrd="2" destOrd="0" parTransId="{B1112DD5-3C46-411F-A250-216D6E86C42C}" sibTransId="{10D1DFAA-E104-407B-8021-B67FA8759C89}"/>
    <dgm:cxn modelId="{2AAEC886-096F-41CA-8AFF-8949B205B54E}" type="presOf" srcId="{CF835628-465A-4CF0-BC36-3FDC76C791D6}" destId="{DA59F2BE-A649-4ED0-B6E2-82AD6BAC0C36}" srcOrd="0" destOrd="0" presId="urn:microsoft.com/office/officeart/2005/8/layout/process1"/>
    <dgm:cxn modelId="{F4AD2B41-322E-48AC-875C-D7A8AA2733E5}" type="presOf" srcId="{3FB4E677-88C9-4838-91AE-15CEC425814E}" destId="{6E90C49C-6A63-4F5C-884E-936EA5482C8A}" srcOrd="0" destOrd="0" presId="urn:microsoft.com/office/officeart/2005/8/layout/process1"/>
    <dgm:cxn modelId="{E4BB3AD4-82A2-41D2-B124-BF9363053860}" srcId="{B630AD10-222F-4D6E-966B-1229BC703578}" destId="{3FB4E677-88C9-4838-91AE-15CEC425814E}" srcOrd="1" destOrd="0" parTransId="{367FD120-3BD8-4E77-BD34-F0EBC95B1995}" sibTransId="{C958BCCC-2D2B-4B7C-B1FB-05D3FC0CB3D6}"/>
    <dgm:cxn modelId="{723AD4D6-978C-434E-A293-13707D395286}" type="presOf" srcId="{CF835628-465A-4CF0-BC36-3FDC76C791D6}" destId="{55392071-BD66-47C9-A556-B45D66610A28}" srcOrd="1" destOrd="0" presId="urn:microsoft.com/office/officeart/2005/8/layout/process1"/>
    <dgm:cxn modelId="{3BD6F8AB-D6E2-4569-8C75-458C102372CF}" srcId="{B630AD10-222F-4D6E-966B-1229BC703578}" destId="{A2F67B46-BB93-4D88-A263-53EA98EFE828}" srcOrd="4" destOrd="0" parTransId="{6E81E493-77FD-4947-9BBB-35A94A13B005}" sibTransId="{B2FADE77-CB61-437D-80AA-D5354BF11891}"/>
    <dgm:cxn modelId="{7CAD031B-59F4-466F-9527-E34365C4F052}" type="presOf" srcId="{A2F67B46-BB93-4D88-A263-53EA98EFE828}" destId="{3E9390F5-62FF-482B-A9C1-B4C45E018829}" srcOrd="0" destOrd="0" presId="urn:microsoft.com/office/officeart/2005/8/layout/process1"/>
    <dgm:cxn modelId="{532760A4-F7C5-4E3A-BE32-A50D596562BA}" type="presOf" srcId="{10D1DFAA-E104-407B-8021-B67FA8759C89}" destId="{036BFF92-2D88-4E9D-9DBD-6CCCFB714A89}" srcOrd="0" destOrd="0" presId="urn:microsoft.com/office/officeart/2005/8/layout/process1"/>
    <dgm:cxn modelId="{82DBEEC0-3A09-48F3-8FE6-5A511FE880A6}" srcId="{B630AD10-222F-4D6E-966B-1229BC703578}" destId="{44F3C385-B6BE-4B7D-96AD-4F902127BE9D}" srcOrd="3" destOrd="0" parTransId="{858BBCF3-CA8A-4291-96CF-05905C5B102D}" sibTransId="{DCCFAB06-B113-4A67-BA49-D707A327A9E1}"/>
    <dgm:cxn modelId="{979F07E1-5F44-4B90-9534-9DF46F26D871}" type="presOf" srcId="{871238AE-FC86-4FF9-8BAC-8C072F1AF4E7}" destId="{B69C2582-B139-4079-8E9A-7093656473C5}" srcOrd="0" destOrd="0" presId="urn:microsoft.com/office/officeart/2005/8/layout/process1"/>
    <dgm:cxn modelId="{4BF7FD13-04E7-4535-8A28-0EC7B3DCD22D}" type="presOf" srcId="{B630AD10-222F-4D6E-966B-1229BC703578}" destId="{D35A9536-70EF-4AB7-B194-6EEF128F3CE6}" srcOrd="0" destOrd="0" presId="urn:microsoft.com/office/officeart/2005/8/layout/process1"/>
    <dgm:cxn modelId="{3F7D291F-2CEF-4402-B7F3-3E5F4638B270}" type="presOf" srcId="{29569B8C-A683-4431-A9AE-C3543860203E}" destId="{1689FD6C-CE40-4143-A0EA-22544D8CFD10}" srcOrd="0" destOrd="0" presId="urn:microsoft.com/office/officeart/2005/8/layout/process1"/>
    <dgm:cxn modelId="{14C13EE8-B2F4-4A1E-A74C-D8C87A447B77}" type="presOf" srcId="{C958BCCC-2D2B-4B7C-B1FB-05D3FC0CB3D6}" destId="{EB7CD79F-0A5D-4DED-B06C-B1B0584C3EDF}" srcOrd="1" destOrd="0" presId="urn:microsoft.com/office/officeart/2005/8/layout/process1"/>
    <dgm:cxn modelId="{5CCB8A93-94A8-49AC-A07A-DC25B933404E}" type="presOf" srcId="{DCCFAB06-B113-4A67-BA49-D707A327A9E1}" destId="{F1C1FE72-2A79-4709-B335-F0FE9D099F76}" srcOrd="1" destOrd="0" presId="urn:microsoft.com/office/officeart/2005/8/layout/process1"/>
    <dgm:cxn modelId="{1A33D099-7A00-43C6-BEDC-42B35F69D000}" type="presOf" srcId="{44F3C385-B6BE-4B7D-96AD-4F902127BE9D}" destId="{CA521745-DA78-4E20-800D-44E07E5E2BCD}" srcOrd="0" destOrd="0" presId="urn:microsoft.com/office/officeart/2005/8/layout/process1"/>
    <dgm:cxn modelId="{0835A9B6-EBFC-462E-AA91-A0AEF1DF09C3}" srcId="{B630AD10-222F-4D6E-966B-1229BC703578}" destId="{871238AE-FC86-4FF9-8BAC-8C072F1AF4E7}" srcOrd="0" destOrd="0" parTransId="{654DC904-0797-43D3-849B-AE962E3B0D25}" sibTransId="{CF835628-465A-4CF0-BC36-3FDC76C791D6}"/>
    <dgm:cxn modelId="{22817E6A-99EA-4196-8527-7927128C96C4}" type="presParOf" srcId="{D35A9536-70EF-4AB7-B194-6EEF128F3CE6}" destId="{B69C2582-B139-4079-8E9A-7093656473C5}" srcOrd="0" destOrd="0" presId="urn:microsoft.com/office/officeart/2005/8/layout/process1"/>
    <dgm:cxn modelId="{AD0021AC-FD56-4537-A80B-CF1FB7EA7A89}" type="presParOf" srcId="{D35A9536-70EF-4AB7-B194-6EEF128F3CE6}" destId="{DA59F2BE-A649-4ED0-B6E2-82AD6BAC0C36}" srcOrd="1" destOrd="0" presId="urn:microsoft.com/office/officeart/2005/8/layout/process1"/>
    <dgm:cxn modelId="{799D1F4E-886A-47A2-9127-95B98C93C40B}" type="presParOf" srcId="{DA59F2BE-A649-4ED0-B6E2-82AD6BAC0C36}" destId="{55392071-BD66-47C9-A556-B45D66610A28}" srcOrd="0" destOrd="0" presId="urn:microsoft.com/office/officeart/2005/8/layout/process1"/>
    <dgm:cxn modelId="{4AC2FFDA-8D68-45AB-B5E9-4DE5F63DA8E4}" type="presParOf" srcId="{D35A9536-70EF-4AB7-B194-6EEF128F3CE6}" destId="{6E90C49C-6A63-4F5C-884E-936EA5482C8A}" srcOrd="2" destOrd="0" presId="urn:microsoft.com/office/officeart/2005/8/layout/process1"/>
    <dgm:cxn modelId="{2A74B038-658C-4133-BEA8-2BA0AB20BDD9}" type="presParOf" srcId="{D35A9536-70EF-4AB7-B194-6EEF128F3CE6}" destId="{0677D61D-96B3-42A8-8323-12CABD17422D}" srcOrd="3" destOrd="0" presId="urn:microsoft.com/office/officeart/2005/8/layout/process1"/>
    <dgm:cxn modelId="{C255B255-64EB-40E8-AC96-A1343FEFE0E7}" type="presParOf" srcId="{0677D61D-96B3-42A8-8323-12CABD17422D}" destId="{EB7CD79F-0A5D-4DED-B06C-B1B0584C3EDF}" srcOrd="0" destOrd="0" presId="urn:microsoft.com/office/officeart/2005/8/layout/process1"/>
    <dgm:cxn modelId="{E64173BC-68FA-4AA0-869E-354B042B0106}" type="presParOf" srcId="{D35A9536-70EF-4AB7-B194-6EEF128F3CE6}" destId="{1689FD6C-CE40-4143-A0EA-22544D8CFD10}" srcOrd="4" destOrd="0" presId="urn:microsoft.com/office/officeart/2005/8/layout/process1"/>
    <dgm:cxn modelId="{18F1BC3D-82FF-42B8-A537-E8571331C929}" type="presParOf" srcId="{D35A9536-70EF-4AB7-B194-6EEF128F3CE6}" destId="{036BFF92-2D88-4E9D-9DBD-6CCCFB714A89}" srcOrd="5" destOrd="0" presId="urn:microsoft.com/office/officeart/2005/8/layout/process1"/>
    <dgm:cxn modelId="{75228BD0-4AF0-4E56-8EDF-71089A1D30EC}" type="presParOf" srcId="{036BFF92-2D88-4E9D-9DBD-6CCCFB714A89}" destId="{4CE69C3A-CF48-408D-95AD-76578E1FC009}" srcOrd="0" destOrd="0" presId="urn:microsoft.com/office/officeart/2005/8/layout/process1"/>
    <dgm:cxn modelId="{8E1D07BB-DB1E-47B6-8B68-1DE719CA8B98}" type="presParOf" srcId="{D35A9536-70EF-4AB7-B194-6EEF128F3CE6}" destId="{CA521745-DA78-4E20-800D-44E07E5E2BCD}" srcOrd="6" destOrd="0" presId="urn:microsoft.com/office/officeart/2005/8/layout/process1"/>
    <dgm:cxn modelId="{F02704CB-6480-4B94-804C-C66DD00ADCB6}" type="presParOf" srcId="{D35A9536-70EF-4AB7-B194-6EEF128F3CE6}" destId="{285A9087-0EF0-4ACA-ABD9-919D04A66F16}" srcOrd="7" destOrd="0" presId="urn:microsoft.com/office/officeart/2005/8/layout/process1"/>
    <dgm:cxn modelId="{3B85C2D3-8876-4210-8C38-DBE30C878DE6}" type="presParOf" srcId="{285A9087-0EF0-4ACA-ABD9-919D04A66F16}" destId="{F1C1FE72-2A79-4709-B335-F0FE9D099F76}" srcOrd="0" destOrd="0" presId="urn:microsoft.com/office/officeart/2005/8/layout/process1"/>
    <dgm:cxn modelId="{E1AE15DE-ECD4-47C0-B5D4-E6124C740E3B}" type="presParOf" srcId="{D35A9536-70EF-4AB7-B194-6EEF128F3CE6}" destId="{3E9390F5-62FF-482B-A9C1-B4C45E01882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D753A33-A69C-446D-8953-A63FD9202FE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DF564-4ED5-45C8-8138-683101B207C2}">
      <dgm:prSet phldrT="[Text]"/>
      <dgm:spPr/>
      <dgm:t>
        <a:bodyPr/>
        <a:lstStyle/>
        <a:p>
          <a:r>
            <a:rPr lang="tr-TR" dirty="0" smtClean="0"/>
            <a:t>S4</a:t>
          </a:r>
          <a:endParaRPr lang="en-US" dirty="0"/>
        </a:p>
      </dgm:t>
    </dgm:pt>
    <dgm:pt modelId="{BD82F332-EC07-4E19-9698-33807292FD33}" type="parTrans" cxnId="{585190D1-4507-4A99-A5BB-343FF2A62218}">
      <dgm:prSet/>
      <dgm:spPr/>
      <dgm:t>
        <a:bodyPr/>
        <a:lstStyle/>
        <a:p>
          <a:endParaRPr lang="en-US"/>
        </a:p>
      </dgm:t>
    </dgm:pt>
    <dgm:pt modelId="{73ED4264-4CF8-47BB-9FC1-06C8BDC4B5DB}" type="sibTrans" cxnId="{585190D1-4507-4A99-A5BB-343FF2A62218}">
      <dgm:prSet/>
      <dgm:spPr/>
      <dgm:t>
        <a:bodyPr/>
        <a:lstStyle/>
        <a:p>
          <a:endParaRPr lang="en-US" dirty="0"/>
        </a:p>
      </dgm:t>
    </dgm:pt>
    <dgm:pt modelId="{8888E162-7145-40FF-94DF-320D05198F08}">
      <dgm:prSet phldrT="[Text]"/>
      <dgm:spPr/>
      <dgm:t>
        <a:bodyPr/>
        <a:lstStyle/>
        <a:p>
          <a:r>
            <a:rPr lang="tr-TR" dirty="0" smtClean="0"/>
            <a:t>S3</a:t>
          </a:r>
          <a:endParaRPr lang="en-US" dirty="0"/>
        </a:p>
      </dgm:t>
    </dgm:pt>
    <dgm:pt modelId="{CAD4AA70-ACA2-4FDD-9318-BAFDABB3096E}" type="parTrans" cxnId="{6EB6D8A0-52E5-47E7-848C-B2AA9716F24E}">
      <dgm:prSet/>
      <dgm:spPr/>
      <dgm:t>
        <a:bodyPr/>
        <a:lstStyle/>
        <a:p>
          <a:endParaRPr lang="en-US"/>
        </a:p>
      </dgm:t>
    </dgm:pt>
    <dgm:pt modelId="{FBEFBBD3-9CA0-4CAD-A7C7-9EC04859483B}" type="sibTrans" cxnId="{6EB6D8A0-52E5-47E7-848C-B2AA9716F24E}">
      <dgm:prSet/>
      <dgm:spPr/>
      <dgm:t>
        <a:bodyPr/>
        <a:lstStyle/>
        <a:p>
          <a:endParaRPr lang="en-US"/>
        </a:p>
      </dgm:t>
    </dgm:pt>
    <dgm:pt modelId="{E5B6B0F6-6149-4466-9631-8EFEECC0695E}">
      <dgm:prSet phldrT="[Text]"/>
      <dgm:spPr/>
      <dgm:t>
        <a:bodyPr/>
        <a:lstStyle/>
        <a:p>
          <a:r>
            <a:rPr lang="tr-TR" dirty="0" smtClean="0"/>
            <a:t>S2</a:t>
          </a:r>
          <a:endParaRPr lang="en-US" dirty="0"/>
        </a:p>
      </dgm:t>
    </dgm:pt>
    <dgm:pt modelId="{0E2796D3-BBE6-4EBB-B5FE-5D2BF45CE13E}" type="parTrans" cxnId="{DCED1F65-8A19-4286-9057-8107B79CC695}">
      <dgm:prSet/>
      <dgm:spPr/>
      <dgm:t>
        <a:bodyPr/>
        <a:lstStyle/>
        <a:p>
          <a:endParaRPr lang="en-US"/>
        </a:p>
      </dgm:t>
    </dgm:pt>
    <dgm:pt modelId="{08BB5F78-5965-4F07-8F1B-F4C870050E41}" type="sibTrans" cxnId="{DCED1F65-8A19-4286-9057-8107B79CC695}">
      <dgm:prSet/>
      <dgm:spPr/>
      <dgm:t>
        <a:bodyPr/>
        <a:lstStyle/>
        <a:p>
          <a:endParaRPr lang="en-US"/>
        </a:p>
      </dgm:t>
    </dgm:pt>
    <dgm:pt modelId="{5F90EFCB-3BA3-434A-82D4-A621CC02FCF7}">
      <dgm:prSet phldrT="[Text]"/>
      <dgm:spPr/>
      <dgm:t>
        <a:bodyPr/>
        <a:lstStyle/>
        <a:p>
          <a:r>
            <a:rPr lang="tr-TR" dirty="0" smtClean="0"/>
            <a:t>S1</a:t>
          </a:r>
          <a:endParaRPr lang="en-US" dirty="0"/>
        </a:p>
      </dgm:t>
    </dgm:pt>
    <dgm:pt modelId="{81BF8762-D639-4D02-A01F-CA82A0B17A96}" type="parTrans" cxnId="{BF1F4A43-B311-4859-9E28-8E7E14E4BE92}">
      <dgm:prSet/>
      <dgm:spPr/>
      <dgm:t>
        <a:bodyPr/>
        <a:lstStyle/>
        <a:p>
          <a:endParaRPr lang="en-US"/>
        </a:p>
      </dgm:t>
    </dgm:pt>
    <dgm:pt modelId="{B6C55F44-14BD-4121-9E95-7E4919FA6F5D}" type="sibTrans" cxnId="{BF1F4A43-B311-4859-9E28-8E7E14E4BE92}">
      <dgm:prSet/>
      <dgm:spPr/>
      <dgm:t>
        <a:bodyPr/>
        <a:lstStyle/>
        <a:p>
          <a:endParaRPr lang="en-US"/>
        </a:p>
      </dgm:t>
    </dgm:pt>
    <dgm:pt modelId="{FDD45837-E1FB-4CE8-A986-C9368878E829}">
      <dgm:prSet phldrT="[Text]"/>
      <dgm:spPr/>
      <dgm:t>
        <a:bodyPr/>
        <a:lstStyle/>
        <a:p>
          <a:r>
            <a:rPr lang="tr-TR" dirty="0" smtClean="0"/>
            <a:t>S2</a:t>
          </a:r>
        </a:p>
      </dgm:t>
    </dgm:pt>
    <dgm:pt modelId="{020E86D3-0E5A-4867-9DA5-71AB8FB5F8D0}" type="parTrans" cxnId="{A39AA614-1D3F-4FB8-B9F2-2F713BD8E487}">
      <dgm:prSet/>
      <dgm:spPr/>
      <dgm:t>
        <a:bodyPr/>
        <a:lstStyle/>
        <a:p>
          <a:endParaRPr lang="en-US"/>
        </a:p>
      </dgm:t>
    </dgm:pt>
    <dgm:pt modelId="{011E0586-8CB8-4CF3-A5B2-1A0E817A912D}" type="sibTrans" cxnId="{A39AA614-1D3F-4FB8-B9F2-2F713BD8E487}">
      <dgm:prSet/>
      <dgm:spPr/>
      <dgm:t>
        <a:bodyPr/>
        <a:lstStyle/>
        <a:p>
          <a:endParaRPr lang="en-US"/>
        </a:p>
      </dgm:t>
    </dgm:pt>
    <dgm:pt modelId="{7AED850C-9C92-4D5A-930B-D9BC4B86F854}">
      <dgm:prSet phldrT="[Text]"/>
      <dgm:spPr/>
      <dgm:t>
        <a:bodyPr/>
        <a:lstStyle/>
        <a:p>
          <a:r>
            <a:rPr lang="tr-TR" dirty="0" smtClean="0"/>
            <a:t>S1</a:t>
          </a:r>
        </a:p>
      </dgm:t>
    </dgm:pt>
    <dgm:pt modelId="{DFDEDFB7-2657-43E9-B40B-EF39D484CD7C}" type="parTrans" cxnId="{AD6EF616-377E-4C58-92D6-1366D8A4A680}">
      <dgm:prSet/>
      <dgm:spPr/>
      <dgm:t>
        <a:bodyPr/>
        <a:lstStyle/>
        <a:p>
          <a:endParaRPr lang="en-US"/>
        </a:p>
      </dgm:t>
    </dgm:pt>
    <dgm:pt modelId="{739C4D24-C43F-401C-A0A1-7EDDF51BB5CE}" type="sibTrans" cxnId="{AD6EF616-377E-4C58-92D6-1366D8A4A680}">
      <dgm:prSet/>
      <dgm:spPr/>
      <dgm:t>
        <a:bodyPr/>
        <a:lstStyle/>
        <a:p>
          <a:endParaRPr lang="en-US"/>
        </a:p>
      </dgm:t>
    </dgm:pt>
    <dgm:pt modelId="{A7101E60-F4CB-45F3-A030-9AC8563CB9A6}">
      <dgm:prSet phldrT="[Text]"/>
      <dgm:spPr/>
      <dgm:t>
        <a:bodyPr/>
        <a:lstStyle/>
        <a:p>
          <a:r>
            <a:rPr lang="tr-TR" dirty="0" smtClean="0"/>
            <a:t>S2</a:t>
          </a:r>
        </a:p>
      </dgm:t>
    </dgm:pt>
    <dgm:pt modelId="{1DF3436B-E186-452D-B791-1CF2EAFA5E38}" type="parTrans" cxnId="{EB66480B-8623-4BC4-9BEF-6862FD416FCE}">
      <dgm:prSet/>
      <dgm:spPr/>
      <dgm:t>
        <a:bodyPr/>
        <a:lstStyle/>
        <a:p>
          <a:endParaRPr lang="en-US"/>
        </a:p>
      </dgm:t>
    </dgm:pt>
    <dgm:pt modelId="{9AA66E69-6019-4CA9-9E84-726926BA1680}" type="sibTrans" cxnId="{EB66480B-8623-4BC4-9BEF-6862FD416FCE}">
      <dgm:prSet/>
      <dgm:spPr/>
      <dgm:t>
        <a:bodyPr/>
        <a:lstStyle/>
        <a:p>
          <a:endParaRPr lang="en-US"/>
        </a:p>
      </dgm:t>
    </dgm:pt>
    <dgm:pt modelId="{B82A9903-5CC3-46FA-B070-372B3C6BC8A0}">
      <dgm:prSet phldrT="[Text]"/>
      <dgm:spPr/>
      <dgm:t>
        <a:bodyPr/>
        <a:lstStyle/>
        <a:p>
          <a:r>
            <a:rPr lang="tr-TR" dirty="0" smtClean="0"/>
            <a:t>S1</a:t>
          </a:r>
        </a:p>
      </dgm:t>
    </dgm:pt>
    <dgm:pt modelId="{6B05CFC3-7C51-4299-84BE-1314EB33BE46}" type="parTrans" cxnId="{16B62E62-8953-4838-A2AA-B04F4DB315BF}">
      <dgm:prSet/>
      <dgm:spPr/>
      <dgm:t>
        <a:bodyPr/>
        <a:lstStyle/>
        <a:p>
          <a:endParaRPr lang="en-US"/>
        </a:p>
      </dgm:t>
    </dgm:pt>
    <dgm:pt modelId="{2111FDF3-C501-4233-AD30-6FED45169B02}" type="sibTrans" cxnId="{16B62E62-8953-4838-A2AA-B04F4DB315BF}">
      <dgm:prSet/>
      <dgm:spPr/>
      <dgm:t>
        <a:bodyPr/>
        <a:lstStyle/>
        <a:p>
          <a:endParaRPr lang="en-US"/>
        </a:p>
      </dgm:t>
    </dgm:pt>
    <dgm:pt modelId="{33B0498D-0E68-4567-96D5-81DDAB90E641}">
      <dgm:prSet phldrT="[Text]"/>
      <dgm:spPr/>
      <dgm:t>
        <a:bodyPr/>
        <a:lstStyle/>
        <a:p>
          <a:r>
            <a:rPr lang="tr-TR" dirty="0" smtClean="0"/>
            <a:t>S2</a:t>
          </a:r>
        </a:p>
      </dgm:t>
    </dgm:pt>
    <dgm:pt modelId="{9F5B7E2E-17AC-4EC1-9523-A48408A64E64}" type="parTrans" cxnId="{3BB32BD1-F068-469F-9B42-F5E9D94C8423}">
      <dgm:prSet/>
      <dgm:spPr/>
      <dgm:t>
        <a:bodyPr/>
        <a:lstStyle/>
        <a:p>
          <a:endParaRPr lang="en-US"/>
        </a:p>
      </dgm:t>
    </dgm:pt>
    <dgm:pt modelId="{6F6DBB08-77ED-4B08-90D4-A77D6B2B3B0D}" type="sibTrans" cxnId="{3BB32BD1-F068-469F-9B42-F5E9D94C8423}">
      <dgm:prSet/>
      <dgm:spPr/>
      <dgm:t>
        <a:bodyPr/>
        <a:lstStyle/>
        <a:p>
          <a:endParaRPr lang="en-US"/>
        </a:p>
      </dgm:t>
    </dgm:pt>
    <dgm:pt modelId="{DD4DF09E-F3F5-4A32-AE61-8EB376BB685D}">
      <dgm:prSet phldrT="[Text]"/>
      <dgm:spPr/>
      <dgm:t>
        <a:bodyPr/>
        <a:lstStyle/>
        <a:p>
          <a:r>
            <a:rPr lang="tr-TR" dirty="0" smtClean="0"/>
            <a:t>S1</a:t>
          </a:r>
        </a:p>
      </dgm:t>
    </dgm:pt>
    <dgm:pt modelId="{0CD9C210-B22B-4192-9E7F-5161515F2A8E}" type="parTrans" cxnId="{1C484AF7-126A-44CE-90CC-3FB3596C7BAC}">
      <dgm:prSet/>
      <dgm:spPr/>
      <dgm:t>
        <a:bodyPr/>
        <a:lstStyle/>
        <a:p>
          <a:endParaRPr lang="en-US"/>
        </a:p>
      </dgm:t>
    </dgm:pt>
    <dgm:pt modelId="{3EE4A42B-947B-4EFC-A2C2-DC0FD3C454B1}" type="sibTrans" cxnId="{1C484AF7-126A-44CE-90CC-3FB3596C7BAC}">
      <dgm:prSet/>
      <dgm:spPr/>
      <dgm:t>
        <a:bodyPr/>
        <a:lstStyle/>
        <a:p>
          <a:endParaRPr lang="en-US"/>
        </a:p>
      </dgm:t>
    </dgm:pt>
    <dgm:pt modelId="{B9F2404C-5DAA-4AC5-9DA6-78582EEBAC64}">
      <dgm:prSet phldrT="[Text]"/>
      <dgm:spPr/>
      <dgm:t>
        <a:bodyPr/>
        <a:lstStyle/>
        <a:p>
          <a:r>
            <a:rPr lang="tr-TR" dirty="0" smtClean="0"/>
            <a:t>S2</a:t>
          </a:r>
        </a:p>
      </dgm:t>
    </dgm:pt>
    <dgm:pt modelId="{A3A3E537-3C30-42B8-AD18-8C342860ED96}" type="parTrans" cxnId="{79146BE3-8E9C-45E4-9EFD-EB13EA512EF4}">
      <dgm:prSet/>
      <dgm:spPr/>
      <dgm:t>
        <a:bodyPr/>
        <a:lstStyle/>
        <a:p>
          <a:endParaRPr lang="en-US"/>
        </a:p>
      </dgm:t>
    </dgm:pt>
    <dgm:pt modelId="{C8FA2D55-40EC-442C-A80A-5B4C70BCE401}" type="sibTrans" cxnId="{79146BE3-8E9C-45E4-9EFD-EB13EA512EF4}">
      <dgm:prSet/>
      <dgm:spPr/>
      <dgm:t>
        <a:bodyPr/>
        <a:lstStyle/>
        <a:p>
          <a:endParaRPr lang="en-US"/>
        </a:p>
      </dgm:t>
    </dgm:pt>
    <dgm:pt modelId="{D177A48B-856D-4BE4-B640-2C990AB2DC4C}">
      <dgm:prSet phldrT="[Text]"/>
      <dgm:spPr/>
      <dgm:t>
        <a:bodyPr/>
        <a:lstStyle/>
        <a:p>
          <a:r>
            <a:rPr lang="tr-TR" dirty="0" smtClean="0"/>
            <a:t>S1</a:t>
          </a:r>
        </a:p>
      </dgm:t>
    </dgm:pt>
    <dgm:pt modelId="{A39782A2-A6E1-427B-92C7-8B1FCF833C1D}" type="parTrans" cxnId="{4BCDE4D1-A54C-40D7-BC3B-3B0C7FA91274}">
      <dgm:prSet/>
      <dgm:spPr/>
      <dgm:t>
        <a:bodyPr/>
        <a:lstStyle/>
        <a:p>
          <a:endParaRPr lang="en-US"/>
        </a:p>
      </dgm:t>
    </dgm:pt>
    <dgm:pt modelId="{6FF73D24-F1DE-4CD4-A86B-BAEC2132B6E5}" type="sibTrans" cxnId="{4BCDE4D1-A54C-40D7-BC3B-3B0C7FA91274}">
      <dgm:prSet/>
      <dgm:spPr/>
      <dgm:t>
        <a:bodyPr/>
        <a:lstStyle/>
        <a:p>
          <a:endParaRPr lang="en-US"/>
        </a:p>
      </dgm:t>
    </dgm:pt>
    <dgm:pt modelId="{DA734AF5-3350-4324-B1A0-54F417C5408E}">
      <dgm:prSet phldrT="[Text]"/>
      <dgm:spPr/>
      <dgm:t>
        <a:bodyPr/>
        <a:lstStyle/>
        <a:p>
          <a:r>
            <a:rPr lang="tr-TR" dirty="0" smtClean="0"/>
            <a:t>S0</a:t>
          </a:r>
          <a:endParaRPr lang="en-US" dirty="0"/>
        </a:p>
      </dgm:t>
    </dgm:pt>
    <dgm:pt modelId="{256E53E0-82CA-4706-9CF6-89055AA92ED9}" type="parTrans" cxnId="{57D29C8A-F5D7-4FC4-9FCD-5F7AE3E5EAEF}">
      <dgm:prSet/>
      <dgm:spPr/>
      <dgm:t>
        <a:bodyPr/>
        <a:lstStyle/>
        <a:p>
          <a:endParaRPr lang="en-US"/>
        </a:p>
      </dgm:t>
    </dgm:pt>
    <dgm:pt modelId="{6C5CE24B-7A6A-41A6-9D60-50108B89980B}" type="sibTrans" cxnId="{57D29C8A-F5D7-4FC4-9FCD-5F7AE3E5EAEF}">
      <dgm:prSet/>
      <dgm:spPr/>
      <dgm:t>
        <a:bodyPr/>
        <a:lstStyle/>
        <a:p>
          <a:endParaRPr lang="en-US"/>
        </a:p>
      </dgm:t>
    </dgm:pt>
    <dgm:pt modelId="{F431C861-EAED-4CAF-A202-14C2F44D7CC9}">
      <dgm:prSet phldrT="[Text]"/>
      <dgm:spPr/>
      <dgm:t>
        <a:bodyPr/>
        <a:lstStyle/>
        <a:p>
          <a:r>
            <a:rPr lang="tr-TR" dirty="0" smtClean="0"/>
            <a:t>S0</a:t>
          </a:r>
        </a:p>
      </dgm:t>
    </dgm:pt>
    <dgm:pt modelId="{2100FB9B-2F44-430F-9F3C-C4EBEA891167}" type="parTrans" cxnId="{42A9EFBD-08C0-48CA-BB74-BC1F96365A19}">
      <dgm:prSet/>
      <dgm:spPr/>
      <dgm:t>
        <a:bodyPr/>
        <a:lstStyle/>
        <a:p>
          <a:endParaRPr lang="en-US"/>
        </a:p>
      </dgm:t>
    </dgm:pt>
    <dgm:pt modelId="{0B39B552-D3DE-4F15-A5A0-2ACEB4506241}" type="sibTrans" cxnId="{42A9EFBD-08C0-48CA-BB74-BC1F96365A19}">
      <dgm:prSet/>
      <dgm:spPr/>
      <dgm:t>
        <a:bodyPr/>
        <a:lstStyle/>
        <a:p>
          <a:endParaRPr lang="en-US"/>
        </a:p>
      </dgm:t>
    </dgm:pt>
    <dgm:pt modelId="{A705C023-D3E8-4D79-A236-B57C1D1D05B7}">
      <dgm:prSet phldrT="[Text]"/>
      <dgm:spPr/>
      <dgm:t>
        <a:bodyPr/>
        <a:lstStyle/>
        <a:p>
          <a:r>
            <a:rPr lang="tr-TR" dirty="0" smtClean="0"/>
            <a:t>S0</a:t>
          </a:r>
        </a:p>
      </dgm:t>
    </dgm:pt>
    <dgm:pt modelId="{34D361AC-9DB1-44CC-9CE7-4F5614A4D446}" type="parTrans" cxnId="{F36BEC36-6EF9-4AA6-A81D-4334D6419A96}">
      <dgm:prSet/>
      <dgm:spPr/>
      <dgm:t>
        <a:bodyPr/>
        <a:lstStyle/>
        <a:p>
          <a:endParaRPr lang="en-US"/>
        </a:p>
      </dgm:t>
    </dgm:pt>
    <dgm:pt modelId="{E50174F5-CC43-4B3B-929C-3A6AA2B8CD77}" type="sibTrans" cxnId="{F36BEC36-6EF9-4AA6-A81D-4334D6419A96}">
      <dgm:prSet/>
      <dgm:spPr/>
      <dgm:t>
        <a:bodyPr/>
        <a:lstStyle/>
        <a:p>
          <a:endParaRPr lang="en-US"/>
        </a:p>
      </dgm:t>
    </dgm:pt>
    <dgm:pt modelId="{54303D8B-E127-41E2-AC48-7D38D8CF6629}">
      <dgm:prSet phldrT="[Text]"/>
      <dgm:spPr/>
      <dgm:t>
        <a:bodyPr/>
        <a:lstStyle/>
        <a:p>
          <a:r>
            <a:rPr lang="tr-TR" dirty="0" smtClean="0"/>
            <a:t>S0</a:t>
          </a:r>
        </a:p>
      </dgm:t>
    </dgm:pt>
    <dgm:pt modelId="{B0F961C3-86B9-47B0-B53C-E817216BE041}" type="parTrans" cxnId="{AD76EBE0-1D38-4EB8-A3F9-27E4E024CB52}">
      <dgm:prSet/>
      <dgm:spPr/>
      <dgm:t>
        <a:bodyPr/>
        <a:lstStyle/>
        <a:p>
          <a:endParaRPr lang="en-US"/>
        </a:p>
      </dgm:t>
    </dgm:pt>
    <dgm:pt modelId="{454D4311-97D9-4403-820D-A67BC6B99F21}" type="sibTrans" cxnId="{AD76EBE0-1D38-4EB8-A3F9-27E4E024CB52}">
      <dgm:prSet/>
      <dgm:spPr/>
      <dgm:t>
        <a:bodyPr/>
        <a:lstStyle/>
        <a:p>
          <a:endParaRPr lang="en-US"/>
        </a:p>
      </dgm:t>
    </dgm:pt>
    <dgm:pt modelId="{3EA02484-3C7A-4EBA-B909-85A12BDA3D61}">
      <dgm:prSet phldrT="[Text]"/>
      <dgm:spPr/>
      <dgm:t>
        <a:bodyPr/>
        <a:lstStyle/>
        <a:p>
          <a:r>
            <a:rPr lang="tr-TR" dirty="0" smtClean="0"/>
            <a:t>S0</a:t>
          </a:r>
        </a:p>
      </dgm:t>
    </dgm:pt>
    <dgm:pt modelId="{775379AD-B07E-458D-8651-CAA3608E5DC3}" type="parTrans" cxnId="{4DE98866-B301-467B-AEE9-89D0CA82E8DE}">
      <dgm:prSet/>
      <dgm:spPr/>
      <dgm:t>
        <a:bodyPr/>
        <a:lstStyle/>
        <a:p>
          <a:endParaRPr lang="en-US"/>
        </a:p>
      </dgm:t>
    </dgm:pt>
    <dgm:pt modelId="{2751B7C0-97C0-479C-8407-E2B439D6F9AE}" type="sibTrans" cxnId="{4DE98866-B301-467B-AEE9-89D0CA82E8DE}">
      <dgm:prSet/>
      <dgm:spPr/>
      <dgm:t>
        <a:bodyPr/>
        <a:lstStyle/>
        <a:p>
          <a:endParaRPr lang="en-US"/>
        </a:p>
      </dgm:t>
    </dgm:pt>
    <dgm:pt modelId="{1E1C1CDB-D326-4B41-B5D3-259B87C12785}" type="pres">
      <dgm:prSet presAssocID="{1D753A33-A69C-446D-8953-A63FD9202FE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643C9C86-EFF8-4375-9609-E9D1BC19EBC7}" type="pres">
      <dgm:prSet presAssocID="{1D753A33-A69C-446D-8953-A63FD9202FEA}" presName="hierFlow" presStyleCnt="0"/>
      <dgm:spPr/>
    </dgm:pt>
    <dgm:pt modelId="{4CC5E37E-4FB4-4536-B9DC-D51F6240A835}" type="pres">
      <dgm:prSet presAssocID="{1D753A33-A69C-446D-8953-A63FD9202FE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E366E5-265C-4922-8943-437081364FD7}" type="pres">
      <dgm:prSet presAssocID="{3F3DF564-4ED5-45C8-8138-683101B207C2}" presName="Name14" presStyleCnt="0"/>
      <dgm:spPr/>
    </dgm:pt>
    <dgm:pt modelId="{960E147F-6163-489F-B004-70B44D257A3E}" type="pres">
      <dgm:prSet presAssocID="{3F3DF564-4ED5-45C8-8138-683101B207C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5A1FDD9-C57E-4ADB-ABA7-05583DF55F9C}" type="pres">
      <dgm:prSet presAssocID="{3F3DF564-4ED5-45C8-8138-683101B207C2}" presName="hierChild2" presStyleCnt="0"/>
      <dgm:spPr/>
    </dgm:pt>
    <dgm:pt modelId="{C63C840F-7256-4EB5-874F-84C8473CC0B1}" type="pres">
      <dgm:prSet presAssocID="{CAD4AA70-ACA2-4FDD-9318-BAFDABB3096E}" presName="Name19" presStyleLbl="parChTrans1D2" presStyleIdx="0" presStyleCnt="1"/>
      <dgm:spPr/>
      <dgm:t>
        <a:bodyPr/>
        <a:lstStyle/>
        <a:p>
          <a:endParaRPr lang="tr-TR"/>
        </a:p>
      </dgm:t>
    </dgm:pt>
    <dgm:pt modelId="{E3268E42-9F65-4252-9558-949B979C473B}" type="pres">
      <dgm:prSet presAssocID="{8888E162-7145-40FF-94DF-320D05198F08}" presName="Name21" presStyleCnt="0"/>
      <dgm:spPr/>
    </dgm:pt>
    <dgm:pt modelId="{E47AD81F-4682-437A-B434-915AF8CFA994}" type="pres">
      <dgm:prSet presAssocID="{8888E162-7145-40FF-94DF-320D05198F08}" presName="level2Shape" presStyleLbl="node2" presStyleIdx="0" presStyleCnt="1"/>
      <dgm:spPr/>
      <dgm:t>
        <a:bodyPr/>
        <a:lstStyle/>
        <a:p>
          <a:endParaRPr lang="tr-TR"/>
        </a:p>
      </dgm:t>
    </dgm:pt>
    <dgm:pt modelId="{6B26AA84-E1E0-407D-961B-DD13BFC54E87}" type="pres">
      <dgm:prSet presAssocID="{8888E162-7145-40FF-94DF-320D05198F08}" presName="hierChild3" presStyleCnt="0"/>
      <dgm:spPr/>
    </dgm:pt>
    <dgm:pt modelId="{C0ED7495-5A3B-4153-B0A9-B77A20C59657}" type="pres">
      <dgm:prSet presAssocID="{0E2796D3-BBE6-4EBB-B5FE-5D2BF45CE13E}" presName="Name19" presStyleLbl="parChTrans1D3" presStyleIdx="0" presStyleCnt="5"/>
      <dgm:spPr/>
      <dgm:t>
        <a:bodyPr/>
        <a:lstStyle/>
        <a:p>
          <a:endParaRPr lang="tr-TR"/>
        </a:p>
      </dgm:t>
    </dgm:pt>
    <dgm:pt modelId="{34EB0517-C0C4-467B-A649-DDFFC6251769}" type="pres">
      <dgm:prSet presAssocID="{E5B6B0F6-6149-4466-9631-8EFEECC0695E}" presName="Name21" presStyleCnt="0"/>
      <dgm:spPr/>
    </dgm:pt>
    <dgm:pt modelId="{0E42196D-5513-4F81-B008-F859349BA6D9}" type="pres">
      <dgm:prSet presAssocID="{E5B6B0F6-6149-4466-9631-8EFEECC0695E}" presName="level2Shape" presStyleLbl="node3" presStyleIdx="0" presStyleCnt="5" custLinFactX="-49220" custLinFactNeighborX="-100000"/>
      <dgm:spPr/>
      <dgm:t>
        <a:bodyPr/>
        <a:lstStyle/>
        <a:p>
          <a:endParaRPr lang="tr-TR"/>
        </a:p>
      </dgm:t>
    </dgm:pt>
    <dgm:pt modelId="{378FDAC1-AA3C-46FE-90F1-714EA106D54C}" type="pres">
      <dgm:prSet presAssocID="{E5B6B0F6-6149-4466-9631-8EFEECC0695E}" presName="hierChild3" presStyleCnt="0"/>
      <dgm:spPr/>
    </dgm:pt>
    <dgm:pt modelId="{5F203AC5-9D2C-405A-957C-164B2145F2CA}" type="pres">
      <dgm:prSet presAssocID="{81BF8762-D639-4D02-A01F-CA82A0B17A96}" presName="Name19" presStyleLbl="parChTrans1D4" presStyleIdx="0" presStyleCnt="10"/>
      <dgm:spPr/>
      <dgm:t>
        <a:bodyPr/>
        <a:lstStyle/>
        <a:p>
          <a:endParaRPr lang="tr-TR"/>
        </a:p>
      </dgm:t>
    </dgm:pt>
    <dgm:pt modelId="{CF3A727E-563C-4F5C-9E8B-0A45910536E1}" type="pres">
      <dgm:prSet presAssocID="{5F90EFCB-3BA3-434A-82D4-A621CC02FCF7}" presName="Name21" presStyleCnt="0"/>
      <dgm:spPr/>
    </dgm:pt>
    <dgm:pt modelId="{8B8FA833-98AE-45CD-B488-DFD688BCC639}" type="pres">
      <dgm:prSet presAssocID="{5F90EFCB-3BA3-434A-82D4-A621CC02FCF7}" presName="level2Shape" presStyleLbl="node4" presStyleIdx="0" presStyleCnt="10" custLinFactX="-49220" custLinFactNeighborX="-100000"/>
      <dgm:spPr/>
      <dgm:t>
        <a:bodyPr/>
        <a:lstStyle/>
        <a:p>
          <a:endParaRPr lang="tr-TR"/>
        </a:p>
      </dgm:t>
    </dgm:pt>
    <dgm:pt modelId="{4B4EB5F6-2717-49DF-BA76-4E3FA106A23E}" type="pres">
      <dgm:prSet presAssocID="{5F90EFCB-3BA3-434A-82D4-A621CC02FCF7}" presName="hierChild3" presStyleCnt="0"/>
      <dgm:spPr/>
    </dgm:pt>
    <dgm:pt modelId="{54B8F2B7-3D31-4726-84CC-3DD3E30431EC}" type="pres">
      <dgm:prSet presAssocID="{256E53E0-82CA-4706-9CF6-89055AA92ED9}" presName="Name19" presStyleLbl="parChTrans1D4" presStyleIdx="1" presStyleCnt="10"/>
      <dgm:spPr/>
      <dgm:t>
        <a:bodyPr/>
        <a:lstStyle/>
        <a:p>
          <a:endParaRPr lang="tr-TR"/>
        </a:p>
      </dgm:t>
    </dgm:pt>
    <dgm:pt modelId="{5FB5FA9A-284C-4525-B606-8764C5C4C923}" type="pres">
      <dgm:prSet presAssocID="{DA734AF5-3350-4324-B1A0-54F417C5408E}" presName="Name21" presStyleCnt="0"/>
      <dgm:spPr/>
    </dgm:pt>
    <dgm:pt modelId="{E5F137EA-B810-4C28-85BD-468A3EB24E49}" type="pres">
      <dgm:prSet presAssocID="{DA734AF5-3350-4324-B1A0-54F417C5408E}" presName="level2Shape" presStyleLbl="node4" presStyleIdx="1" presStyleCnt="10" custLinFactX="-49220" custLinFactNeighborX="-100000"/>
      <dgm:spPr/>
      <dgm:t>
        <a:bodyPr/>
        <a:lstStyle/>
        <a:p>
          <a:endParaRPr lang="tr-TR"/>
        </a:p>
      </dgm:t>
    </dgm:pt>
    <dgm:pt modelId="{598779FE-A046-4055-8C88-277F1F09DF70}" type="pres">
      <dgm:prSet presAssocID="{DA734AF5-3350-4324-B1A0-54F417C5408E}" presName="hierChild3" presStyleCnt="0"/>
      <dgm:spPr/>
    </dgm:pt>
    <dgm:pt modelId="{DB39EF73-F962-4019-BCDC-191D9F9DEF14}" type="pres">
      <dgm:prSet presAssocID="{020E86D3-0E5A-4867-9DA5-71AB8FB5F8D0}" presName="Name19" presStyleLbl="parChTrans1D3" presStyleIdx="1" presStyleCnt="5"/>
      <dgm:spPr/>
      <dgm:t>
        <a:bodyPr/>
        <a:lstStyle/>
        <a:p>
          <a:endParaRPr lang="tr-TR"/>
        </a:p>
      </dgm:t>
    </dgm:pt>
    <dgm:pt modelId="{FB8AF958-B8B5-4B4A-9089-0B45894446BB}" type="pres">
      <dgm:prSet presAssocID="{FDD45837-E1FB-4CE8-A986-C9368878E829}" presName="Name21" presStyleCnt="0"/>
      <dgm:spPr/>
    </dgm:pt>
    <dgm:pt modelId="{A3CE173E-7538-431A-A771-850FCCBAB72F}" type="pres">
      <dgm:prSet presAssocID="{FDD45837-E1FB-4CE8-A986-C9368878E829}" presName="level2Shape" presStyleLbl="node3" presStyleIdx="1" presStyleCnt="5" custLinFactNeighborX="-74147"/>
      <dgm:spPr/>
      <dgm:t>
        <a:bodyPr/>
        <a:lstStyle/>
        <a:p>
          <a:endParaRPr lang="tr-TR"/>
        </a:p>
      </dgm:t>
    </dgm:pt>
    <dgm:pt modelId="{E2C95ABC-FE43-4652-8B93-467B6574CC02}" type="pres">
      <dgm:prSet presAssocID="{FDD45837-E1FB-4CE8-A986-C9368878E829}" presName="hierChild3" presStyleCnt="0"/>
      <dgm:spPr/>
    </dgm:pt>
    <dgm:pt modelId="{23181496-33DA-4C62-9540-7A8CAB4F5577}" type="pres">
      <dgm:prSet presAssocID="{DFDEDFB7-2657-43E9-B40B-EF39D484CD7C}" presName="Name19" presStyleLbl="parChTrans1D4" presStyleIdx="2" presStyleCnt="10"/>
      <dgm:spPr/>
      <dgm:t>
        <a:bodyPr/>
        <a:lstStyle/>
        <a:p>
          <a:endParaRPr lang="tr-TR"/>
        </a:p>
      </dgm:t>
    </dgm:pt>
    <dgm:pt modelId="{45F0287A-91A8-4A72-9567-3B79B6DAEDF1}" type="pres">
      <dgm:prSet presAssocID="{7AED850C-9C92-4D5A-930B-D9BC4B86F854}" presName="Name21" presStyleCnt="0"/>
      <dgm:spPr/>
    </dgm:pt>
    <dgm:pt modelId="{3BD8B656-2652-4377-B27C-C45D2B24CB8C}" type="pres">
      <dgm:prSet presAssocID="{7AED850C-9C92-4D5A-930B-D9BC4B86F854}" presName="level2Shape" presStyleLbl="node4" presStyleIdx="2" presStyleCnt="10" custLinFactNeighborX="-74147"/>
      <dgm:spPr/>
      <dgm:t>
        <a:bodyPr/>
        <a:lstStyle/>
        <a:p>
          <a:endParaRPr lang="tr-TR"/>
        </a:p>
      </dgm:t>
    </dgm:pt>
    <dgm:pt modelId="{9531F35E-93A7-4B17-9E9B-227020DED9F0}" type="pres">
      <dgm:prSet presAssocID="{7AED850C-9C92-4D5A-930B-D9BC4B86F854}" presName="hierChild3" presStyleCnt="0"/>
      <dgm:spPr/>
    </dgm:pt>
    <dgm:pt modelId="{675F3369-BB3C-42CE-9F44-F80A943A7630}" type="pres">
      <dgm:prSet presAssocID="{2100FB9B-2F44-430F-9F3C-C4EBEA891167}" presName="Name19" presStyleLbl="parChTrans1D4" presStyleIdx="3" presStyleCnt="10"/>
      <dgm:spPr/>
      <dgm:t>
        <a:bodyPr/>
        <a:lstStyle/>
        <a:p>
          <a:endParaRPr lang="tr-TR"/>
        </a:p>
      </dgm:t>
    </dgm:pt>
    <dgm:pt modelId="{588CE278-DAA8-4623-91DA-5EB2F525F406}" type="pres">
      <dgm:prSet presAssocID="{F431C861-EAED-4CAF-A202-14C2F44D7CC9}" presName="Name21" presStyleCnt="0"/>
      <dgm:spPr/>
    </dgm:pt>
    <dgm:pt modelId="{A70A1BB9-1A56-45D3-84D7-2FB4BE572816}" type="pres">
      <dgm:prSet presAssocID="{F431C861-EAED-4CAF-A202-14C2F44D7CC9}" presName="level2Shape" presStyleLbl="node4" presStyleIdx="3" presStyleCnt="10" custLinFactNeighborX="-74147"/>
      <dgm:spPr/>
      <dgm:t>
        <a:bodyPr/>
        <a:lstStyle/>
        <a:p>
          <a:endParaRPr lang="tr-TR"/>
        </a:p>
      </dgm:t>
    </dgm:pt>
    <dgm:pt modelId="{DCE6FCE2-B819-454F-8ED6-3D6D7D0B9AFD}" type="pres">
      <dgm:prSet presAssocID="{F431C861-EAED-4CAF-A202-14C2F44D7CC9}" presName="hierChild3" presStyleCnt="0"/>
      <dgm:spPr/>
    </dgm:pt>
    <dgm:pt modelId="{C7E49B5C-4DB1-4996-9BC1-FDB49F979BCF}" type="pres">
      <dgm:prSet presAssocID="{1DF3436B-E186-452D-B791-1CF2EAFA5E38}" presName="Name19" presStyleLbl="parChTrans1D3" presStyleIdx="2" presStyleCnt="5"/>
      <dgm:spPr/>
      <dgm:t>
        <a:bodyPr/>
        <a:lstStyle/>
        <a:p>
          <a:endParaRPr lang="tr-TR"/>
        </a:p>
      </dgm:t>
    </dgm:pt>
    <dgm:pt modelId="{4D6EBF51-4C85-4280-B7EA-D6E09C2A81FA}" type="pres">
      <dgm:prSet presAssocID="{A7101E60-F4CB-45F3-A030-9AC8563CB9A6}" presName="Name21" presStyleCnt="0"/>
      <dgm:spPr/>
    </dgm:pt>
    <dgm:pt modelId="{D504278E-587A-4F8D-9E91-C8B83AB1BDB9}" type="pres">
      <dgm:prSet presAssocID="{A7101E60-F4CB-45F3-A030-9AC8563CB9A6}" presName="level2Shape" presStyleLbl="node3" presStyleIdx="2" presStyleCnt="5"/>
      <dgm:spPr/>
      <dgm:t>
        <a:bodyPr/>
        <a:lstStyle/>
        <a:p>
          <a:endParaRPr lang="tr-TR"/>
        </a:p>
      </dgm:t>
    </dgm:pt>
    <dgm:pt modelId="{48E0720A-E78D-4B56-9036-73F88D502B77}" type="pres">
      <dgm:prSet presAssocID="{A7101E60-F4CB-45F3-A030-9AC8563CB9A6}" presName="hierChild3" presStyleCnt="0"/>
      <dgm:spPr/>
    </dgm:pt>
    <dgm:pt modelId="{BBD2633D-85B8-423A-95B1-BDA27D774A6F}" type="pres">
      <dgm:prSet presAssocID="{6B05CFC3-7C51-4299-84BE-1314EB33BE46}" presName="Name19" presStyleLbl="parChTrans1D4" presStyleIdx="4" presStyleCnt="10"/>
      <dgm:spPr/>
      <dgm:t>
        <a:bodyPr/>
        <a:lstStyle/>
        <a:p>
          <a:endParaRPr lang="tr-TR"/>
        </a:p>
      </dgm:t>
    </dgm:pt>
    <dgm:pt modelId="{17879C4E-B02D-40D8-8B13-6FBB9CB73494}" type="pres">
      <dgm:prSet presAssocID="{B82A9903-5CC3-46FA-B070-372B3C6BC8A0}" presName="Name21" presStyleCnt="0"/>
      <dgm:spPr/>
    </dgm:pt>
    <dgm:pt modelId="{E7C54695-181E-4AAD-9A21-F0CCB6D38F28}" type="pres">
      <dgm:prSet presAssocID="{B82A9903-5CC3-46FA-B070-372B3C6BC8A0}" presName="level2Shape" presStyleLbl="node4" presStyleIdx="4" presStyleCnt="10"/>
      <dgm:spPr/>
      <dgm:t>
        <a:bodyPr/>
        <a:lstStyle/>
        <a:p>
          <a:endParaRPr lang="tr-TR"/>
        </a:p>
      </dgm:t>
    </dgm:pt>
    <dgm:pt modelId="{DFDA323A-2DFC-4A42-B06E-47D03C9783DE}" type="pres">
      <dgm:prSet presAssocID="{B82A9903-5CC3-46FA-B070-372B3C6BC8A0}" presName="hierChild3" presStyleCnt="0"/>
      <dgm:spPr/>
    </dgm:pt>
    <dgm:pt modelId="{1C070950-5B4F-4B43-B201-91989ACB0746}" type="pres">
      <dgm:prSet presAssocID="{34D361AC-9DB1-44CC-9CE7-4F5614A4D446}" presName="Name19" presStyleLbl="parChTrans1D4" presStyleIdx="5" presStyleCnt="10"/>
      <dgm:spPr/>
      <dgm:t>
        <a:bodyPr/>
        <a:lstStyle/>
        <a:p>
          <a:endParaRPr lang="tr-TR"/>
        </a:p>
      </dgm:t>
    </dgm:pt>
    <dgm:pt modelId="{8E3AA2DF-F9D2-4E9C-A7E6-1D3246427E11}" type="pres">
      <dgm:prSet presAssocID="{A705C023-D3E8-4D79-A236-B57C1D1D05B7}" presName="Name21" presStyleCnt="0"/>
      <dgm:spPr/>
    </dgm:pt>
    <dgm:pt modelId="{08164E02-BEB3-4C08-B870-CFBE0A959D92}" type="pres">
      <dgm:prSet presAssocID="{A705C023-D3E8-4D79-A236-B57C1D1D05B7}" presName="level2Shape" presStyleLbl="node4" presStyleIdx="5" presStyleCnt="10"/>
      <dgm:spPr/>
      <dgm:t>
        <a:bodyPr/>
        <a:lstStyle/>
        <a:p>
          <a:endParaRPr lang="tr-TR"/>
        </a:p>
      </dgm:t>
    </dgm:pt>
    <dgm:pt modelId="{05053E91-59A9-4889-8D57-DDFDA5E1AFD3}" type="pres">
      <dgm:prSet presAssocID="{A705C023-D3E8-4D79-A236-B57C1D1D05B7}" presName="hierChild3" presStyleCnt="0"/>
      <dgm:spPr/>
    </dgm:pt>
    <dgm:pt modelId="{4AB6553D-CBDB-4AC5-8017-4A020E147286}" type="pres">
      <dgm:prSet presAssocID="{9F5B7E2E-17AC-4EC1-9523-A48408A64E64}" presName="Name19" presStyleLbl="parChTrans1D3" presStyleIdx="3" presStyleCnt="5"/>
      <dgm:spPr/>
      <dgm:t>
        <a:bodyPr/>
        <a:lstStyle/>
        <a:p>
          <a:endParaRPr lang="tr-TR"/>
        </a:p>
      </dgm:t>
    </dgm:pt>
    <dgm:pt modelId="{15A597E4-C523-47C3-BED7-D53D32E03059}" type="pres">
      <dgm:prSet presAssocID="{33B0498D-0E68-4567-96D5-81DDAB90E641}" presName="Name21" presStyleCnt="0"/>
      <dgm:spPr/>
    </dgm:pt>
    <dgm:pt modelId="{6F7089D2-37B3-4F29-ABC2-F63EF8109A96}" type="pres">
      <dgm:prSet presAssocID="{33B0498D-0E68-4567-96D5-81DDAB90E641}" presName="level2Shape" presStyleLbl="node3" presStyleIdx="3" presStyleCnt="5" custLinFactNeighborX="88049"/>
      <dgm:spPr/>
      <dgm:t>
        <a:bodyPr/>
        <a:lstStyle/>
        <a:p>
          <a:endParaRPr lang="en-US"/>
        </a:p>
      </dgm:t>
    </dgm:pt>
    <dgm:pt modelId="{EA0CE78A-61CC-4702-877A-C561243FDA2F}" type="pres">
      <dgm:prSet presAssocID="{33B0498D-0E68-4567-96D5-81DDAB90E641}" presName="hierChild3" presStyleCnt="0"/>
      <dgm:spPr/>
    </dgm:pt>
    <dgm:pt modelId="{BB9BF4E2-206C-495E-8870-182059986F94}" type="pres">
      <dgm:prSet presAssocID="{0CD9C210-B22B-4192-9E7F-5161515F2A8E}" presName="Name19" presStyleLbl="parChTrans1D4" presStyleIdx="6" presStyleCnt="10"/>
      <dgm:spPr/>
      <dgm:t>
        <a:bodyPr/>
        <a:lstStyle/>
        <a:p>
          <a:endParaRPr lang="tr-TR"/>
        </a:p>
      </dgm:t>
    </dgm:pt>
    <dgm:pt modelId="{1292858F-B5C2-46C0-B690-60C987501529}" type="pres">
      <dgm:prSet presAssocID="{DD4DF09E-F3F5-4A32-AE61-8EB376BB685D}" presName="Name21" presStyleCnt="0"/>
      <dgm:spPr/>
    </dgm:pt>
    <dgm:pt modelId="{A83D9AB5-DD46-43DA-960B-34A45464F391}" type="pres">
      <dgm:prSet presAssocID="{DD4DF09E-F3F5-4A32-AE61-8EB376BB685D}" presName="level2Shape" presStyleLbl="node4" presStyleIdx="6" presStyleCnt="10" custLinFactNeighborX="88049"/>
      <dgm:spPr/>
      <dgm:t>
        <a:bodyPr/>
        <a:lstStyle/>
        <a:p>
          <a:endParaRPr lang="tr-TR"/>
        </a:p>
      </dgm:t>
    </dgm:pt>
    <dgm:pt modelId="{0D43D606-9F3B-4E65-B11A-24F5480315FF}" type="pres">
      <dgm:prSet presAssocID="{DD4DF09E-F3F5-4A32-AE61-8EB376BB685D}" presName="hierChild3" presStyleCnt="0"/>
      <dgm:spPr/>
    </dgm:pt>
    <dgm:pt modelId="{B98F5309-3396-470D-ACC2-16D56E6C6D11}" type="pres">
      <dgm:prSet presAssocID="{B0F961C3-86B9-47B0-B53C-E817216BE041}" presName="Name19" presStyleLbl="parChTrans1D4" presStyleIdx="7" presStyleCnt="10"/>
      <dgm:spPr/>
      <dgm:t>
        <a:bodyPr/>
        <a:lstStyle/>
        <a:p>
          <a:endParaRPr lang="tr-TR"/>
        </a:p>
      </dgm:t>
    </dgm:pt>
    <dgm:pt modelId="{6BB0F39F-FAE0-4519-A0F7-4ADA2647E76D}" type="pres">
      <dgm:prSet presAssocID="{54303D8B-E127-41E2-AC48-7D38D8CF6629}" presName="Name21" presStyleCnt="0"/>
      <dgm:spPr/>
    </dgm:pt>
    <dgm:pt modelId="{03C0A3D3-D98E-4C7C-961A-405080AA3F92}" type="pres">
      <dgm:prSet presAssocID="{54303D8B-E127-41E2-AC48-7D38D8CF6629}" presName="level2Shape" presStyleLbl="node4" presStyleIdx="7" presStyleCnt="10" custLinFactNeighborX="88049"/>
      <dgm:spPr/>
      <dgm:t>
        <a:bodyPr/>
        <a:lstStyle/>
        <a:p>
          <a:endParaRPr lang="tr-TR"/>
        </a:p>
      </dgm:t>
    </dgm:pt>
    <dgm:pt modelId="{1838AD18-242D-49AC-8118-A9D6039B72AC}" type="pres">
      <dgm:prSet presAssocID="{54303D8B-E127-41E2-AC48-7D38D8CF6629}" presName="hierChild3" presStyleCnt="0"/>
      <dgm:spPr/>
    </dgm:pt>
    <dgm:pt modelId="{4C6EFE80-954B-4FA1-9B26-19ED4D348691}" type="pres">
      <dgm:prSet presAssocID="{A3A3E537-3C30-42B8-AD18-8C342860ED96}" presName="Name19" presStyleLbl="parChTrans1D3" presStyleIdx="4" presStyleCnt="5"/>
      <dgm:spPr/>
      <dgm:t>
        <a:bodyPr/>
        <a:lstStyle/>
        <a:p>
          <a:endParaRPr lang="tr-TR"/>
        </a:p>
      </dgm:t>
    </dgm:pt>
    <dgm:pt modelId="{F23F6090-0E8B-46DE-8B51-4E6B97652EA4}" type="pres">
      <dgm:prSet presAssocID="{B9F2404C-5DAA-4AC5-9DA6-78582EEBAC64}" presName="Name21" presStyleCnt="0"/>
      <dgm:spPr/>
    </dgm:pt>
    <dgm:pt modelId="{F32FCD59-6A33-46D2-843A-CF4F77219114}" type="pres">
      <dgm:prSet presAssocID="{B9F2404C-5DAA-4AC5-9DA6-78582EEBAC64}" presName="level2Shape" presStyleLbl="node3" presStyleIdx="4" presStyleCnt="5" custLinFactX="59415" custLinFactNeighborX="100000"/>
      <dgm:spPr/>
      <dgm:t>
        <a:bodyPr/>
        <a:lstStyle/>
        <a:p>
          <a:endParaRPr lang="tr-TR"/>
        </a:p>
      </dgm:t>
    </dgm:pt>
    <dgm:pt modelId="{86B875F4-8733-462B-B7E2-0E04325E7C86}" type="pres">
      <dgm:prSet presAssocID="{B9F2404C-5DAA-4AC5-9DA6-78582EEBAC64}" presName="hierChild3" presStyleCnt="0"/>
      <dgm:spPr/>
    </dgm:pt>
    <dgm:pt modelId="{E1EEB696-F040-47F3-81DD-AE7C67EFC382}" type="pres">
      <dgm:prSet presAssocID="{A39782A2-A6E1-427B-92C7-8B1FCF833C1D}" presName="Name19" presStyleLbl="parChTrans1D4" presStyleIdx="8" presStyleCnt="10"/>
      <dgm:spPr/>
      <dgm:t>
        <a:bodyPr/>
        <a:lstStyle/>
        <a:p>
          <a:endParaRPr lang="tr-TR"/>
        </a:p>
      </dgm:t>
    </dgm:pt>
    <dgm:pt modelId="{BB8D829E-BD28-45F9-902C-C2915E39B272}" type="pres">
      <dgm:prSet presAssocID="{D177A48B-856D-4BE4-B640-2C990AB2DC4C}" presName="Name21" presStyleCnt="0"/>
      <dgm:spPr/>
    </dgm:pt>
    <dgm:pt modelId="{68F0D966-BFBE-4FF3-A39A-3F3EAD18161E}" type="pres">
      <dgm:prSet presAssocID="{D177A48B-856D-4BE4-B640-2C990AB2DC4C}" presName="level2Shape" presStyleLbl="node4" presStyleIdx="8" presStyleCnt="10" custLinFactX="59415" custLinFactNeighborX="100000"/>
      <dgm:spPr/>
      <dgm:t>
        <a:bodyPr/>
        <a:lstStyle/>
        <a:p>
          <a:endParaRPr lang="tr-TR"/>
        </a:p>
      </dgm:t>
    </dgm:pt>
    <dgm:pt modelId="{8A85254F-22D0-4D69-BF2D-E61BA67683BE}" type="pres">
      <dgm:prSet presAssocID="{D177A48B-856D-4BE4-B640-2C990AB2DC4C}" presName="hierChild3" presStyleCnt="0"/>
      <dgm:spPr/>
    </dgm:pt>
    <dgm:pt modelId="{6B43373D-8564-414A-8C9E-0734F1AC1F04}" type="pres">
      <dgm:prSet presAssocID="{775379AD-B07E-458D-8651-CAA3608E5DC3}" presName="Name19" presStyleLbl="parChTrans1D4" presStyleIdx="9" presStyleCnt="10"/>
      <dgm:spPr/>
      <dgm:t>
        <a:bodyPr/>
        <a:lstStyle/>
        <a:p>
          <a:endParaRPr lang="tr-TR"/>
        </a:p>
      </dgm:t>
    </dgm:pt>
    <dgm:pt modelId="{507117A2-ABB6-4B87-BE8D-1EE16DA0B5ED}" type="pres">
      <dgm:prSet presAssocID="{3EA02484-3C7A-4EBA-B909-85A12BDA3D61}" presName="Name21" presStyleCnt="0"/>
      <dgm:spPr/>
    </dgm:pt>
    <dgm:pt modelId="{CA816109-6B24-4BCA-B77E-2C6C715E0C3D}" type="pres">
      <dgm:prSet presAssocID="{3EA02484-3C7A-4EBA-B909-85A12BDA3D61}" presName="level2Shape" presStyleLbl="node4" presStyleIdx="9" presStyleCnt="10" custLinFactX="59415" custLinFactNeighborX="100000"/>
      <dgm:spPr/>
      <dgm:t>
        <a:bodyPr/>
        <a:lstStyle/>
        <a:p>
          <a:endParaRPr lang="tr-TR"/>
        </a:p>
      </dgm:t>
    </dgm:pt>
    <dgm:pt modelId="{527647FC-7167-4EEE-8C4D-A36577CB6FAC}" type="pres">
      <dgm:prSet presAssocID="{3EA02484-3C7A-4EBA-B909-85A12BDA3D61}" presName="hierChild3" presStyleCnt="0"/>
      <dgm:spPr/>
    </dgm:pt>
    <dgm:pt modelId="{52D03259-390B-4D7E-8C8B-3CBDC413E019}" type="pres">
      <dgm:prSet presAssocID="{1D753A33-A69C-446D-8953-A63FD9202FEA}" presName="bgShapesFlow" presStyleCnt="0"/>
      <dgm:spPr/>
    </dgm:pt>
  </dgm:ptLst>
  <dgm:cxnLst>
    <dgm:cxn modelId="{6D7398B5-2AA3-4E5A-846E-61FD44B71055}" type="presOf" srcId="{FDD45837-E1FB-4CE8-A986-C9368878E829}" destId="{A3CE173E-7538-431A-A771-850FCCBAB72F}" srcOrd="0" destOrd="0" presId="urn:microsoft.com/office/officeart/2005/8/layout/hierarchy6"/>
    <dgm:cxn modelId="{91D597E8-5A5C-4512-8982-74195433632B}" type="presOf" srcId="{A39782A2-A6E1-427B-92C7-8B1FCF833C1D}" destId="{E1EEB696-F040-47F3-81DD-AE7C67EFC382}" srcOrd="0" destOrd="0" presId="urn:microsoft.com/office/officeart/2005/8/layout/hierarchy6"/>
    <dgm:cxn modelId="{5272E491-C9A3-401C-8BC0-F0508BFA9E89}" type="presOf" srcId="{3EA02484-3C7A-4EBA-B909-85A12BDA3D61}" destId="{CA816109-6B24-4BCA-B77E-2C6C715E0C3D}" srcOrd="0" destOrd="0" presId="urn:microsoft.com/office/officeart/2005/8/layout/hierarchy6"/>
    <dgm:cxn modelId="{AD76EBE0-1D38-4EB8-A3F9-27E4E024CB52}" srcId="{DD4DF09E-F3F5-4A32-AE61-8EB376BB685D}" destId="{54303D8B-E127-41E2-AC48-7D38D8CF6629}" srcOrd="0" destOrd="0" parTransId="{B0F961C3-86B9-47B0-B53C-E817216BE041}" sibTransId="{454D4311-97D9-4403-820D-A67BC6B99F21}"/>
    <dgm:cxn modelId="{6C744BBA-6D23-438E-9033-A005D7834FC3}" type="presOf" srcId="{7AED850C-9C92-4D5A-930B-D9BC4B86F854}" destId="{3BD8B656-2652-4377-B27C-C45D2B24CB8C}" srcOrd="0" destOrd="0" presId="urn:microsoft.com/office/officeart/2005/8/layout/hierarchy6"/>
    <dgm:cxn modelId="{57D29C8A-F5D7-4FC4-9FCD-5F7AE3E5EAEF}" srcId="{5F90EFCB-3BA3-434A-82D4-A621CC02FCF7}" destId="{DA734AF5-3350-4324-B1A0-54F417C5408E}" srcOrd="0" destOrd="0" parTransId="{256E53E0-82CA-4706-9CF6-89055AA92ED9}" sibTransId="{6C5CE24B-7A6A-41A6-9D60-50108B89980B}"/>
    <dgm:cxn modelId="{C0AF7B2E-5A11-4F5D-9356-981BF6AFB2EE}" type="presOf" srcId="{A3A3E537-3C30-42B8-AD18-8C342860ED96}" destId="{4C6EFE80-954B-4FA1-9B26-19ED4D348691}" srcOrd="0" destOrd="0" presId="urn:microsoft.com/office/officeart/2005/8/layout/hierarchy6"/>
    <dgm:cxn modelId="{17974F27-BB09-467D-BC23-44F47F42251D}" type="presOf" srcId="{8888E162-7145-40FF-94DF-320D05198F08}" destId="{E47AD81F-4682-437A-B434-915AF8CFA994}" srcOrd="0" destOrd="0" presId="urn:microsoft.com/office/officeart/2005/8/layout/hierarchy6"/>
    <dgm:cxn modelId="{EA5119CA-8CD0-4444-A889-9089FBE9301D}" type="presOf" srcId="{81BF8762-D639-4D02-A01F-CA82A0B17A96}" destId="{5F203AC5-9D2C-405A-957C-164B2145F2CA}" srcOrd="0" destOrd="0" presId="urn:microsoft.com/office/officeart/2005/8/layout/hierarchy6"/>
    <dgm:cxn modelId="{655F438B-312B-46FD-AB16-235533BEEC6C}" type="presOf" srcId="{D177A48B-856D-4BE4-B640-2C990AB2DC4C}" destId="{68F0D966-BFBE-4FF3-A39A-3F3EAD18161E}" srcOrd="0" destOrd="0" presId="urn:microsoft.com/office/officeart/2005/8/layout/hierarchy6"/>
    <dgm:cxn modelId="{BC61D2DE-5D2E-4104-87DE-C3331C6A95E6}" type="presOf" srcId="{DD4DF09E-F3F5-4A32-AE61-8EB376BB685D}" destId="{A83D9AB5-DD46-43DA-960B-34A45464F391}" srcOrd="0" destOrd="0" presId="urn:microsoft.com/office/officeart/2005/8/layout/hierarchy6"/>
    <dgm:cxn modelId="{AD6EF616-377E-4C58-92D6-1366D8A4A680}" srcId="{FDD45837-E1FB-4CE8-A986-C9368878E829}" destId="{7AED850C-9C92-4D5A-930B-D9BC4B86F854}" srcOrd="0" destOrd="0" parTransId="{DFDEDFB7-2657-43E9-B40B-EF39D484CD7C}" sibTransId="{739C4D24-C43F-401C-A0A1-7EDDF51BB5CE}"/>
    <dgm:cxn modelId="{E84D69EF-887D-4EF2-BBA1-1AC8D54F1535}" type="presOf" srcId="{B9F2404C-5DAA-4AC5-9DA6-78582EEBAC64}" destId="{F32FCD59-6A33-46D2-843A-CF4F77219114}" srcOrd="0" destOrd="0" presId="urn:microsoft.com/office/officeart/2005/8/layout/hierarchy6"/>
    <dgm:cxn modelId="{BE9BDAD4-6DD0-4E1B-B35C-40DBC31C0EF3}" type="presOf" srcId="{020E86D3-0E5A-4867-9DA5-71AB8FB5F8D0}" destId="{DB39EF73-F962-4019-BCDC-191D9F9DEF14}" srcOrd="0" destOrd="0" presId="urn:microsoft.com/office/officeart/2005/8/layout/hierarchy6"/>
    <dgm:cxn modelId="{A39AA614-1D3F-4FB8-B9F2-2F713BD8E487}" srcId="{8888E162-7145-40FF-94DF-320D05198F08}" destId="{FDD45837-E1FB-4CE8-A986-C9368878E829}" srcOrd="1" destOrd="0" parTransId="{020E86D3-0E5A-4867-9DA5-71AB8FB5F8D0}" sibTransId="{011E0586-8CB8-4CF3-A5B2-1A0E817A912D}"/>
    <dgm:cxn modelId="{9F8AC6FA-493F-4851-BBBD-0CEC746C2A47}" type="presOf" srcId="{1DF3436B-E186-452D-B791-1CF2EAFA5E38}" destId="{C7E49B5C-4DB1-4996-9BC1-FDB49F979BCF}" srcOrd="0" destOrd="0" presId="urn:microsoft.com/office/officeart/2005/8/layout/hierarchy6"/>
    <dgm:cxn modelId="{98E8D56D-EB9E-4341-956F-7CA4EE250B83}" type="presOf" srcId="{B0F961C3-86B9-47B0-B53C-E817216BE041}" destId="{B98F5309-3396-470D-ACC2-16D56E6C6D11}" srcOrd="0" destOrd="0" presId="urn:microsoft.com/office/officeart/2005/8/layout/hierarchy6"/>
    <dgm:cxn modelId="{EB66480B-8623-4BC4-9BEF-6862FD416FCE}" srcId="{8888E162-7145-40FF-94DF-320D05198F08}" destId="{A7101E60-F4CB-45F3-A030-9AC8563CB9A6}" srcOrd="2" destOrd="0" parTransId="{1DF3436B-E186-452D-B791-1CF2EAFA5E38}" sibTransId="{9AA66E69-6019-4CA9-9E84-726926BA1680}"/>
    <dgm:cxn modelId="{2A3D42B7-EF79-4C42-9685-5FD9779F93B0}" type="presOf" srcId="{A705C023-D3E8-4D79-A236-B57C1D1D05B7}" destId="{08164E02-BEB3-4C08-B870-CFBE0A959D92}" srcOrd="0" destOrd="0" presId="urn:microsoft.com/office/officeart/2005/8/layout/hierarchy6"/>
    <dgm:cxn modelId="{DCED1F65-8A19-4286-9057-8107B79CC695}" srcId="{8888E162-7145-40FF-94DF-320D05198F08}" destId="{E5B6B0F6-6149-4466-9631-8EFEECC0695E}" srcOrd="0" destOrd="0" parTransId="{0E2796D3-BBE6-4EBB-B5FE-5D2BF45CE13E}" sibTransId="{08BB5F78-5965-4F07-8F1B-F4C870050E41}"/>
    <dgm:cxn modelId="{B2A98CB7-131B-41C3-B276-CC410555D773}" type="presOf" srcId="{B82A9903-5CC3-46FA-B070-372B3C6BC8A0}" destId="{E7C54695-181E-4AAD-9A21-F0CCB6D38F28}" srcOrd="0" destOrd="0" presId="urn:microsoft.com/office/officeart/2005/8/layout/hierarchy6"/>
    <dgm:cxn modelId="{E6B49259-093B-4655-9A23-71D2D069B5BD}" type="presOf" srcId="{F431C861-EAED-4CAF-A202-14C2F44D7CC9}" destId="{A70A1BB9-1A56-45D3-84D7-2FB4BE572816}" srcOrd="0" destOrd="0" presId="urn:microsoft.com/office/officeart/2005/8/layout/hierarchy6"/>
    <dgm:cxn modelId="{0A41B447-2EB5-4808-BCBE-AD2FAB706A8C}" type="presOf" srcId="{E5B6B0F6-6149-4466-9631-8EFEECC0695E}" destId="{0E42196D-5513-4F81-B008-F859349BA6D9}" srcOrd="0" destOrd="0" presId="urn:microsoft.com/office/officeart/2005/8/layout/hierarchy6"/>
    <dgm:cxn modelId="{4DE98866-B301-467B-AEE9-89D0CA82E8DE}" srcId="{D177A48B-856D-4BE4-B640-2C990AB2DC4C}" destId="{3EA02484-3C7A-4EBA-B909-85A12BDA3D61}" srcOrd="0" destOrd="0" parTransId="{775379AD-B07E-458D-8651-CAA3608E5DC3}" sibTransId="{2751B7C0-97C0-479C-8407-E2B439D6F9AE}"/>
    <dgm:cxn modelId="{4FF84E9D-F70F-4B67-845B-E906A2D612FD}" type="presOf" srcId="{2100FB9B-2F44-430F-9F3C-C4EBEA891167}" destId="{675F3369-BB3C-42CE-9F44-F80A943A7630}" srcOrd="0" destOrd="0" presId="urn:microsoft.com/office/officeart/2005/8/layout/hierarchy6"/>
    <dgm:cxn modelId="{C6D28E52-23B5-4D40-B135-196185420007}" type="presOf" srcId="{33B0498D-0E68-4567-96D5-81DDAB90E641}" destId="{6F7089D2-37B3-4F29-ABC2-F63EF8109A96}" srcOrd="0" destOrd="0" presId="urn:microsoft.com/office/officeart/2005/8/layout/hierarchy6"/>
    <dgm:cxn modelId="{79146BE3-8E9C-45E4-9EFD-EB13EA512EF4}" srcId="{8888E162-7145-40FF-94DF-320D05198F08}" destId="{B9F2404C-5DAA-4AC5-9DA6-78582EEBAC64}" srcOrd="4" destOrd="0" parTransId="{A3A3E537-3C30-42B8-AD18-8C342860ED96}" sibTransId="{C8FA2D55-40EC-442C-A80A-5B4C70BCE401}"/>
    <dgm:cxn modelId="{42A9EFBD-08C0-48CA-BB74-BC1F96365A19}" srcId="{7AED850C-9C92-4D5A-930B-D9BC4B86F854}" destId="{F431C861-EAED-4CAF-A202-14C2F44D7CC9}" srcOrd="0" destOrd="0" parTransId="{2100FB9B-2F44-430F-9F3C-C4EBEA891167}" sibTransId="{0B39B552-D3DE-4F15-A5A0-2ACEB4506241}"/>
    <dgm:cxn modelId="{65091BB8-D319-47AD-A560-5E775BC0316C}" type="presOf" srcId="{5F90EFCB-3BA3-434A-82D4-A621CC02FCF7}" destId="{8B8FA833-98AE-45CD-B488-DFD688BCC639}" srcOrd="0" destOrd="0" presId="urn:microsoft.com/office/officeart/2005/8/layout/hierarchy6"/>
    <dgm:cxn modelId="{8A08C5F2-B119-40B1-B81C-415B9347E03D}" type="presOf" srcId="{DA734AF5-3350-4324-B1A0-54F417C5408E}" destId="{E5F137EA-B810-4C28-85BD-468A3EB24E49}" srcOrd="0" destOrd="0" presId="urn:microsoft.com/office/officeart/2005/8/layout/hierarchy6"/>
    <dgm:cxn modelId="{16B62E62-8953-4838-A2AA-B04F4DB315BF}" srcId="{A7101E60-F4CB-45F3-A030-9AC8563CB9A6}" destId="{B82A9903-5CC3-46FA-B070-372B3C6BC8A0}" srcOrd="0" destOrd="0" parTransId="{6B05CFC3-7C51-4299-84BE-1314EB33BE46}" sibTransId="{2111FDF3-C501-4233-AD30-6FED45169B02}"/>
    <dgm:cxn modelId="{6EB6D8A0-52E5-47E7-848C-B2AA9716F24E}" srcId="{3F3DF564-4ED5-45C8-8138-683101B207C2}" destId="{8888E162-7145-40FF-94DF-320D05198F08}" srcOrd="0" destOrd="0" parTransId="{CAD4AA70-ACA2-4FDD-9318-BAFDABB3096E}" sibTransId="{FBEFBBD3-9CA0-4CAD-A7C7-9EC04859483B}"/>
    <dgm:cxn modelId="{406B97BE-DB57-4D4C-8CD6-07B2F0A54CA3}" type="presOf" srcId="{3F3DF564-4ED5-45C8-8138-683101B207C2}" destId="{960E147F-6163-489F-B004-70B44D257A3E}" srcOrd="0" destOrd="0" presId="urn:microsoft.com/office/officeart/2005/8/layout/hierarchy6"/>
    <dgm:cxn modelId="{EF5873B0-2C9D-40A7-8F06-98E9134E7660}" type="presOf" srcId="{DFDEDFB7-2657-43E9-B40B-EF39D484CD7C}" destId="{23181496-33DA-4C62-9540-7A8CAB4F5577}" srcOrd="0" destOrd="0" presId="urn:microsoft.com/office/officeart/2005/8/layout/hierarchy6"/>
    <dgm:cxn modelId="{6C6925D0-D2CF-4F0E-BACA-BADAA3148C4C}" type="presOf" srcId="{A7101E60-F4CB-45F3-A030-9AC8563CB9A6}" destId="{D504278E-587A-4F8D-9E91-C8B83AB1BDB9}" srcOrd="0" destOrd="0" presId="urn:microsoft.com/office/officeart/2005/8/layout/hierarchy6"/>
    <dgm:cxn modelId="{3BB32BD1-F068-469F-9B42-F5E9D94C8423}" srcId="{8888E162-7145-40FF-94DF-320D05198F08}" destId="{33B0498D-0E68-4567-96D5-81DDAB90E641}" srcOrd="3" destOrd="0" parTransId="{9F5B7E2E-17AC-4EC1-9523-A48408A64E64}" sibTransId="{6F6DBB08-77ED-4B08-90D4-A77D6B2B3B0D}"/>
    <dgm:cxn modelId="{730841DE-AA1A-4075-9028-D6A1ED6D5FA5}" type="presOf" srcId="{775379AD-B07E-458D-8651-CAA3608E5DC3}" destId="{6B43373D-8564-414A-8C9E-0734F1AC1F04}" srcOrd="0" destOrd="0" presId="urn:microsoft.com/office/officeart/2005/8/layout/hierarchy6"/>
    <dgm:cxn modelId="{B2A3BB93-ED5A-4C3E-BDED-678B801ACF24}" type="presOf" srcId="{0E2796D3-BBE6-4EBB-B5FE-5D2BF45CE13E}" destId="{C0ED7495-5A3B-4153-B0A9-B77A20C59657}" srcOrd="0" destOrd="0" presId="urn:microsoft.com/office/officeart/2005/8/layout/hierarchy6"/>
    <dgm:cxn modelId="{B8EB55F4-D1C0-4179-BA4C-58655D3240A3}" type="presOf" srcId="{54303D8B-E127-41E2-AC48-7D38D8CF6629}" destId="{03C0A3D3-D98E-4C7C-961A-405080AA3F92}" srcOrd="0" destOrd="0" presId="urn:microsoft.com/office/officeart/2005/8/layout/hierarchy6"/>
    <dgm:cxn modelId="{D41F8631-E92D-4CED-9593-11C1373686E8}" type="presOf" srcId="{256E53E0-82CA-4706-9CF6-89055AA92ED9}" destId="{54B8F2B7-3D31-4726-84CC-3DD3E30431EC}" srcOrd="0" destOrd="0" presId="urn:microsoft.com/office/officeart/2005/8/layout/hierarchy6"/>
    <dgm:cxn modelId="{5FF9C9F0-666E-4945-BB53-E89F020CB07C}" type="presOf" srcId="{1D753A33-A69C-446D-8953-A63FD9202FEA}" destId="{1E1C1CDB-D326-4B41-B5D3-259B87C12785}" srcOrd="0" destOrd="0" presId="urn:microsoft.com/office/officeart/2005/8/layout/hierarchy6"/>
    <dgm:cxn modelId="{10CB6DA2-3C2B-48E1-A85B-FF4AD7C3BDD5}" type="presOf" srcId="{9F5B7E2E-17AC-4EC1-9523-A48408A64E64}" destId="{4AB6553D-CBDB-4AC5-8017-4A020E147286}" srcOrd="0" destOrd="0" presId="urn:microsoft.com/office/officeart/2005/8/layout/hierarchy6"/>
    <dgm:cxn modelId="{F36BEC36-6EF9-4AA6-A81D-4334D6419A96}" srcId="{B82A9903-5CC3-46FA-B070-372B3C6BC8A0}" destId="{A705C023-D3E8-4D79-A236-B57C1D1D05B7}" srcOrd="0" destOrd="0" parTransId="{34D361AC-9DB1-44CC-9CE7-4F5614A4D446}" sibTransId="{E50174F5-CC43-4B3B-929C-3A6AA2B8CD77}"/>
    <dgm:cxn modelId="{FF31A7DA-4F46-4A32-A289-676CD0536575}" type="presOf" srcId="{6B05CFC3-7C51-4299-84BE-1314EB33BE46}" destId="{BBD2633D-85B8-423A-95B1-BDA27D774A6F}" srcOrd="0" destOrd="0" presId="urn:microsoft.com/office/officeart/2005/8/layout/hierarchy6"/>
    <dgm:cxn modelId="{0F518D8A-889D-4E15-AB9D-23A96A10CC1D}" type="presOf" srcId="{0CD9C210-B22B-4192-9E7F-5161515F2A8E}" destId="{BB9BF4E2-206C-495E-8870-182059986F94}" srcOrd="0" destOrd="0" presId="urn:microsoft.com/office/officeart/2005/8/layout/hierarchy6"/>
    <dgm:cxn modelId="{D90A6D20-5617-4B13-9AC7-DB6DE27F7C5C}" type="presOf" srcId="{34D361AC-9DB1-44CC-9CE7-4F5614A4D446}" destId="{1C070950-5B4F-4B43-B201-91989ACB0746}" srcOrd="0" destOrd="0" presId="urn:microsoft.com/office/officeart/2005/8/layout/hierarchy6"/>
    <dgm:cxn modelId="{BF1F4A43-B311-4859-9E28-8E7E14E4BE92}" srcId="{E5B6B0F6-6149-4466-9631-8EFEECC0695E}" destId="{5F90EFCB-3BA3-434A-82D4-A621CC02FCF7}" srcOrd="0" destOrd="0" parTransId="{81BF8762-D639-4D02-A01F-CA82A0B17A96}" sibTransId="{B6C55F44-14BD-4121-9E95-7E4919FA6F5D}"/>
    <dgm:cxn modelId="{4BCDE4D1-A54C-40D7-BC3B-3B0C7FA91274}" srcId="{B9F2404C-5DAA-4AC5-9DA6-78582EEBAC64}" destId="{D177A48B-856D-4BE4-B640-2C990AB2DC4C}" srcOrd="0" destOrd="0" parTransId="{A39782A2-A6E1-427B-92C7-8B1FCF833C1D}" sibTransId="{6FF73D24-F1DE-4CD4-A86B-BAEC2132B6E5}"/>
    <dgm:cxn modelId="{585190D1-4507-4A99-A5BB-343FF2A62218}" srcId="{1D753A33-A69C-446D-8953-A63FD9202FEA}" destId="{3F3DF564-4ED5-45C8-8138-683101B207C2}" srcOrd="0" destOrd="0" parTransId="{BD82F332-EC07-4E19-9698-33807292FD33}" sibTransId="{73ED4264-4CF8-47BB-9FC1-06C8BDC4B5DB}"/>
    <dgm:cxn modelId="{2ECB37A2-64AB-483F-A8ED-699491277230}" type="presOf" srcId="{CAD4AA70-ACA2-4FDD-9318-BAFDABB3096E}" destId="{C63C840F-7256-4EB5-874F-84C8473CC0B1}" srcOrd="0" destOrd="0" presId="urn:microsoft.com/office/officeart/2005/8/layout/hierarchy6"/>
    <dgm:cxn modelId="{1C484AF7-126A-44CE-90CC-3FB3596C7BAC}" srcId="{33B0498D-0E68-4567-96D5-81DDAB90E641}" destId="{DD4DF09E-F3F5-4A32-AE61-8EB376BB685D}" srcOrd="0" destOrd="0" parTransId="{0CD9C210-B22B-4192-9E7F-5161515F2A8E}" sibTransId="{3EE4A42B-947B-4EFC-A2C2-DC0FD3C454B1}"/>
    <dgm:cxn modelId="{B595F80B-1A38-4194-9B88-86EAA7789A63}" type="presParOf" srcId="{1E1C1CDB-D326-4B41-B5D3-259B87C12785}" destId="{643C9C86-EFF8-4375-9609-E9D1BC19EBC7}" srcOrd="0" destOrd="0" presId="urn:microsoft.com/office/officeart/2005/8/layout/hierarchy6"/>
    <dgm:cxn modelId="{FDE8DD66-1892-4907-B236-ECC76AE925FE}" type="presParOf" srcId="{643C9C86-EFF8-4375-9609-E9D1BC19EBC7}" destId="{4CC5E37E-4FB4-4536-B9DC-D51F6240A835}" srcOrd="0" destOrd="0" presId="urn:microsoft.com/office/officeart/2005/8/layout/hierarchy6"/>
    <dgm:cxn modelId="{ED8E57C6-DEC6-4407-BA39-643CBB0E8124}" type="presParOf" srcId="{4CC5E37E-4FB4-4536-B9DC-D51F6240A835}" destId="{AAE366E5-265C-4922-8943-437081364FD7}" srcOrd="0" destOrd="0" presId="urn:microsoft.com/office/officeart/2005/8/layout/hierarchy6"/>
    <dgm:cxn modelId="{7EA3921A-18C1-4B8B-BCB5-9B02B9ECA848}" type="presParOf" srcId="{AAE366E5-265C-4922-8943-437081364FD7}" destId="{960E147F-6163-489F-B004-70B44D257A3E}" srcOrd="0" destOrd="0" presId="urn:microsoft.com/office/officeart/2005/8/layout/hierarchy6"/>
    <dgm:cxn modelId="{607549D9-5497-4DDA-8C7F-D02ED39E4530}" type="presParOf" srcId="{AAE366E5-265C-4922-8943-437081364FD7}" destId="{35A1FDD9-C57E-4ADB-ABA7-05583DF55F9C}" srcOrd="1" destOrd="0" presId="urn:microsoft.com/office/officeart/2005/8/layout/hierarchy6"/>
    <dgm:cxn modelId="{B3E6D4BC-A43F-4134-A4F1-C332BE2C8391}" type="presParOf" srcId="{35A1FDD9-C57E-4ADB-ABA7-05583DF55F9C}" destId="{C63C840F-7256-4EB5-874F-84C8473CC0B1}" srcOrd="0" destOrd="0" presId="urn:microsoft.com/office/officeart/2005/8/layout/hierarchy6"/>
    <dgm:cxn modelId="{32E2CDDC-588A-4CDF-8402-BA4CDA54169C}" type="presParOf" srcId="{35A1FDD9-C57E-4ADB-ABA7-05583DF55F9C}" destId="{E3268E42-9F65-4252-9558-949B979C473B}" srcOrd="1" destOrd="0" presId="urn:microsoft.com/office/officeart/2005/8/layout/hierarchy6"/>
    <dgm:cxn modelId="{0D8D8A71-56E8-4FF8-9B54-E3D42C3A7668}" type="presParOf" srcId="{E3268E42-9F65-4252-9558-949B979C473B}" destId="{E47AD81F-4682-437A-B434-915AF8CFA994}" srcOrd="0" destOrd="0" presId="urn:microsoft.com/office/officeart/2005/8/layout/hierarchy6"/>
    <dgm:cxn modelId="{102A2715-5F9F-4149-AA72-5842437A98F2}" type="presParOf" srcId="{E3268E42-9F65-4252-9558-949B979C473B}" destId="{6B26AA84-E1E0-407D-961B-DD13BFC54E87}" srcOrd="1" destOrd="0" presId="urn:microsoft.com/office/officeart/2005/8/layout/hierarchy6"/>
    <dgm:cxn modelId="{14C2B858-E122-4A4E-9D1B-024E68BC1F59}" type="presParOf" srcId="{6B26AA84-E1E0-407D-961B-DD13BFC54E87}" destId="{C0ED7495-5A3B-4153-B0A9-B77A20C59657}" srcOrd="0" destOrd="0" presId="urn:microsoft.com/office/officeart/2005/8/layout/hierarchy6"/>
    <dgm:cxn modelId="{CCC84C80-4406-4997-BBE0-A455B51B04C0}" type="presParOf" srcId="{6B26AA84-E1E0-407D-961B-DD13BFC54E87}" destId="{34EB0517-C0C4-467B-A649-DDFFC6251769}" srcOrd="1" destOrd="0" presId="urn:microsoft.com/office/officeart/2005/8/layout/hierarchy6"/>
    <dgm:cxn modelId="{3059394F-52DD-45CC-8459-D4BAD9933836}" type="presParOf" srcId="{34EB0517-C0C4-467B-A649-DDFFC6251769}" destId="{0E42196D-5513-4F81-B008-F859349BA6D9}" srcOrd="0" destOrd="0" presId="urn:microsoft.com/office/officeart/2005/8/layout/hierarchy6"/>
    <dgm:cxn modelId="{6F569057-67EC-4D2B-ABDA-166CE108AFD8}" type="presParOf" srcId="{34EB0517-C0C4-467B-A649-DDFFC6251769}" destId="{378FDAC1-AA3C-46FE-90F1-714EA106D54C}" srcOrd="1" destOrd="0" presId="urn:microsoft.com/office/officeart/2005/8/layout/hierarchy6"/>
    <dgm:cxn modelId="{BF643F94-1042-46EC-858C-5F610D13DF6E}" type="presParOf" srcId="{378FDAC1-AA3C-46FE-90F1-714EA106D54C}" destId="{5F203AC5-9D2C-405A-957C-164B2145F2CA}" srcOrd="0" destOrd="0" presId="urn:microsoft.com/office/officeart/2005/8/layout/hierarchy6"/>
    <dgm:cxn modelId="{661803FC-6F61-418F-8646-5851844822A8}" type="presParOf" srcId="{378FDAC1-AA3C-46FE-90F1-714EA106D54C}" destId="{CF3A727E-563C-4F5C-9E8B-0A45910536E1}" srcOrd="1" destOrd="0" presId="urn:microsoft.com/office/officeart/2005/8/layout/hierarchy6"/>
    <dgm:cxn modelId="{F96AAF62-C2F6-4D77-8FFD-D98BF01E5689}" type="presParOf" srcId="{CF3A727E-563C-4F5C-9E8B-0A45910536E1}" destId="{8B8FA833-98AE-45CD-B488-DFD688BCC639}" srcOrd="0" destOrd="0" presId="urn:microsoft.com/office/officeart/2005/8/layout/hierarchy6"/>
    <dgm:cxn modelId="{0254DCEF-4646-4C9E-9CFC-9FBC78765D07}" type="presParOf" srcId="{CF3A727E-563C-4F5C-9E8B-0A45910536E1}" destId="{4B4EB5F6-2717-49DF-BA76-4E3FA106A23E}" srcOrd="1" destOrd="0" presId="urn:microsoft.com/office/officeart/2005/8/layout/hierarchy6"/>
    <dgm:cxn modelId="{A315724C-2808-42D0-99A1-775F84B1E6E3}" type="presParOf" srcId="{4B4EB5F6-2717-49DF-BA76-4E3FA106A23E}" destId="{54B8F2B7-3D31-4726-84CC-3DD3E30431EC}" srcOrd="0" destOrd="0" presId="urn:microsoft.com/office/officeart/2005/8/layout/hierarchy6"/>
    <dgm:cxn modelId="{E44C1E62-2686-40DB-B0C0-CEB6410D8049}" type="presParOf" srcId="{4B4EB5F6-2717-49DF-BA76-4E3FA106A23E}" destId="{5FB5FA9A-284C-4525-B606-8764C5C4C923}" srcOrd="1" destOrd="0" presId="urn:microsoft.com/office/officeart/2005/8/layout/hierarchy6"/>
    <dgm:cxn modelId="{92A9E9FF-975B-424B-BE29-614F7F4C4CBC}" type="presParOf" srcId="{5FB5FA9A-284C-4525-B606-8764C5C4C923}" destId="{E5F137EA-B810-4C28-85BD-468A3EB24E49}" srcOrd="0" destOrd="0" presId="urn:microsoft.com/office/officeart/2005/8/layout/hierarchy6"/>
    <dgm:cxn modelId="{ED0F090A-D745-4C49-AE39-C067A59CF408}" type="presParOf" srcId="{5FB5FA9A-284C-4525-B606-8764C5C4C923}" destId="{598779FE-A046-4055-8C88-277F1F09DF70}" srcOrd="1" destOrd="0" presId="urn:microsoft.com/office/officeart/2005/8/layout/hierarchy6"/>
    <dgm:cxn modelId="{B59CBC2F-9395-4032-B124-E2E569054226}" type="presParOf" srcId="{6B26AA84-E1E0-407D-961B-DD13BFC54E87}" destId="{DB39EF73-F962-4019-BCDC-191D9F9DEF14}" srcOrd="2" destOrd="0" presId="urn:microsoft.com/office/officeart/2005/8/layout/hierarchy6"/>
    <dgm:cxn modelId="{DF3467E6-22EE-49FC-BAD5-A9F016FC20E9}" type="presParOf" srcId="{6B26AA84-E1E0-407D-961B-DD13BFC54E87}" destId="{FB8AF958-B8B5-4B4A-9089-0B45894446BB}" srcOrd="3" destOrd="0" presId="urn:microsoft.com/office/officeart/2005/8/layout/hierarchy6"/>
    <dgm:cxn modelId="{0DFAC90A-8A41-4BFA-85BB-A4F9CD76D7A3}" type="presParOf" srcId="{FB8AF958-B8B5-4B4A-9089-0B45894446BB}" destId="{A3CE173E-7538-431A-A771-850FCCBAB72F}" srcOrd="0" destOrd="0" presId="urn:microsoft.com/office/officeart/2005/8/layout/hierarchy6"/>
    <dgm:cxn modelId="{D593CC80-AF5C-4DB4-B8BD-D6FA6ED8F8E0}" type="presParOf" srcId="{FB8AF958-B8B5-4B4A-9089-0B45894446BB}" destId="{E2C95ABC-FE43-4652-8B93-467B6574CC02}" srcOrd="1" destOrd="0" presId="urn:microsoft.com/office/officeart/2005/8/layout/hierarchy6"/>
    <dgm:cxn modelId="{F534DA6B-638A-4D27-BE86-A606082377BB}" type="presParOf" srcId="{E2C95ABC-FE43-4652-8B93-467B6574CC02}" destId="{23181496-33DA-4C62-9540-7A8CAB4F5577}" srcOrd="0" destOrd="0" presId="urn:microsoft.com/office/officeart/2005/8/layout/hierarchy6"/>
    <dgm:cxn modelId="{2AE7F64D-1FB8-4AE7-A4A9-7D6FDDFFB6B0}" type="presParOf" srcId="{E2C95ABC-FE43-4652-8B93-467B6574CC02}" destId="{45F0287A-91A8-4A72-9567-3B79B6DAEDF1}" srcOrd="1" destOrd="0" presId="urn:microsoft.com/office/officeart/2005/8/layout/hierarchy6"/>
    <dgm:cxn modelId="{B9548FF6-33D4-4053-8CBD-B077093E64CF}" type="presParOf" srcId="{45F0287A-91A8-4A72-9567-3B79B6DAEDF1}" destId="{3BD8B656-2652-4377-B27C-C45D2B24CB8C}" srcOrd="0" destOrd="0" presId="urn:microsoft.com/office/officeart/2005/8/layout/hierarchy6"/>
    <dgm:cxn modelId="{40A4C69F-FAE7-47CB-BD2C-380F73112601}" type="presParOf" srcId="{45F0287A-91A8-4A72-9567-3B79B6DAEDF1}" destId="{9531F35E-93A7-4B17-9E9B-227020DED9F0}" srcOrd="1" destOrd="0" presId="urn:microsoft.com/office/officeart/2005/8/layout/hierarchy6"/>
    <dgm:cxn modelId="{3838B118-9401-4756-A2E7-0EABF2610EEC}" type="presParOf" srcId="{9531F35E-93A7-4B17-9E9B-227020DED9F0}" destId="{675F3369-BB3C-42CE-9F44-F80A943A7630}" srcOrd="0" destOrd="0" presId="urn:microsoft.com/office/officeart/2005/8/layout/hierarchy6"/>
    <dgm:cxn modelId="{41A2FCD7-C16B-4E7E-B2D1-7DE73C0D9CAA}" type="presParOf" srcId="{9531F35E-93A7-4B17-9E9B-227020DED9F0}" destId="{588CE278-DAA8-4623-91DA-5EB2F525F406}" srcOrd="1" destOrd="0" presId="urn:microsoft.com/office/officeart/2005/8/layout/hierarchy6"/>
    <dgm:cxn modelId="{E9DD9D72-4A62-4892-AEBF-EC56FC312B74}" type="presParOf" srcId="{588CE278-DAA8-4623-91DA-5EB2F525F406}" destId="{A70A1BB9-1A56-45D3-84D7-2FB4BE572816}" srcOrd="0" destOrd="0" presId="urn:microsoft.com/office/officeart/2005/8/layout/hierarchy6"/>
    <dgm:cxn modelId="{B1908ED7-CFD7-4F20-9953-E919AA8D0770}" type="presParOf" srcId="{588CE278-DAA8-4623-91DA-5EB2F525F406}" destId="{DCE6FCE2-B819-454F-8ED6-3D6D7D0B9AFD}" srcOrd="1" destOrd="0" presId="urn:microsoft.com/office/officeart/2005/8/layout/hierarchy6"/>
    <dgm:cxn modelId="{08C34E5A-C094-470F-9896-FD1E514EA452}" type="presParOf" srcId="{6B26AA84-E1E0-407D-961B-DD13BFC54E87}" destId="{C7E49B5C-4DB1-4996-9BC1-FDB49F979BCF}" srcOrd="4" destOrd="0" presId="urn:microsoft.com/office/officeart/2005/8/layout/hierarchy6"/>
    <dgm:cxn modelId="{AEC3A3AE-EE79-48CC-AD25-60FF85E99B79}" type="presParOf" srcId="{6B26AA84-E1E0-407D-961B-DD13BFC54E87}" destId="{4D6EBF51-4C85-4280-B7EA-D6E09C2A81FA}" srcOrd="5" destOrd="0" presId="urn:microsoft.com/office/officeart/2005/8/layout/hierarchy6"/>
    <dgm:cxn modelId="{4599C91B-9505-4818-AAF2-F2E3CBF0346D}" type="presParOf" srcId="{4D6EBF51-4C85-4280-B7EA-D6E09C2A81FA}" destId="{D504278E-587A-4F8D-9E91-C8B83AB1BDB9}" srcOrd="0" destOrd="0" presId="urn:microsoft.com/office/officeart/2005/8/layout/hierarchy6"/>
    <dgm:cxn modelId="{EB6E63B3-FEB1-4604-8427-7E385C084627}" type="presParOf" srcId="{4D6EBF51-4C85-4280-B7EA-D6E09C2A81FA}" destId="{48E0720A-E78D-4B56-9036-73F88D502B77}" srcOrd="1" destOrd="0" presId="urn:microsoft.com/office/officeart/2005/8/layout/hierarchy6"/>
    <dgm:cxn modelId="{DE46977C-E9A1-491F-B6C2-CC61F04F3993}" type="presParOf" srcId="{48E0720A-E78D-4B56-9036-73F88D502B77}" destId="{BBD2633D-85B8-423A-95B1-BDA27D774A6F}" srcOrd="0" destOrd="0" presId="urn:microsoft.com/office/officeart/2005/8/layout/hierarchy6"/>
    <dgm:cxn modelId="{FABE6169-3FD7-49BE-9072-CEA88DC2CB08}" type="presParOf" srcId="{48E0720A-E78D-4B56-9036-73F88D502B77}" destId="{17879C4E-B02D-40D8-8B13-6FBB9CB73494}" srcOrd="1" destOrd="0" presId="urn:microsoft.com/office/officeart/2005/8/layout/hierarchy6"/>
    <dgm:cxn modelId="{0353FF00-92D2-409B-8A75-73544DADE3B2}" type="presParOf" srcId="{17879C4E-B02D-40D8-8B13-6FBB9CB73494}" destId="{E7C54695-181E-4AAD-9A21-F0CCB6D38F28}" srcOrd="0" destOrd="0" presId="urn:microsoft.com/office/officeart/2005/8/layout/hierarchy6"/>
    <dgm:cxn modelId="{503C31C5-A9D7-4EAF-838A-F4D8E0A2CB74}" type="presParOf" srcId="{17879C4E-B02D-40D8-8B13-6FBB9CB73494}" destId="{DFDA323A-2DFC-4A42-B06E-47D03C9783DE}" srcOrd="1" destOrd="0" presId="urn:microsoft.com/office/officeart/2005/8/layout/hierarchy6"/>
    <dgm:cxn modelId="{A24F27F1-1704-4870-805B-4381F81DCFCD}" type="presParOf" srcId="{DFDA323A-2DFC-4A42-B06E-47D03C9783DE}" destId="{1C070950-5B4F-4B43-B201-91989ACB0746}" srcOrd="0" destOrd="0" presId="urn:microsoft.com/office/officeart/2005/8/layout/hierarchy6"/>
    <dgm:cxn modelId="{98797B80-9647-47D8-8420-5B7FBA9F4BCE}" type="presParOf" srcId="{DFDA323A-2DFC-4A42-B06E-47D03C9783DE}" destId="{8E3AA2DF-F9D2-4E9C-A7E6-1D3246427E11}" srcOrd="1" destOrd="0" presId="urn:microsoft.com/office/officeart/2005/8/layout/hierarchy6"/>
    <dgm:cxn modelId="{89BA4E03-2774-4A2A-87BF-58DBF0F7CD6A}" type="presParOf" srcId="{8E3AA2DF-F9D2-4E9C-A7E6-1D3246427E11}" destId="{08164E02-BEB3-4C08-B870-CFBE0A959D92}" srcOrd="0" destOrd="0" presId="urn:microsoft.com/office/officeart/2005/8/layout/hierarchy6"/>
    <dgm:cxn modelId="{28D8C209-9209-42BF-A805-109B2E84759A}" type="presParOf" srcId="{8E3AA2DF-F9D2-4E9C-A7E6-1D3246427E11}" destId="{05053E91-59A9-4889-8D57-DDFDA5E1AFD3}" srcOrd="1" destOrd="0" presId="urn:microsoft.com/office/officeart/2005/8/layout/hierarchy6"/>
    <dgm:cxn modelId="{2C282D4E-92A2-4220-861E-D00C46F0D370}" type="presParOf" srcId="{6B26AA84-E1E0-407D-961B-DD13BFC54E87}" destId="{4AB6553D-CBDB-4AC5-8017-4A020E147286}" srcOrd="6" destOrd="0" presId="urn:microsoft.com/office/officeart/2005/8/layout/hierarchy6"/>
    <dgm:cxn modelId="{BF394655-F924-4349-A383-48D9F52D61CA}" type="presParOf" srcId="{6B26AA84-E1E0-407D-961B-DD13BFC54E87}" destId="{15A597E4-C523-47C3-BED7-D53D32E03059}" srcOrd="7" destOrd="0" presId="urn:microsoft.com/office/officeart/2005/8/layout/hierarchy6"/>
    <dgm:cxn modelId="{55A02855-E1F5-4D26-B64B-564C126D5D22}" type="presParOf" srcId="{15A597E4-C523-47C3-BED7-D53D32E03059}" destId="{6F7089D2-37B3-4F29-ABC2-F63EF8109A96}" srcOrd="0" destOrd="0" presId="urn:microsoft.com/office/officeart/2005/8/layout/hierarchy6"/>
    <dgm:cxn modelId="{7CC22839-892D-416E-80AF-DD2923361F75}" type="presParOf" srcId="{15A597E4-C523-47C3-BED7-D53D32E03059}" destId="{EA0CE78A-61CC-4702-877A-C561243FDA2F}" srcOrd="1" destOrd="0" presId="urn:microsoft.com/office/officeart/2005/8/layout/hierarchy6"/>
    <dgm:cxn modelId="{103AF8D2-AC93-4005-98C5-408E2125298C}" type="presParOf" srcId="{EA0CE78A-61CC-4702-877A-C561243FDA2F}" destId="{BB9BF4E2-206C-495E-8870-182059986F94}" srcOrd="0" destOrd="0" presId="urn:microsoft.com/office/officeart/2005/8/layout/hierarchy6"/>
    <dgm:cxn modelId="{AD536859-8061-441A-906B-0D57359DB2AB}" type="presParOf" srcId="{EA0CE78A-61CC-4702-877A-C561243FDA2F}" destId="{1292858F-B5C2-46C0-B690-60C987501529}" srcOrd="1" destOrd="0" presId="urn:microsoft.com/office/officeart/2005/8/layout/hierarchy6"/>
    <dgm:cxn modelId="{799672A4-3141-433C-8327-1D81AC8ED8B0}" type="presParOf" srcId="{1292858F-B5C2-46C0-B690-60C987501529}" destId="{A83D9AB5-DD46-43DA-960B-34A45464F391}" srcOrd="0" destOrd="0" presId="urn:microsoft.com/office/officeart/2005/8/layout/hierarchy6"/>
    <dgm:cxn modelId="{5A85C250-F9E1-4CFC-B2D6-635FED649530}" type="presParOf" srcId="{1292858F-B5C2-46C0-B690-60C987501529}" destId="{0D43D606-9F3B-4E65-B11A-24F5480315FF}" srcOrd="1" destOrd="0" presId="urn:microsoft.com/office/officeart/2005/8/layout/hierarchy6"/>
    <dgm:cxn modelId="{D53C855A-21C4-4693-8F07-B62340F4C9D3}" type="presParOf" srcId="{0D43D606-9F3B-4E65-B11A-24F5480315FF}" destId="{B98F5309-3396-470D-ACC2-16D56E6C6D11}" srcOrd="0" destOrd="0" presId="urn:microsoft.com/office/officeart/2005/8/layout/hierarchy6"/>
    <dgm:cxn modelId="{A77F94D7-905C-4923-B55F-19CA7D103739}" type="presParOf" srcId="{0D43D606-9F3B-4E65-B11A-24F5480315FF}" destId="{6BB0F39F-FAE0-4519-A0F7-4ADA2647E76D}" srcOrd="1" destOrd="0" presId="urn:microsoft.com/office/officeart/2005/8/layout/hierarchy6"/>
    <dgm:cxn modelId="{34E1602C-BD73-4825-A032-BE656E00630A}" type="presParOf" srcId="{6BB0F39F-FAE0-4519-A0F7-4ADA2647E76D}" destId="{03C0A3D3-D98E-4C7C-961A-405080AA3F92}" srcOrd="0" destOrd="0" presId="urn:microsoft.com/office/officeart/2005/8/layout/hierarchy6"/>
    <dgm:cxn modelId="{CB6531C3-0C70-46CC-978F-A168FB9E91BA}" type="presParOf" srcId="{6BB0F39F-FAE0-4519-A0F7-4ADA2647E76D}" destId="{1838AD18-242D-49AC-8118-A9D6039B72AC}" srcOrd="1" destOrd="0" presId="urn:microsoft.com/office/officeart/2005/8/layout/hierarchy6"/>
    <dgm:cxn modelId="{442E9838-EA4E-4926-9257-325F549C2686}" type="presParOf" srcId="{6B26AA84-E1E0-407D-961B-DD13BFC54E87}" destId="{4C6EFE80-954B-4FA1-9B26-19ED4D348691}" srcOrd="8" destOrd="0" presId="urn:microsoft.com/office/officeart/2005/8/layout/hierarchy6"/>
    <dgm:cxn modelId="{6D870D00-78A5-443C-8950-C59064A12644}" type="presParOf" srcId="{6B26AA84-E1E0-407D-961B-DD13BFC54E87}" destId="{F23F6090-0E8B-46DE-8B51-4E6B97652EA4}" srcOrd="9" destOrd="0" presId="urn:microsoft.com/office/officeart/2005/8/layout/hierarchy6"/>
    <dgm:cxn modelId="{77541F4E-8781-4D95-98B0-914251F671AE}" type="presParOf" srcId="{F23F6090-0E8B-46DE-8B51-4E6B97652EA4}" destId="{F32FCD59-6A33-46D2-843A-CF4F77219114}" srcOrd="0" destOrd="0" presId="urn:microsoft.com/office/officeart/2005/8/layout/hierarchy6"/>
    <dgm:cxn modelId="{EA1290E6-52C9-4D09-8DE1-31C856B20EA3}" type="presParOf" srcId="{F23F6090-0E8B-46DE-8B51-4E6B97652EA4}" destId="{86B875F4-8733-462B-B7E2-0E04325E7C86}" srcOrd="1" destOrd="0" presId="urn:microsoft.com/office/officeart/2005/8/layout/hierarchy6"/>
    <dgm:cxn modelId="{984A6849-45A2-4112-A9CF-E540E32D6843}" type="presParOf" srcId="{86B875F4-8733-462B-B7E2-0E04325E7C86}" destId="{E1EEB696-F040-47F3-81DD-AE7C67EFC382}" srcOrd="0" destOrd="0" presId="urn:microsoft.com/office/officeart/2005/8/layout/hierarchy6"/>
    <dgm:cxn modelId="{2FD05EB4-996F-4916-9444-8BF66DBACEE5}" type="presParOf" srcId="{86B875F4-8733-462B-B7E2-0E04325E7C86}" destId="{BB8D829E-BD28-45F9-902C-C2915E39B272}" srcOrd="1" destOrd="0" presId="urn:microsoft.com/office/officeart/2005/8/layout/hierarchy6"/>
    <dgm:cxn modelId="{F7618A96-ABB8-41DF-9341-BD300A4DFD82}" type="presParOf" srcId="{BB8D829E-BD28-45F9-902C-C2915E39B272}" destId="{68F0D966-BFBE-4FF3-A39A-3F3EAD18161E}" srcOrd="0" destOrd="0" presId="urn:microsoft.com/office/officeart/2005/8/layout/hierarchy6"/>
    <dgm:cxn modelId="{68788A8C-D220-4221-96E8-F14254042AAB}" type="presParOf" srcId="{BB8D829E-BD28-45F9-902C-C2915E39B272}" destId="{8A85254F-22D0-4D69-BF2D-E61BA67683BE}" srcOrd="1" destOrd="0" presId="urn:microsoft.com/office/officeart/2005/8/layout/hierarchy6"/>
    <dgm:cxn modelId="{426FC47B-D5F5-4823-ADCA-952DC5B85320}" type="presParOf" srcId="{8A85254F-22D0-4D69-BF2D-E61BA67683BE}" destId="{6B43373D-8564-414A-8C9E-0734F1AC1F04}" srcOrd="0" destOrd="0" presId="urn:microsoft.com/office/officeart/2005/8/layout/hierarchy6"/>
    <dgm:cxn modelId="{1C212699-B775-4CB6-B64E-7A641ED6E4F0}" type="presParOf" srcId="{8A85254F-22D0-4D69-BF2D-E61BA67683BE}" destId="{507117A2-ABB6-4B87-BE8D-1EE16DA0B5ED}" srcOrd="1" destOrd="0" presId="urn:microsoft.com/office/officeart/2005/8/layout/hierarchy6"/>
    <dgm:cxn modelId="{009FFB27-6D15-4739-929A-9F9A389C94C7}" type="presParOf" srcId="{507117A2-ABB6-4B87-BE8D-1EE16DA0B5ED}" destId="{CA816109-6B24-4BCA-B77E-2C6C715E0C3D}" srcOrd="0" destOrd="0" presId="urn:microsoft.com/office/officeart/2005/8/layout/hierarchy6"/>
    <dgm:cxn modelId="{E6E422D4-5EB1-4D83-8A28-0A3B91CC52A1}" type="presParOf" srcId="{507117A2-ABB6-4B87-BE8D-1EE16DA0B5ED}" destId="{527647FC-7167-4EEE-8C4D-A36577CB6FAC}" srcOrd="1" destOrd="0" presId="urn:microsoft.com/office/officeart/2005/8/layout/hierarchy6"/>
    <dgm:cxn modelId="{DD60F2A7-6C39-488F-97A5-A92DFFCD0E03}" type="presParOf" srcId="{1E1C1CDB-D326-4B41-B5D3-259B87C12785}" destId="{52D03259-390B-4D7E-8C8B-3CBDC413E0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D9E148-D0E3-4E9B-8BFF-644FDFFFAE06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81E3F441-EC22-4314-ABAA-5B99F469F0A7}">
      <dgm:prSet phldrT="[Text]" custT="1"/>
      <dgm:spPr/>
      <dgm:t>
        <a:bodyPr/>
        <a:lstStyle/>
        <a:p>
          <a:r>
            <a:rPr lang="tr-TR" sz="1800" b="1" dirty="0" smtClean="0"/>
            <a:t>Seviye 4</a:t>
          </a:r>
        </a:p>
        <a:p>
          <a:r>
            <a:rPr lang="tr-TR" sz="1800" dirty="0" smtClean="0"/>
            <a:t>ERP</a:t>
          </a:r>
          <a:endParaRPr lang="en-US" sz="1800" dirty="0"/>
        </a:p>
      </dgm:t>
    </dgm:pt>
    <dgm:pt modelId="{BE377A27-3C8E-427D-85C3-10FDB2B1ED19}" type="parTrans" cxnId="{39881FB4-75BD-406A-AB3C-11EC803091E7}">
      <dgm:prSet/>
      <dgm:spPr/>
      <dgm:t>
        <a:bodyPr/>
        <a:lstStyle/>
        <a:p>
          <a:endParaRPr lang="en-US"/>
        </a:p>
      </dgm:t>
    </dgm:pt>
    <dgm:pt modelId="{EE0914FA-B2F5-46DC-9D58-DA9BD3441DE6}" type="sibTrans" cxnId="{39881FB4-75BD-406A-AB3C-11EC803091E7}">
      <dgm:prSet/>
      <dgm:spPr/>
      <dgm:t>
        <a:bodyPr/>
        <a:lstStyle/>
        <a:p>
          <a:endParaRPr lang="en-US"/>
        </a:p>
      </dgm:t>
    </dgm:pt>
    <dgm:pt modelId="{3CBF26C4-2274-46D9-8105-AC74DF919430}">
      <dgm:prSet phldrT="[Text]" custT="1"/>
      <dgm:spPr/>
      <dgm:t>
        <a:bodyPr/>
        <a:lstStyle/>
        <a:p>
          <a:r>
            <a:rPr lang="tr-TR" sz="1800" b="1" dirty="0" smtClean="0"/>
            <a:t>Seviye 3</a:t>
          </a:r>
        </a:p>
        <a:p>
          <a:r>
            <a:rPr lang="tr-TR" sz="1800" dirty="0" smtClean="0"/>
            <a:t>Manufacturing Execution System</a:t>
          </a:r>
          <a:endParaRPr lang="en-US" sz="1800" dirty="0"/>
        </a:p>
      </dgm:t>
    </dgm:pt>
    <dgm:pt modelId="{F5968602-DAD3-47BB-9105-B37F39BD482E}" type="parTrans" cxnId="{D472BFD3-103D-41F0-B956-9A7DBE2A9025}">
      <dgm:prSet/>
      <dgm:spPr/>
      <dgm:t>
        <a:bodyPr/>
        <a:lstStyle/>
        <a:p>
          <a:endParaRPr lang="en-US"/>
        </a:p>
      </dgm:t>
    </dgm:pt>
    <dgm:pt modelId="{F5F39B98-01B1-4A10-9A2F-523BBA2434AE}" type="sibTrans" cxnId="{D472BFD3-103D-41F0-B956-9A7DBE2A9025}">
      <dgm:prSet/>
      <dgm:spPr/>
      <dgm:t>
        <a:bodyPr/>
        <a:lstStyle/>
        <a:p>
          <a:endParaRPr lang="en-US"/>
        </a:p>
      </dgm:t>
    </dgm:pt>
    <dgm:pt modelId="{FA5B3AFB-1409-4D31-8F97-08CDE2803ED0}">
      <dgm:prSet phldrT="[Text]" custT="1"/>
      <dgm:spPr/>
      <dgm:t>
        <a:bodyPr/>
        <a:lstStyle/>
        <a:p>
          <a:r>
            <a:rPr lang="tr-TR" sz="1800" b="1" dirty="0" smtClean="0"/>
            <a:t>Seviye 2 </a:t>
          </a:r>
        </a:p>
        <a:p>
          <a:r>
            <a:rPr lang="tr-TR" sz="1800" dirty="0" smtClean="0"/>
            <a:t>Supervisory Computer System</a:t>
          </a:r>
          <a:endParaRPr lang="en-US" sz="1800" dirty="0"/>
        </a:p>
      </dgm:t>
    </dgm:pt>
    <dgm:pt modelId="{C519C82A-B1BB-4218-8159-37075D7A778D}" type="parTrans" cxnId="{5FBAC415-238E-42D6-ABD5-70252D5DE5DF}">
      <dgm:prSet/>
      <dgm:spPr/>
      <dgm:t>
        <a:bodyPr/>
        <a:lstStyle/>
        <a:p>
          <a:endParaRPr lang="en-US"/>
        </a:p>
      </dgm:t>
    </dgm:pt>
    <dgm:pt modelId="{3ABB8CF2-43E3-4622-ABD3-B9247ADE2229}" type="sibTrans" cxnId="{5FBAC415-238E-42D6-ABD5-70252D5DE5DF}">
      <dgm:prSet/>
      <dgm:spPr/>
      <dgm:t>
        <a:bodyPr/>
        <a:lstStyle/>
        <a:p>
          <a:endParaRPr lang="en-US"/>
        </a:p>
      </dgm:t>
    </dgm:pt>
    <dgm:pt modelId="{637AE88C-D7D7-46FF-81C5-83B5D6C6F57C}">
      <dgm:prSet phldrT="[Text]" custT="1"/>
      <dgm:spPr/>
      <dgm:t>
        <a:bodyPr/>
        <a:lstStyle/>
        <a:p>
          <a:r>
            <a:rPr lang="tr-TR" sz="1800" b="1" dirty="0" smtClean="0"/>
            <a:t>Seviye 1</a:t>
          </a:r>
        </a:p>
        <a:p>
          <a:r>
            <a:rPr lang="tr-TR" sz="1800" dirty="0" smtClean="0"/>
            <a:t>Industrial Automation</a:t>
          </a:r>
          <a:endParaRPr lang="en-US" sz="1800" dirty="0"/>
        </a:p>
      </dgm:t>
    </dgm:pt>
    <dgm:pt modelId="{288CE871-85F3-4BAD-B55E-D5E151479BAE}" type="parTrans" cxnId="{F799F0E1-1DF3-42EE-86D9-DE43FF00C33E}">
      <dgm:prSet/>
      <dgm:spPr/>
      <dgm:t>
        <a:bodyPr/>
        <a:lstStyle/>
        <a:p>
          <a:endParaRPr lang="en-US"/>
        </a:p>
      </dgm:t>
    </dgm:pt>
    <dgm:pt modelId="{AC0B458B-EA65-471C-91D8-D83C2383DA94}" type="sibTrans" cxnId="{F799F0E1-1DF3-42EE-86D9-DE43FF00C33E}">
      <dgm:prSet/>
      <dgm:spPr/>
      <dgm:t>
        <a:bodyPr/>
        <a:lstStyle/>
        <a:p>
          <a:endParaRPr lang="en-US"/>
        </a:p>
      </dgm:t>
    </dgm:pt>
    <dgm:pt modelId="{AC2A76D0-C940-447E-952D-DFBF01737E8F}">
      <dgm:prSet phldrT="[Text]" custT="1"/>
      <dgm:spPr/>
      <dgm:t>
        <a:bodyPr/>
        <a:lstStyle/>
        <a:p>
          <a:r>
            <a:rPr lang="tr-TR" sz="1800" b="1" dirty="0" smtClean="0"/>
            <a:t>Seviye 0</a:t>
          </a:r>
        </a:p>
        <a:p>
          <a:r>
            <a:rPr lang="tr-TR" sz="1800" dirty="0" smtClean="0"/>
            <a:t>Field Devices</a:t>
          </a:r>
          <a:endParaRPr lang="en-US" sz="1800" dirty="0"/>
        </a:p>
      </dgm:t>
    </dgm:pt>
    <dgm:pt modelId="{D537838A-BB5A-4838-B8D5-B87057056EAD}" type="parTrans" cxnId="{C1645FC6-71F7-4706-8078-462D26FB00B6}">
      <dgm:prSet/>
      <dgm:spPr/>
      <dgm:t>
        <a:bodyPr/>
        <a:lstStyle/>
        <a:p>
          <a:endParaRPr lang="en-GB"/>
        </a:p>
      </dgm:t>
    </dgm:pt>
    <dgm:pt modelId="{47DA7E97-E0ED-4E75-805C-3A327380D9CD}" type="sibTrans" cxnId="{C1645FC6-71F7-4706-8078-462D26FB00B6}">
      <dgm:prSet/>
      <dgm:spPr/>
      <dgm:t>
        <a:bodyPr/>
        <a:lstStyle/>
        <a:p>
          <a:endParaRPr lang="en-GB"/>
        </a:p>
      </dgm:t>
    </dgm:pt>
    <dgm:pt modelId="{8E24243A-BC2A-4AF7-8068-64BE98F359BD}" type="pres">
      <dgm:prSet presAssocID="{4AD9E148-D0E3-4E9B-8BFF-644FDFFFAE06}" presName="Name0" presStyleCnt="0">
        <dgm:presLayoutVars>
          <dgm:dir/>
          <dgm:animLvl val="lvl"/>
          <dgm:resizeHandles val="exact"/>
        </dgm:presLayoutVars>
      </dgm:prSet>
      <dgm:spPr/>
    </dgm:pt>
    <dgm:pt modelId="{2C4A6C66-87B8-4AB3-9086-69F769FD4AF8}" type="pres">
      <dgm:prSet presAssocID="{81E3F441-EC22-4314-ABAA-5B99F469F0A7}" presName="Name8" presStyleCnt="0"/>
      <dgm:spPr/>
    </dgm:pt>
    <dgm:pt modelId="{A7F18C04-3166-43BE-A149-878D4EE3DF27}" type="pres">
      <dgm:prSet presAssocID="{81E3F441-EC22-4314-ABAA-5B99F469F0A7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BCE2E6-1079-4724-9C4F-2EA3FF4174D1}" type="pres">
      <dgm:prSet presAssocID="{81E3F441-EC22-4314-ABAA-5B99F469F0A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42EFAA-F31B-4466-9278-3DB71463AB39}" type="pres">
      <dgm:prSet presAssocID="{3CBF26C4-2274-46D9-8105-AC74DF919430}" presName="Name8" presStyleCnt="0"/>
      <dgm:spPr/>
    </dgm:pt>
    <dgm:pt modelId="{13FCE375-2196-4466-86BC-0C0EBDA3F531}" type="pres">
      <dgm:prSet presAssocID="{3CBF26C4-2274-46D9-8105-AC74DF919430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C35DDE-44C3-4DEC-9B28-EAA3827AE325}" type="pres">
      <dgm:prSet presAssocID="{3CBF26C4-2274-46D9-8105-AC74DF91943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A70874-474E-424E-9530-F54835D7DE34}" type="pres">
      <dgm:prSet presAssocID="{FA5B3AFB-1409-4D31-8F97-08CDE2803ED0}" presName="Name8" presStyleCnt="0"/>
      <dgm:spPr/>
    </dgm:pt>
    <dgm:pt modelId="{D0316A72-16C6-4269-A46D-50A771B487AF}" type="pres">
      <dgm:prSet presAssocID="{FA5B3AFB-1409-4D31-8F97-08CDE2803ED0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B6DDEC-0319-4C19-9DD3-FC7893CA6B3D}" type="pres">
      <dgm:prSet presAssocID="{FA5B3AFB-1409-4D31-8F97-08CDE2803ED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D19E05-E937-4250-8B24-33FA6D1B6549}" type="pres">
      <dgm:prSet presAssocID="{637AE88C-D7D7-46FF-81C5-83B5D6C6F57C}" presName="Name8" presStyleCnt="0"/>
      <dgm:spPr/>
    </dgm:pt>
    <dgm:pt modelId="{B17F6BE7-1AB1-4420-B1D4-6932F13B74DA}" type="pres">
      <dgm:prSet presAssocID="{637AE88C-D7D7-46FF-81C5-83B5D6C6F57C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306235C-2FBE-4BDA-A09E-2F8CE26B7C89}" type="pres">
      <dgm:prSet presAssocID="{637AE88C-D7D7-46FF-81C5-83B5D6C6F57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6698D5-AE47-4365-9C0D-F3871A6C657D}" type="pres">
      <dgm:prSet presAssocID="{AC2A76D0-C940-447E-952D-DFBF01737E8F}" presName="Name8" presStyleCnt="0"/>
      <dgm:spPr/>
    </dgm:pt>
    <dgm:pt modelId="{D71CF305-F746-46C0-8B60-5FB5E6D68CF9}" type="pres">
      <dgm:prSet presAssocID="{AC2A76D0-C940-447E-952D-DFBF01737E8F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54EA56-52D9-456F-884D-951F6771E9CA}" type="pres">
      <dgm:prSet presAssocID="{AC2A76D0-C940-447E-952D-DFBF01737E8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FBAC415-238E-42D6-ABD5-70252D5DE5DF}" srcId="{4AD9E148-D0E3-4E9B-8BFF-644FDFFFAE06}" destId="{FA5B3AFB-1409-4D31-8F97-08CDE2803ED0}" srcOrd="2" destOrd="0" parTransId="{C519C82A-B1BB-4218-8159-37075D7A778D}" sibTransId="{3ABB8CF2-43E3-4622-ABD3-B9247ADE2229}"/>
    <dgm:cxn modelId="{D472BFD3-103D-41F0-B956-9A7DBE2A9025}" srcId="{4AD9E148-D0E3-4E9B-8BFF-644FDFFFAE06}" destId="{3CBF26C4-2274-46D9-8105-AC74DF919430}" srcOrd="1" destOrd="0" parTransId="{F5968602-DAD3-47BB-9105-B37F39BD482E}" sibTransId="{F5F39B98-01B1-4A10-9A2F-523BBA2434AE}"/>
    <dgm:cxn modelId="{F799F0E1-1DF3-42EE-86D9-DE43FF00C33E}" srcId="{4AD9E148-D0E3-4E9B-8BFF-644FDFFFAE06}" destId="{637AE88C-D7D7-46FF-81C5-83B5D6C6F57C}" srcOrd="3" destOrd="0" parTransId="{288CE871-85F3-4BAD-B55E-D5E151479BAE}" sibTransId="{AC0B458B-EA65-471C-91D8-D83C2383DA94}"/>
    <dgm:cxn modelId="{5ED2ED10-7AC3-457C-9A40-72A7B4824697}" type="presOf" srcId="{3CBF26C4-2274-46D9-8105-AC74DF919430}" destId="{13FCE375-2196-4466-86BC-0C0EBDA3F531}" srcOrd="0" destOrd="0" presId="urn:microsoft.com/office/officeart/2005/8/layout/pyramid1"/>
    <dgm:cxn modelId="{0E170835-041B-4F7E-BFFD-C65995B42280}" type="presOf" srcId="{AC2A76D0-C940-447E-952D-DFBF01737E8F}" destId="{3C54EA56-52D9-456F-884D-951F6771E9CA}" srcOrd="1" destOrd="0" presId="urn:microsoft.com/office/officeart/2005/8/layout/pyramid1"/>
    <dgm:cxn modelId="{AF770B41-9D97-42EE-A7C0-FC6FB5B9551C}" type="presOf" srcId="{3CBF26C4-2274-46D9-8105-AC74DF919430}" destId="{16C35DDE-44C3-4DEC-9B28-EAA3827AE325}" srcOrd="1" destOrd="0" presId="urn:microsoft.com/office/officeart/2005/8/layout/pyramid1"/>
    <dgm:cxn modelId="{C1645FC6-71F7-4706-8078-462D26FB00B6}" srcId="{4AD9E148-D0E3-4E9B-8BFF-644FDFFFAE06}" destId="{AC2A76D0-C940-447E-952D-DFBF01737E8F}" srcOrd="4" destOrd="0" parTransId="{D537838A-BB5A-4838-B8D5-B87057056EAD}" sibTransId="{47DA7E97-E0ED-4E75-805C-3A327380D9CD}"/>
    <dgm:cxn modelId="{AF14321E-CEBA-4E4F-87FB-8AB25B128F7B}" type="presOf" srcId="{637AE88C-D7D7-46FF-81C5-83B5D6C6F57C}" destId="{B17F6BE7-1AB1-4420-B1D4-6932F13B74DA}" srcOrd="0" destOrd="0" presId="urn:microsoft.com/office/officeart/2005/8/layout/pyramid1"/>
    <dgm:cxn modelId="{D45FA24E-9847-4C08-8712-4A485D5730C1}" type="presOf" srcId="{81E3F441-EC22-4314-ABAA-5B99F469F0A7}" destId="{E2BCE2E6-1079-4724-9C4F-2EA3FF4174D1}" srcOrd="1" destOrd="0" presId="urn:microsoft.com/office/officeart/2005/8/layout/pyramid1"/>
    <dgm:cxn modelId="{7A48B6DF-1DDC-4008-807A-4A3DC8C2556E}" type="presOf" srcId="{81E3F441-EC22-4314-ABAA-5B99F469F0A7}" destId="{A7F18C04-3166-43BE-A149-878D4EE3DF27}" srcOrd="0" destOrd="0" presId="urn:microsoft.com/office/officeart/2005/8/layout/pyramid1"/>
    <dgm:cxn modelId="{67B8735D-DAD1-4AB2-AC15-CDAA31B459C4}" type="presOf" srcId="{FA5B3AFB-1409-4D31-8F97-08CDE2803ED0}" destId="{D0316A72-16C6-4269-A46D-50A771B487AF}" srcOrd="0" destOrd="0" presId="urn:microsoft.com/office/officeart/2005/8/layout/pyramid1"/>
    <dgm:cxn modelId="{39881FB4-75BD-406A-AB3C-11EC803091E7}" srcId="{4AD9E148-D0E3-4E9B-8BFF-644FDFFFAE06}" destId="{81E3F441-EC22-4314-ABAA-5B99F469F0A7}" srcOrd="0" destOrd="0" parTransId="{BE377A27-3C8E-427D-85C3-10FDB2B1ED19}" sibTransId="{EE0914FA-B2F5-46DC-9D58-DA9BD3441DE6}"/>
    <dgm:cxn modelId="{BCD75F5E-65CC-457E-8EA7-9FC6BC334FA0}" type="presOf" srcId="{4AD9E148-D0E3-4E9B-8BFF-644FDFFFAE06}" destId="{8E24243A-BC2A-4AF7-8068-64BE98F359BD}" srcOrd="0" destOrd="0" presId="urn:microsoft.com/office/officeart/2005/8/layout/pyramid1"/>
    <dgm:cxn modelId="{378E0D3E-EAC8-4CE4-9561-B9F877C30334}" type="presOf" srcId="{AC2A76D0-C940-447E-952D-DFBF01737E8F}" destId="{D71CF305-F746-46C0-8B60-5FB5E6D68CF9}" srcOrd="0" destOrd="0" presId="urn:microsoft.com/office/officeart/2005/8/layout/pyramid1"/>
    <dgm:cxn modelId="{2B396535-1ECA-4204-99B3-F5D0827A3805}" type="presOf" srcId="{FA5B3AFB-1409-4D31-8F97-08CDE2803ED0}" destId="{48B6DDEC-0319-4C19-9DD3-FC7893CA6B3D}" srcOrd="1" destOrd="0" presId="urn:microsoft.com/office/officeart/2005/8/layout/pyramid1"/>
    <dgm:cxn modelId="{1CD7F7F3-1609-41BA-85CC-0252DE5DE0CE}" type="presOf" srcId="{637AE88C-D7D7-46FF-81C5-83B5D6C6F57C}" destId="{F306235C-2FBE-4BDA-A09E-2F8CE26B7C89}" srcOrd="1" destOrd="0" presId="urn:microsoft.com/office/officeart/2005/8/layout/pyramid1"/>
    <dgm:cxn modelId="{74447F80-0B1C-4F3D-964F-654C16B2BEA8}" type="presParOf" srcId="{8E24243A-BC2A-4AF7-8068-64BE98F359BD}" destId="{2C4A6C66-87B8-4AB3-9086-69F769FD4AF8}" srcOrd="0" destOrd="0" presId="urn:microsoft.com/office/officeart/2005/8/layout/pyramid1"/>
    <dgm:cxn modelId="{A309C01A-7CB6-4EF4-A764-F43DB6C6031A}" type="presParOf" srcId="{2C4A6C66-87B8-4AB3-9086-69F769FD4AF8}" destId="{A7F18C04-3166-43BE-A149-878D4EE3DF27}" srcOrd="0" destOrd="0" presId="urn:microsoft.com/office/officeart/2005/8/layout/pyramid1"/>
    <dgm:cxn modelId="{CB9BED98-9BDA-4F6B-AF54-1F23707B8C65}" type="presParOf" srcId="{2C4A6C66-87B8-4AB3-9086-69F769FD4AF8}" destId="{E2BCE2E6-1079-4724-9C4F-2EA3FF4174D1}" srcOrd="1" destOrd="0" presId="urn:microsoft.com/office/officeart/2005/8/layout/pyramid1"/>
    <dgm:cxn modelId="{159472BB-CDCE-4692-A31A-440DC2574DA1}" type="presParOf" srcId="{8E24243A-BC2A-4AF7-8068-64BE98F359BD}" destId="{1542EFAA-F31B-4466-9278-3DB71463AB39}" srcOrd="1" destOrd="0" presId="urn:microsoft.com/office/officeart/2005/8/layout/pyramid1"/>
    <dgm:cxn modelId="{41860293-312B-4990-A4F9-BF693637D2D4}" type="presParOf" srcId="{1542EFAA-F31B-4466-9278-3DB71463AB39}" destId="{13FCE375-2196-4466-86BC-0C0EBDA3F531}" srcOrd="0" destOrd="0" presId="urn:microsoft.com/office/officeart/2005/8/layout/pyramid1"/>
    <dgm:cxn modelId="{5CAF5C08-8D6F-45E0-8EAD-14B4B427E311}" type="presParOf" srcId="{1542EFAA-F31B-4466-9278-3DB71463AB39}" destId="{16C35DDE-44C3-4DEC-9B28-EAA3827AE325}" srcOrd="1" destOrd="0" presId="urn:microsoft.com/office/officeart/2005/8/layout/pyramid1"/>
    <dgm:cxn modelId="{FCEE219C-31AF-48A8-AA7A-F10EA60BB7E7}" type="presParOf" srcId="{8E24243A-BC2A-4AF7-8068-64BE98F359BD}" destId="{4EA70874-474E-424E-9530-F54835D7DE34}" srcOrd="2" destOrd="0" presId="urn:microsoft.com/office/officeart/2005/8/layout/pyramid1"/>
    <dgm:cxn modelId="{BBC6FD78-41C2-434C-9B53-5BE93B8700B3}" type="presParOf" srcId="{4EA70874-474E-424E-9530-F54835D7DE34}" destId="{D0316A72-16C6-4269-A46D-50A771B487AF}" srcOrd="0" destOrd="0" presId="urn:microsoft.com/office/officeart/2005/8/layout/pyramid1"/>
    <dgm:cxn modelId="{AB5C3937-173E-4A1B-90AA-8FD84E450944}" type="presParOf" srcId="{4EA70874-474E-424E-9530-F54835D7DE34}" destId="{48B6DDEC-0319-4C19-9DD3-FC7893CA6B3D}" srcOrd="1" destOrd="0" presId="urn:microsoft.com/office/officeart/2005/8/layout/pyramid1"/>
    <dgm:cxn modelId="{E4C047AD-AD77-4DAD-A3CF-E84B89A10CBD}" type="presParOf" srcId="{8E24243A-BC2A-4AF7-8068-64BE98F359BD}" destId="{EFD19E05-E937-4250-8B24-33FA6D1B6549}" srcOrd="3" destOrd="0" presId="urn:microsoft.com/office/officeart/2005/8/layout/pyramid1"/>
    <dgm:cxn modelId="{1F42FD66-CB65-420C-AC31-7225B2E36C7E}" type="presParOf" srcId="{EFD19E05-E937-4250-8B24-33FA6D1B6549}" destId="{B17F6BE7-1AB1-4420-B1D4-6932F13B74DA}" srcOrd="0" destOrd="0" presId="urn:microsoft.com/office/officeart/2005/8/layout/pyramid1"/>
    <dgm:cxn modelId="{11A29701-3E62-425C-B8C6-A12D011B487F}" type="presParOf" srcId="{EFD19E05-E937-4250-8B24-33FA6D1B6549}" destId="{F306235C-2FBE-4BDA-A09E-2F8CE26B7C89}" srcOrd="1" destOrd="0" presId="urn:microsoft.com/office/officeart/2005/8/layout/pyramid1"/>
    <dgm:cxn modelId="{F8C7492C-4D88-4C2E-8D1F-C55181A465BB}" type="presParOf" srcId="{8E24243A-BC2A-4AF7-8068-64BE98F359BD}" destId="{FD6698D5-AE47-4365-9C0D-F3871A6C657D}" srcOrd="4" destOrd="0" presId="urn:microsoft.com/office/officeart/2005/8/layout/pyramid1"/>
    <dgm:cxn modelId="{945B8818-1549-49DE-B0F1-8E759F1441EE}" type="presParOf" srcId="{FD6698D5-AE47-4365-9C0D-F3871A6C657D}" destId="{D71CF305-F746-46C0-8B60-5FB5E6D68CF9}" srcOrd="0" destOrd="0" presId="urn:microsoft.com/office/officeart/2005/8/layout/pyramid1"/>
    <dgm:cxn modelId="{E9D6FF03-0B49-4E7F-B83B-2B8E9B737708}" type="presParOf" srcId="{FD6698D5-AE47-4365-9C0D-F3871A6C657D}" destId="{3C54EA56-52D9-456F-884D-951F6771E9C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753A33-A69C-446D-8953-A63FD9202FE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DF564-4ED5-45C8-8138-683101B207C2}">
      <dgm:prSet phldrT="[Text]"/>
      <dgm:spPr/>
      <dgm:t>
        <a:bodyPr/>
        <a:lstStyle/>
        <a:p>
          <a:r>
            <a:rPr lang="tr-TR" dirty="0" smtClean="0"/>
            <a:t>S4</a:t>
          </a:r>
          <a:endParaRPr lang="en-US" dirty="0"/>
        </a:p>
      </dgm:t>
    </dgm:pt>
    <dgm:pt modelId="{BD82F332-EC07-4E19-9698-33807292FD33}" type="parTrans" cxnId="{585190D1-4507-4A99-A5BB-343FF2A62218}">
      <dgm:prSet/>
      <dgm:spPr/>
      <dgm:t>
        <a:bodyPr/>
        <a:lstStyle/>
        <a:p>
          <a:endParaRPr lang="en-US"/>
        </a:p>
      </dgm:t>
    </dgm:pt>
    <dgm:pt modelId="{73ED4264-4CF8-47BB-9FC1-06C8BDC4B5DB}" type="sibTrans" cxnId="{585190D1-4507-4A99-A5BB-343FF2A62218}">
      <dgm:prSet/>
      <dgm:spPr/>
      <dgm:t>
        <a:bodyPr/>
        <a:lstStyle/>
        <a:p>
          <a:endParaRPr lang="en-US" dirty="0"/>
        </a:p>
      </dgm:t>
    </dgm:pt>
    <dgm:pt modelId="{8888E162-7145-40FF-94DF-320D05198F08}">
      <dgm:prSet phldrT="[Text]"/>
      <dgm:spPr/>
      <dgm:t>
        <a:bodyPr/>
        <a:lstStyle/>
        <a:p>
          <a:r>
            <a:rPr lang="tr-TR" dirty="0" smtClean="0"/>
            <a:t>S3</a:t>
          </a:r>
          <a:endParaRPr lang="en-US" dirty="0"/>
        </a:p>
      </dgm:t>
    </dgm:pt>
    <dgm:pt modelId="{CAD4AA70-ACA2-4FDD-9318-BAFDABB3096E}" type="parTrans" cxnId="{6EB6D8A0-52E5-47E7-848C-B2AA9716F24E}">
      <dgm:prSet/>
      <dgm:spPr/>
      <dgm:t>
        <a:bodyPr/>
        <a:lstStyle/>
        <a:p>
          <a:endParaRPr lang="en-US"/>
        </a:p>
      </dgm:t>
    </dgm:pt>
    <dgm:pt modelId="{FBEFBBD3-9CA0-4CAD-A7C7-9EC04859483B}" type="sibTrans" cxnId="{6EB6D8A0-52E5-47E7-848C-B2AA9716F24E}">
      <dgm:prSet/>
      <dgm:spPr/>
      <dgm:t>
        <a:bodyPr/>
        <a:lstStyle/>
        <a:p>
          <a:endParaRPr lang="en-US"/>
        </a:p>
      </dgm:t>
    </dgm:pt>
    <dgm:pt modelId="{E5B6B0F6-6149-4466-9631-8EFEECC0695E}">
      <dgm:prSet phldrT="[Text]"/>
      <dgm:spPr/>
      <dgm:t>
        <a:bodyPr/>
        <a:lstStyle/>
        <a:p>
          <a:r>
            <a:rPr lang="tr-TR" dirty="0" smtClean="0"/>
            <a:t>S2</a:t>
          </a:r>
          <a:endParaRPr lang="en-US" dirty="0"/>
        </a:p>
      </dgm:t>
    </dgm:pt>
    <dgm:pt modelId="{0E2796D3-BBE6-4EBB-B5FE-5D2BF45CE13E}" type="parTrans" cxnId="{DCED1F65-8A19-4286-9057-8107B79CC695}">
      <dgm:prSet/>
      <dgm:spPr/>
      <dgm:t>
        <a:bodyPr/>
        <a:lstStyle/>
        <a:p>
          <a:endParaRPr lang="en-US"/>
        </a:p>
      </dgm:t>
    </dgm:pt>
    <dgm:pt modelId="{08BB5F78-5965-4F07-8F1B-F4C870050E41}" type="sibTrans" cxnId="{DCED1F65-8A19-4286-9057-8107B79CC695}">
      <dgm:prSet/>
      <dgm:spPr/>
      <dgm:t>
        <a:bodyPr/>
        <a:lstStyle/>
        <a:p>
          <a:endParaRPr lang="en-US"/>
        </a:p>
      </dgm:t>
    </dgm:pt>
    <dgm:pt modelId="{5F90EFCB-3BA3-434A-82D4-A621CC02FCF7}">
      <dgm:prSet phldrT="[Text]"/>
      <dgm:spPr/>
      <dgm:t>
        <a:bodyPr/>
        <a:lstStyle/>
        <a:p>
          <a:r>
            <a:rPr lang="tr-TR" dirty="0" smtClean="0"/>
            <a:t>S1</a:t>
          </a:r>
          <a:endParaRPr lang="en-US" dirty="0"/>
        </a:p>
      </dgm:t>
    </dgm:pt>
    <dgm:pt modelId="{81BF8762-D639-4D02-A01F-CA82A0B17A96}" type="parTrans" cxnId="{BF1F4A43-B311-4859-9E28-8E7E14E4BE92}">
      <dgm:prSet/>
      <dgm:spPr/>
      <dgm:t>
        <a:bodyPr/>
        <a:lstStyle/>
        <a:p>
          <a:endParaRPr lang="en-US"/>
        </a:p>
      </dgm:t>
    </dgm:pt>
    <dgm:pt modelId="{B6C55F44-14BD-4121-9E95-7E4919FA6F5D}" type="sibTrans" cxnId="{BF1F4A43-B311-4859-9E28-8E7E14E4BE92}">
      <dgm:prSet/>
      <dgm:spPr/>
      <dgm:t>
        <a:bodyPr/>
        <a:lstStyle/>
        <a:p>
          <a:endParaRPr lang="en-US"/>
        </a:p>
      </dgm:t>
    </dgm:pt>
    <dgm:pt modelId="{FDD45837-E1FB-4CE8-A986-C9368878E829}">
      <dgm:prSet phldrT="[Text]"/>
      <dgm:spPr/>
      <dgm:t>
        <a:bodyPr/>
        <a:lstStyle/>
        <a:p>
          <a:r>
            <a:rPr lang="tr-TR" dirty="0" smtClean="0"/>
            <a:t>S2</a:t>
          </a:r>
        </a:p>
      </dgm:t>
    </dgm:pt>
    <dgm:pt modelId="{020E86D3-0E5A-4867-9DA5-71AB8FB5F8D0}" type="parTrans" cxnId="{A39AA614-1D3F-4FB8-B9F2-2F713BD8E487}">
      <dgm:prSet/>
      <dgm:spPr/>
      <dgm:t>
        <a:bodyPr/>
        <a:lstStyle/>
        <a:p>
          <a:endParaRPr lang="en-US"/>
        </a:p>
      </dgm:t>
    </dgm:pt>
    <dgm:pt modelId="{011E0586-8CB8-4CF3-A5B2-1A0E817A912D}" type="sibTrans" cxnId="{A39AA614-1D3F-4FB8-B9F2-2F713BD8E487}">
      <dgm:prSet/>
      <dgm:spPr/>
      <dgm:t>
        <a:bodyPr/>
        <a:lstStyle/>
        <a:p>
          <a:endParaRPr lang="en-US"/>
        </a:p>
      </dgm:t>
    </dgm:pt>
    <dgm:pt modelId="{7AED850C-9C92-4D5A-930B-D9BC4B86F854}">
      <dgm:prSet phldrT="[Text]"/>
      <dgm:spPr/>
      <dgm:t>
        <a:bodyPr/>
        <a:lstStyle/>
        <a:p>
          <a:r>
            <a:rPr lang="tr-TR" dirty="0" smtClean="0"/>
            <a:t>S1</a:t>
          </a:r>
        </a:p>
      </dgm:t>
    </dgm:pt>
    <dgm:pt modelId="{DFDEDFB7-2657-43E9-B40B-EF39D484CD7C}" type="parTrans" cxnId="{AD6EF616-377E-4C58-92D6-1366D8A4A680}">
      <dgm:prSet/>
      <dgm:spPr/>
      <dgm:t>
        <a:bodyPr/>
        <a:lstStyle/>
        <a:p>
          <a:endParaRPr lang="en-US"/>
        </a:p>
      </dgm:t>
    </dgm:pt>
    <dgm:pt modelId="{739C4D24-C43F-401C-A0A1-7EDDF51BB5CE}" type="sibTrans" cxnId="{AD6EF616-377E-4C58-92D6-1366D8A4A680}">
      <dgm:prSet/>
      <dgm:spPr/>
      <dgm:t>
        <a:bodyPr/>
        <a:lstStyle/>
        <a:p>
          <a:endParaRPr lang="en-US"/>
        </a:p>
      </dgm:t>
    </dgm:pt>
    <dgm:pt modelId="{A7101E60-F4CB-45F3-A030-9AC8563CB9A6}">
      <dgm:prSet phldrT="[Text]"/>
      <dgm:spPr/>
      <dgm:t>
        <a:bodyPr/>
        <a:lstStyle/>
        <a:p>
          <a:r>
            <a:rPr lang="tr-TR" dirty="0" smtClean="0"/>
            <a:t>S2</a:t>
          </a:r>
        </a:p>
      </dgm:t>
    </dgm:pt>
    <dgm:pt modelId="{1DF3436B-E186-452D-B791-1CF2EAFA5E38}" type="parTrans" cxnId="{EB66480B-8623-4BC4-9BEF-6862FD416FCE}">
      <dgm:prSet/>
      <dgm:spPr/>
      <dgm:t>
        <a:bodyPr/>
        <a:lstStyle/>
        <a:p>
          <a:endParaRPr lang="en-US"/>
        </a:p>
      </dgm:t>
    </dgm:pt>
    <dgm:pt modelId="{9AA66E69-6019-4CA9-9E84-726926BA1680}" type="sibTrans" cxnId="{EB66480B-8623-4BC4-9BEF-6862FD416FCE}">
      <dgm:prSet/>
      <dgm:spPr/>
      <dgm:t>
        <a:bodyPr/>
        <a:lstStyle/>
        <a:p>
          <a:endParaRPr lang="en-US"/>
        </a:p>
      </dgm:t>
    </dgm:pt>
    <dgm:pt modelId="{B82A9903-5CC3-46FA-B070-372B3C6BC8A0}">
      <dgm:prSet phldrT="[Text]"/>
      <dgm:spPr/>
      <dgm:t>
        <a:bodyPr/>
        <a:lstStyle/>
        <a:p>
          <a:r>
            <a:rPr lang="tr-TR" dirty="0" smtClean="0"/>
            <a:t>S1</a:t>
          </a:r>
        </a:p>
      </dgm:t>
    </dgm:pt>
    <dgm:pt modelId="{6B05CFC3-7C51-4299-84BE-1314EB33BE46}" type="parTrans" cxnId="{16B62E62-8953-4838-A2AA-B04F4DB315BF}">
      <dgm:prSet/>
      <dgm:spPr/>
      <dgm:t>
        <a:bodyPr/>
        <a:lstStyle/>
        <a:p>
          <a:endParaRPr lang="en-US"/>
        </a:p>
      </dgm:t>
    </dgm:pt>
    <dgm:pt modelId="{2111FDF3-C501-4233-AD30-6FED45169B02}" type="sibTrans" cxnId="{16B62E62-8953-4838-A2AA-B04F4DB315BF}">
      <dgm:prSet/>
      <dgm:spPr/>
      <dgm:t>
        <a:bodyPr/>
        <a:lstStyle/>
        <a:p>
          <a:endParaRPr lang="en-US"/>
        </a:p>
      </dgm:t>
    </dgm:pt>
    <dgm:pt modelId="{33B0498D-0E68-4567-96D5-81DDAB90E641}">
      <dgm:prSet phldrT="[Text]"/>
      <dgm:spPr/>
      <dgm:t>
        <a:bodyPr/>
        <a:lstStyle/>
        <a:p>
          <a:r>
            <a:rPr lang="tr-TR" dirty="0" smtClean="0"/>
            <a:t>S2</a:t>
          </a:r>
        </a:p>
      </dgm:t>
    </dgm:pt>
    <dgm:pt modelId="{9F5B7E2E-17AC-4EC1-9523-A48408A64E64}" type="parTrans" cxnId="{3BB32BD1-F068-469F-9B42-F5E9D94C8423}">
      <dgm:prSet/>
      <dgm:spPr/>
      <dgm:t>
        <a:bodyPr/>
        <a:lstStyle/>
        <a:p>
          <a:endParaRPr lang="en-US"/>
        </a:p>
      </dgm:t>
    </dgm:pt>
    <dgm:pt modelId="{6F6DBB08-77ED-4B08-90D4-A77D6B2B3B0D}" type="sibTrans" cxnId="{3BB32BD1-F068-469F-9B42-F5E9D94C8423}">
      <dgm:prSet/>
      <dgm:spPr/>
      <dgm:t>
        <a:bodyPr/>
        <a:lstStyle/>
        <a:p>
          <a:endParaRPr lang="en-US"/>
        </a:p>
      </dgm:t>
    </dgm:pt>
    <dgm:pt modelId="{DD4DF09E-F3F5-4A32-AE61-8EB376BB685D}">
      <dgm:prSet phldrT="[Text]"/>
      <dgm:spPr/>
      <dgm:t>
        <a:bodyPr/>
        <a:lstStyle/>
        <a:p>
          <a:r>
            <a:rPr lang="tr-TR" dirty="0" smtClean="0"/>
            <a:t>S1</a:t>
          </a:r>
        </a:p>
      </dgm:t>
    </dgm:pt>
    <dgm:pt modelId="{0CD9C210-B22B-4192-9E7F-5161515F2A8E}" type="parTrans" cxnId="{1C484AF7-126A-44CE-90CC-3FB3596C7BAC}">
      <dgm:prSet/>
      <dgm:spPr/>
      <dgm:t>
        <a:bodyPr/>
        <a:lstStyle/>
        <a:p>
          <a:endParaRPr lang="en-US"/>
        </a:p>
      </dgm:t>
    </dgm:pt>
    <dgm:pt modelId="{3EE4A42B-947B-4EFC-A2C2-DC0FD3C454B1}" type="sibTrans" cxnId="{1C484AF7-126A-44CE-90CC-3FB3596C7BAC}">
      <dgm:prSet/>
      <dgm:spPr/>
      <dgm:t>
        <a:bodyPr/>
        <a:lstStyle/>
        <a:p>
          <a:endParaRPr lang="en-US"/>
        </a:p>
      </dgm:t>
    </dgm:pt>
    <dgm:pt modelId="{B9F2404C-5DAA-4AC5-9DA6-78582EEBAC64}">
      <dgm:prSet phldrT="[Text]"/>
      <dgm:spPr/>
      <dgm:t>
        <a:bodyPr/>
        <a:lstStyle/>
        <a:p>
          <a:r>
            <a:rPr lang="tr-TR" dirty="0" smtClean="0"/>
            <a:t>S2</a:t>
          </a:r>
        </a:p>
      </dgm:t>
    </dgm:pt>
    <dgm:pt modelId="{A3A3E537-3C30-42B8-AD18-8C342860ED96}" type="parTrans" cxnId="{79146BE3-8E9C-45E4-9EFD-EB13EA512EF4}">
      <dgm:prSet/>
      <dgm:spPr/>
      <dgm:t>
        <a:bodyPr/>
        <a:lstStyle/>
        <a:p>
          <a:endParaRPr lang="en-US"/>
        </a:p>
      </dgm:t>
    </dgm:pt>
    <dgm:pt modelId="{C8FA2D55-40EC-442C-A80A-5B4C70BCE401}" type="sibTrans" cxnId="{79146BE3-8E9C-45E4-9EFD-EB13EA512EF4}">
      <dgm:prSet/>
      <dgm:spPr/>
      <dgm:t>
        <a:bodyPr/>
        <a:lstStyle/>
        <a:p>
          <a:endParaRPr lang="en-US"/>
        </a:p>
      </dgm:t>
    </dgm:pt>
    <dgm:pt modelId="{D177A48B-856D-4BE4-B640-2C990AB2DC4C}">
      <dgm:prSet phldrT="[Text]"/>
      <dgm:spPr/>
      <dgm:t>
        <a:bodyPr/>
        <a:lstStyle/>
        <a:p>
          <a:r>
            <a:rPr lang="tr-TR" dirty="0" smtClean="0"/>
            <a:t>S1</a:t>
          </a:r>
        </a:p>
      </dgm:t>
    </dgm:pt>
    <dgm:pt modelId="{A39782A2-A6E1-427B-92C7-8B1FCF833C1D}" type="parTrans" cxnId="{4BCDE4D1-A54C-40D7-BC3B-3B0C7FA91274}">
      <dgm:prSet/>
      <dgm:spPr/>
      <dgm:t>
        <a:bodyPr/>
        <a:lstStyle/>
        <a:p>
          <a:endParaRPr lang="en-US"/>
        </a:p>
      </dgm:t>
    </dgm:pt>
    <dgm:pt modelId="{6FF73D24-F1DE-4CD4-A86B-BAEC2132B6E5}" type="sibTrans" cxnId="{4BCDE4D1-A54C-40D7-BC3B-3B0C7FA91274}">
      <dgm:prSet/>
      <dgm:spPr/>
      <dgm:t>
        <a:bodyPr/>
        <a:lstStyle/>
        <a:p>
          <a:endParaRPr lang="en-US"/>
        </a:p>
      </dgm:t>
    </dgm:pt>
    <dgm:pt modelId="{DA734AF5-3350-4324-B1A0-54F417C5408E}">
      <dgm:prSet phldrT="[Text]"/>
      <dgm:spPr/>
      <dgm:t>
        <a:bodyPr/>
        <a:lstStyle/>
        <a:p>
          <a:r>
            <a:rPr lang="tr-TR" dirty="0" smtClean="0"/>
            <a:t>S0</a:t>
          </a:r>
          <a:endParaRPr lang="en-US" dirty="0"/>
        </a:p>
      </dgm:t>
    </dgm:pt>
    <dgm:pt modelId="{256E53E0-82CA-4706-9CF6-89055AA92ED9}" type="parTrans" cxnId="{57D29C8A-F5D7-4FC4-9FCD-5F7AE3E5EAEF}">
      <dgm:prSet/>
      <dgm:spPr/>
      <dgm:t>
        <a:bodyPr/>
        <a:lstStyle/>
        <a:p>
          <a:endParaRPr lang="en-US"/>
        </a:p>
      </dgm:t>
    </dgm:pt>
    <dgm:pt modelId="{6C5CE24B-7A6A-41A6-9D60-50108B89980B}" type="sibTrans" cxnId="{57D29C8A-F5D7-4FC4-9FCD-5F7AE3E5EAEF}">
      <dgm:prSet/>
      <dgm:spPr/>
      <dgm:t>
        <a:bodyPr/>
        <a:lstStyle/>
        <a:p>
          <a:endParaRPr lang="en-US"/>
        </a:p>
      </dgm:t>
    </dgm:pt>
    <dgm:pt modelId="{F431C861-EAED-4CAF-A202-14C2F44D7CC9}">
      <dgm:prSet phldrT="[Text]"/>
      <dgm:spPr/>
      <dgm:t>
        <a:bodyPr/>
        <a:lstStyle/>
        <a:p>
          <a:r>
            <a:rPr lang="tr-TR" dirty="0" smtClean="0"/>
            <a:t>S0</a:t>
          </a:r>
        </a:p>
      </dgm:t>
    </dgm:pt>
    <dgm:pt modelId="{2100FB9B-2F44-430F-9F3C-C4EBEA891167}" type="parTrans" cxnId="{42A9EFBD-08C0-48CA-BB74-BC1F96365A19}">
      <dgm:prSet/>
      <dgm:spPr/>
      <dgm:t>
        <a:bodyPr/>
        <a:lstStyle/>
        <a:p>
          <a:endParaRPr lang="en-US"/>
        </a:p>
      </dgm:t>
    </dgm:pt>
    <dgm:pt modelId="{0B39B552-D3DE-4F15-A5A0-2ACEB4506241}" type="sibTrans" cxnId="{42A9EFBD-08C0-48CA-BB74-BC1F96365A19}">
      <dgm:prSet/>
      <dgm:spPr/>
      <dgm:t>
        <a:bodyPr/>
        <a:lstStyle/>
        <a:p>
          <a:endParaRPr lang="en-US"/>
        </a:p>
      </dgm:t>
    </dgm:pt>
    <dgm:pt modelId="{A705C023-D3E8-4D79-A236-B57C1D1D05B7}">
      <dgm:prSet phldrT="[Text]"/>
      <dgm:spPr/>
      <dgm:t>
        <a:bodyPr/>
        <a:lstStyle/>
        <a:p>
          <a:r>
            <a:rPr lang="tr-TR" dirty="0" smtClean="0"/>
            <a:t>S0</a:t>
          </a:r>
        </a:p>
      </dgm:t>
    </dgm:pt>
    <dgm:pt modelId="{34D361AC-9DB1-44CC-9CE7-4F5614A4D446}" type="parTrans" cxnId="{F36BEC36-6EF9-4AA6-A81D-4334D6419A96}">
      <dgm:prSet/>
      <dgm:spPr/>
      <dgm:t>
        <a:bodyPr/>
        <a:lstStyle/>
        <a:p>
          <a:endParaRPr lang="en-US"/>
        </a:p>
      </dgm:t>
    </dgm:pt>
    <dgm:pt modelId="{E50174F5-CC43-4B3B-929C-3A6AA2B8CD77}" type="sibTrans" cxnId="{F36BEC36-6EF9-4AA6-A81D-4334D6419A96}">
      <dgm:prSet/>
      <dgm:spPr/>
      <dgm:t>
        <a:bodyPr/>
        <a:lstStyle/>
        <a:p>
          <a:endParaRPr lang="en-US"/>
        </a:p>
      </dgm:t>
    </dgm:pt>
    <dgm:pt modelId="{54303D8B-E127-41E2-AC48-7D38D8CF6629}">
      <dgm:prSet phldrT="[Text]"/>
      <dgm:spPr/>
      <dgm:t>
        <a:bodyPr/>
        <a:lstStyle/>
        <a:p>
          <a:r>
            <a:rPr lang="tr-TR" dirty="0" smtClean="0"/>
            <a:t>S0</a:t>
          </a:r>
        </a:p>
      </dgm:t>
    </dgm:pt>
    <dgm:pt modelId="{B0F961C3-86B9-47B0-B53C-E817216BE041}" type="parTrans" cxnId="{AD76EBE0-1D38-4EB8-A3F9-27E4E024CB52}">
      <dgm:prSet/>
      <dgm:spPr/>
      <dgm:t>
        <a:bodyPr/>
        <a:lstStyle/>
        <a:p>
          <a:endParaRPr lang="en-US"/>
        </a:p>
      </dgm:t>
    </dgm:pt>
    <dgm:pt modelId="{454D4311-97D9-4403-820D-A67BC6B99F21}" type="sibTrans" cxnId="{AD76EBE0-1D38-4EB8-A3F9-27E4E024CB52}">
      <dgm:prSet/>
      <dgm:spPr/>
      <dgm:t>
        <a:bodyPr/>
        <a:lstStyle/>
        <a:p>
          <a:endParaRPr lang="en-US"/>
        </a:p>
      </dgm:t>
    </dgm:pt>
    <dgm:pt modelId="{3EA02484-3C7A-4EBA-B909-85A12BDA3D61}">
      <dgm:prSet phldrT="[Text]"/>
      <dgm:spPr/>
      <dgm:t>
        <a:bodyPr/>
        <a:lstStyle/>
        <a:p>
          <a:r>
            <a:rPr lang="tr-TR" dirty="0" smtClean="0"/>
            <a:t>S0</a:t>
          </a:r>
        </a:p>
      </dgm:t>
    </dgm:pt>
    <dgm:pt modelId="{775379AD-B07E-458D-8651-CAA3608E5DC3}" type="parTrans" cxnId="{4DE98866-B301-467B-AEE9-89D0CA82E8DE}">
      <dgm:prSet/>
      <dgm:spPr/>
      <dgm:t>
        <a:bodyPr/>
        <a:lstStyle/>
        <a:p>
          <a:endParaRPr lang="en-US"/>
        </a:p>
      </dgm:t>
    </dgm:pt>
    <dgm:pt modelId="{2751B7C0-97C0-479C-8407-E2B439D6F9AE}" type="sibTrans" cxnId="{4DE98866-B301-467B-AEE9-89D0CA82E8DE}">
      <dgm:prSet/>
      <dgm:spPr/>
      <dgm:t>
        <a:bodyPr/>
        <a:lstStyle/>
        <a:p>
          <a:endParaRPr lang="en-US"/>
        </a:p>
      </dgm:t>
    </dgm:pt>
    <dgm:pt modelId="{1E1C1CDB-D326-4B41-B5D3-259B87C12785}" type="pres">
      <dgm:prSet presAssocID="{1D753A33-A69C-446D-8953-A63FD9202FE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643C9C86-EFF8-4375-9609-E9D1BC19EBC7}" type="pres">
      <dgm:prSet presAssocID="{1D753A33-A69C-446D-8953-A63FD9202FEA}" presName="hierFlow" presStyleCnt="0"/>
      <dgm:spPr/>
    </dgm:pt>
    <dgm:pt modelId="{4CC5E37E-4FB4-4536-B9DC-D51F6240A835}" type="pres">
      <dgm:prSet presAssocID="{1D753A33-A69C-446D-8953-A63FD9202FE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E366E5-265C-4922-8943-437081364FD7}" type="pres">
      <dgm:prSet presAssocID="{3F3DF564-4ED5-45C8-8138-683101B207C2}" presName="Name14" presStyleCnt="0"/>
      <dgm:spPr/>
    </dgm:pt>
    <dgm:pt modelId="{960E147F-6163-489F-B004-70B44D257A3E}" type="pres">
      <dgm:prSet presAssocID="{3F3DF564-4ED5-45C8-8138-683101B207C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5A1FDD9-C57E-4ADB-ABA7-05583DF55F9C}" type="pres">
      <dgm:prSet presAssocID="{3F3DF564-4ED5-45C8-8138-683101B207C2}" presName="hierChild2" presStyleCnt="0"/>
      <dgm:spPr/>
    </dgm:pt>
    <dgm:pt modelId="{C63C840F-7256-4EB5-874F-84C8473CC0B1}" type="pres">
      <dgm:prSet presAssocID="{CAD4AA70-ACA2-4FDD-9318-BAFDABB3096E}" presName="Name19" presStyleLbl="parChTrans1D2" presStyleIdx="0" presStyleCnt="1"/>
      <dgm:spPr/>
      <dgm:t>
        <a:bodyPr/>
        <a:lstStyle/>
        <a:p>
          <a:endParaRPr lang="tr-TR"/>
        </a:p>
      </dgm:t>
    </dgm:pt>
    <dgm:pt modelId="{E3268E42-9F65-4252-9558-949B979C473B}" type="pres">
      <dgm:prSet presAssocID="{8888E162-7145-40FF-94DF-320D05198F08}" presName="Name21" presStyleCnt="0"/>
      <dgm:spPr/>
    </dgm:pt>
    <dgm:pt modelId="{E47AD81F-4682-437A-B434-915AF8CFA994}" type="pres">
      <dgm:prSet presAssocID="{8888E162-7145-40FF-94DF-320D05198F08}" presName="level2Shape" presStyleLbl="node2" presStyleIdx="0" presStyleCnt="1"/>
      <dgm:spPr/>
      <dgm:t>
        <a:bodyPr/>
        <a:lstStyle/>
        <a:p>
          <a:endParaRPr lang="tr-TR"/>
        </a:p>
      </dgm:t>
    </dgm:pt>
    <dgm:pt modelId="{6B26AA84-E1E0-407D-961B-DD13BFC54E87}" type="pres">
      <dgm:prSet presAssocID="{8888E162-7145-40FF-94DF-320D05198F08}" presName="hierChild3" presStyleCnt="0"/>
      <dgm:spPr/>
    </dgm:pt>
    <dgm:pt modelId="{C0ED7495-5A3B-4153-B0A9-B77A20C59657}" type="pres">
      <dgm:prSet presAssocID="{0E2796D3-BBE6-4EBB-B5FE-5D2BF45CE13E}" presName="Name19" presStyleLbl="parChTrans1D3" presStyleIdx="0" presStyleCnt="5"/>
      <dgm:spPr/>
      <dgm:t>
        <a:bodyPr/>
        <a:lstStyle/>
        <a:p>
          <a:endParaRPr lang="tr-TR"/>
        </a:p>
      </dgm:t>
    </dgm:pt>
    <dgm:pt modelId="{34EB0517-C0C4-467B-A649-DDFFC6251769}" type="pres">
      <dgm:prSet presAssocID="{E5B6B0F6-6149-4466-9631-8EFEECC0695E}" presName="Name21" presStyleCnt="0"/>
      <dgm:spPr/>
    </dgm:pt>
    <dgm:pt modelId="{0E42196D-5513-4F81-B008-F859349BA6D9}" type="pres">
      <dgm:prSet presAssocID="{E5B6B0F6-6149-4466-9631-8EFEECC0695E}" presName="level2Shape" presStyleLbl="node3" presStyleIdx="0" presStyleCnt="5" custLinFactX="-49220" custLinFactNeighborX="-100000"/>
      <dgm:spPr/>
      <dgm:t>
        <a:bodyPr/>
        <a:lstStyle/>
        <a:p>
          <a:endParaRPr lang="tr-TR"/>
        </a:p>
      </dgm:t>
    </dgm:pt>
    <dgm:pt modelId="{378FDAC1-AA3C-46FE-90F1-714EA106D54C}" type="pres">
      <dgm:prSet presAssocID="{E5B6B0F6-6149-4466-9631-8EFEECC0695E}" presName="hierChild3" presStyleCnt="0"/>
      <dgm:spPr/>
    </dgm:pt>
    <dgm:pt modelId="{5F203AC5-9D2C-405A-957C-164B2145F2CA}" type="pres">
      <dgm:prSet presAssocID="{81BF8762-D639-4D02-A01F-CA82A0B17A96}" presName="Name19" presStyleLbl="parChTrans1D4" presStyleIdx="0" presStyleCnt="10"/>
      <dgm:spPr/>
      <dgm:t>
        <a:bodyPr/>
        <a:lstStyle/>
        <a:p>
          <a:endParaRPr lang="tr-TR"/>
        </a:p>
      </dgm:t>
    </dgm:pt>
    <dgm:pt modelId="{CF3A727E-563C-4F5C-9E8B-0A45910536E1}" type="pres">
      <dgm:prSet presAssocID="{5F90EFCB-3BA3-434A-82D4-A621CC02FCF7}" presName="Name21" presStyleCnt="0"/>
      <dgm:spPr/>
    </dgm:pt>
    <dgm:pt modelId="{8B8FA833-98AE-45CD-B488-DFD688BCC639}" type="pres">
      <dgm:prSet presAssocID="{5F90EFCB-3BA3-434A-82D4-A621CC02FCF7}" presName="level2Shape" presStyleLbl="node4" presStyleIdx="0" presStyleCnt="10" custLinFactX="-49220" custLinFactNeighborX="-100000"/>
      <dgm:spPr/>
      <dgm:t>
        <a:bodyPr/>
        <a:lstStyle/>
        <a:p>
          <a:endParaRPr lang="tr-TR"/>
        </a:p>
      </dgm:t>
    </dgm:pt>
    <dgm:pt modelId="{4B4EB5F6-2717-49DF-BA76-4E3FA106A23E}" type="pres">
      <dgm:prSet presAssocID="{5F90EFCB-3BA3-434A-82D4-A621CC02FCF7}" presName="hierChild3" presStyleCnt="0"/>
      <dgm:spPr/>
    </dgm:pt>
    <dgm:pt modelId="{54B8F2B7-3D31-4726-84CC-3DD3E30431EC}" type="pres">
      <dgm:prSet presAssocID="{256E53E0-82CA-4706-9CF6-89055AA92ED9}" presName="Name19" presStyleLbl="parChTrans1D4" presStyleIdx="1" presStyleCnt="10"/>
      <dgm:spPr/>
      <dgm:t>
        <a:bodyPr/>
        <a:lstStyle/>
        <a:p>
          <a:endParaRPr lang="tr-TR"/>
        </a:p>
      </dgm:t>
    </dgm:pt>
    <dgm:pt modelId="{5FB5FA9A-284C-4525-B606-8764C5C4C923}" type="pres">
      <dgm:prSet presAssocID="{DA734AF5-3350-4324-B1A0-54F417C5408E}" presName="Name21" presStyleCnt="0"/>
      <dgm:spPr/>
    </dgm:pt>
    <dgm:pt modelId="{E5F137EA-B810-4C28-85BD-468A3EB24E49}" type="pres">
      <dgm:prSet presAssocID="{DA734AF5-3350-4324-B1A0-54F417C5408E}" presName="level2Shape" presStyleLbl="node4" presStyleIdx="1" presStyleCnt="10" custLinFactX="-49220" custLinFactNeighborX="-100000"/>
      <dgm:spPr/>
      <dgm:t>
        <a:bodyPr/>
        <a:lstStyle/>
        <a:p>
          <a:endParaRPr lang="tr-TR"/>
        </a:p>
      </dgm:t>
    </dgm:pt>
    <dgm:pt modelId="{598779FE-A046-4055-8C88-277F1F09DF70}" type="pres">
      <dgm:prSet presAssocID="{DA734AF5-3350-4324-B1A0-54F417C5408E}" presName="hierChild3" presStyleCnt="0"/>
      <dgm:spPr/>
    </dgm:pt>
    <dgm:pt modelId="{DB39EF73-F962-4019-BCDC-191D9F9DEF14}" type="pres">
      <dgm:prSet presAssocID="{020E86D3-0E5A-4867-9DA5-71AB8FB5F8D0}" presName="Name19" presStyleLbl="parChTrans1D3" presStyleIdx="1" presStyleCnt="5"/>
      <dgm:spPr/>
      <dgm:t>
        <a:bodyPr/>
        <a:lstStyle/>
        <a:p>
          <a:endParaRPr lang="tr-TR"/>
        </a:p>
      </dgm:t>
    </dgm:pt>
    <dgm:pt modelId="{FB8AF958-B8B5-4B4A-9089-0B45894446BB}" type="pres">
      <dgm:prSet presAssocID="{FDD45837-E1FB-4CE8-A986-C9368878E829}" presName="Name21" presStyleCnt="0"/>
      <dgm:spPr/>
    </dgm:pt>
    <dgm:pt modelId="{A3CE173E-7538-431A-A771-850FCCBAB72F}" type="pres">
      <dgm:prSet presAssocID="{FDD45837-E1FB-4CE8-A986-C9368878E829}" presName="level2Shape" presStyleLbl="node3" presStyleIdx="1" presStyleCnt="5" custLinFactNeighborX="-74147"/>
      <dgm:spPr/>
      <dgm:t>
        <a:bodyPr/>
        <a:lstStyle/>
        <a:p>
          <a:endParaRPr lang="tr-TR"/>
        </a:p>
      </dgm:t>
    </dgm:pt>
    <dgm:pt modelId="{E2C95ABC-FE43-4652-8B93-467B6574CC02}" type="pres">
      <dgm:prSet presAssocID="{FDD45837-E1FB-4CE8-A986-C9368878E829}" presName="hierChild3" presStyleCnt="0"/>
      <dgm:spPr/>
    </dgm:pt>
    <dgm:pt modelId="{23181496-33DA-4C62-9540-7A8CAB4F5577}" type="pres">
      <dgm:prSet presAssocID="{DFDEDFB7-2657-43E9-B40B-EF39D484CD7C}" presName="Name19" presStyleLbl="parChTrans1D4" presStyleIdx="2" presStyleCnt="10"/>
      <dgm:spPr/>
      <dgm:t>
        <a:bodyPr/>
        <a:lstStyle/>
        <a:p>
          <a:endParaRPr lang="tr-TR"/>
        </a:p>
      </dgm:t>
    </dgm:pt>
    <dgm:pt modelId="{45F0287A-91A8-4A72-9567-3B79B6DAEDF1}" type="pres">
      <dgm:prSet presAssocID="{7AED850C-9C92-4D5A-930B-D9BC4B86F854}" presName="Name21" presStyleCnt="0"/>
      <dgm:spPr/>
    </dgm:pt>
    <dgm:pt modelId="{3BD8B656-2652-4377-B27C-C45D2B24CB8C}" type="pres">
      <dgm:prSet presAssocID="{7AED850C-9C92-4D5A-930B-D9BC4B86F854}" presName="level2Shape" presStyleLbl="node4" presStyleIdx="2" presStyleCnt="10" custLinFactNeighborX="-74147"/>
      <dgm:spPr/>
      <dgm:t>
        <a:bodyPr/>
        <a:lstStyle/>
        <a:p>
          <a:endParaRPr lang="tr-TR"/>
        </a:p>
      </dgm:t>
    </dgm:pt>
    <dgm:pt modelId="{9531F35E-93A7-4B17-9E9B-227020DED9F0}" type="pres">
      <dgm:prSet presAssocID="{7AED850C-9C92-4D5A-930B-D9BC4B86F854}" presName="hierChild3" presStyleCnt="0"/>
      <dgm:spPr/>
    </dgm:pt>
    <dgm:pt modelId="{675F3369-BB3C-42CE-9F44-F80A943A7630}" type="pres">
      <dgm:prSet presAssocID="{2100FB9B-2F44-430F-9F3C-C4EBEA891167}" presName="Name19" presStyleLbl="parChTrans1D4" presStyleIdx="3" presStyleCnt="10"/>
      <dgm:spPr/>
      <dgm:t>
        <a:bodyPr/>
        <a:lstStyle/>
        <a:p>
          <a:endParaRPr lang="tr-TR"/>
        </a:p>
      </dgm:t>
    </dgm:pt>
    <dgm:pt modelId="{588CE278-DAA8-4623-91DA-5EB2F525F406}" type="pres">
      <dgm:prSet presAssocID="{F431C861-EAED-4CAF-A202-14C2F44D7CC9}" presName="Name21" presStyleCnt="0"/>
      <dgm:spPr/>
    </dgm:pt>
    <dgm:pt modelId="{A70A1BB9-1A56-45D3-84D7-2FB4BE572816}" type="pres">
      <dgm:prSet presAssocID="{F431C861-EAED-4CAF-A202-14C2F44D7CC9}" presName="level2Shape" presStyleLbl="node4" presStyleIdx="3" presStyleCnt="10" custLinFactNeighborX="-74147"/>
      <dgm:spPr/>
      <dgm:t>
        <a:bodyPr/>
        <a:lstStyle/>
        <a:p>
          <a:endParaRPr lang="tr-TR"/>
        </a:p>
      </dgm:t>
    </dgm:pt>
    <dgm:pt modelId="{DCE6FCE2-B819-454F-8ED6-3D6D7D0B9AFD}" type="pres">
      <dgm:prSet presAssocID="{F431C861-EAED-4CAF-A202-14C2F44D7CC9}" presName="hierChild3" presStyleCnt="0"/>
      <dgm:spPr/>
    </dgm:pt>
    <dgm:pt modelId="{C7E49B5C-4DB1-4996-9BC1-FDB49F979BCF}" type="pres">
      <dgm:prSet presAssocID="{1DF3436B-E186-452D-B791-1CF2EAFA5E38}" presName="Name19" presStyleLbl="parChTrans1D3" presStyleIdx="2" presStyleCnt="5"/>
      <dgm:spPr/>
      <dgm:t>
        <a:bodyPr/>
        <a:lstStyle/>
        <a:p>
          <a:endParaRPr lang="tr-TR"/>
        </a:p>
      </dgm:t>
    </dgm:pt>
    <dgm:pt modelId="{4D6EBF51-4C85-4280-B7EA-D6E09C2A81FA}" type="pres">
      <dgm:prSet presAssocID="{A7101E60-F4CB-45F3-A030-9AC8563CB9A6}" presName="Name21" presStyleCnt="0"/>
      <dgm:spPr/>
    </dgm:pt>
    <dgm:pt modelId="{D504278E-587A-4F8D-9E91-C8B83AB1BDB9}" type="pres">
      <dgm:prSet presAssocID="{A7101E60-F4CB-45F3-A030-9AC8563CB9A6}" presName="level2Shape" presStyleLbl="node3" presStyleIdx="2" presStyleCnt="5"/>
      <dgm:spPr/>
      <dgm:t>
        <a:bodyPr/>
        <a:lstStyle/>
        <a:p>
          <a:endParaRPr lang="tr-TR"/>
        </a:p>
      </dgm:t>
    </dgm:pt>
    <dgm:pt modelId="{48E0720A-E78D-4B56-9036-73F88D502B77}" type="pres">
      <dgm:prSet presAssocID="{A7101E60-F4CB-45F3-A030-9AC8563CB9A6}" presName="hierChild3" presStyleCnt="0"/>
      <dgm:spPr/>
    </dgm:pt>
    <dgm:pt modelId="{BBD2633D-85B8-423A-95B1-BDA27D774A6F}" type="pres">
      <dgm:prSet presAssocID="{6B05CFC3-7C51-4299-84BE-1314EB33BE46}" presName="Name19" presStyleLbl="parChTrans1D4" presStyleIdx="4" presStyleCnt="10"/>
      <dgm:spPr/>
      <dgm:t>
        <a:bodyPr/>
        <a:lstStyle/>
        <a:p>
          <a:endParaRPr lang="tr-TR"/>
        </a:p>
      </dgm:t>
    </dgm:pt>
    <dgm:pt modelId="{17879C4E-B02D-40D8-8B13-6FBB9CB73494}" type="pres">
      <dgm:prSet presAssocID="{B82A9903-5CC3-46FA-B070-372B3C6BC8A0}" presName="Name21" presStyleCnt="0"/>
      <dgm:spPr/>
    </dgm:pt>
    <dgm:pt modelId="{E7C54695-181E-4AAD-9A21-F0CCB6D38F28}" type="pres">
      <dgm:prSet presAssocID="{B82A9903-5CC3-46FA-B070-372B3C6BC8A0}" presName="level2Shape" presStyleLbl="node4" presStyleIdx="4" presStyleCnt="10"/>
      <dgm:spPr/>
      <dgm:t>
        <a:bodyPr/>
        <a:lstStyle/>
        <a:p>
          <a:endParaRPr lang="tr-TR"/>
        </a:p>
      </dgm:t>
    </dgm:pt>
    <dgm:pt modelId="{DFDA323A-2DFC-4A42-B06E-47D03C9783DE}" type="pres">
      <dgm:prSet presAssocID="{B82A9903-5CC3-46FA-B070-372B3C6BC8A0}" presName="hierChild3" presStyleCnt="0"/>
      <dgm:spPr/>
    </dgm:pt>
    <dgm:pt modelId="{1C070950-5B4F-4B43-B201-91989ACB0746}" type="pres">
      <dgm:prSet presAssocID="{34D361AC-9DB1-44CC-9CE7-4F5614A4D446}" presName="Name19" presStyleLbl="parChTrans1D4" presStyleIdx="5" presStyleCnt="10"/>
      <dgm:spPr/>
      <dgm:t>
        <a:bodyPr/>
        <a:lstStyle/>
        <a:p>
          <a:endParaRPr lang="tr-TR"/>
        </a:p>
      </dgm:t>
    </dgm:pt>
    <dgm:pt modelId="{8E3AA2DF-F9D2-4E9C-A7E6-1D3246427E11}" type="pres">
      <dgm:prSet presAssocID="{A705C023-D3E8-4D79-A236-B57C1D1D05B7}" presName="Name21" presStyleCnt="0"/>
      <dgm:spPr/>
    </dgm:pt>
    <dgm:pt modelId="{08164E02-BEB3-4C08-B870-CFBE0A959D92}" type="pres">
      <dgm:prSet presAssocID="{A705C023-D3E8-4D79-A236-B57C1D1D05B7}" presName="level2Shape" presStyleLbl="node4" presStyleIdx="5" presStyleCnt="10"/>
      <dgm:spPr/>
      <dgm:t>
        <a:bodyPr/>
        <a:lstStyle/>
        <a:p>
          <a:endParaRPr lang="tr-TR"/>
        </a:p>
      </dgm:t>
    </dgm:pt>
    <dgm:pt modelId="{05053E91-59A9-4889-8D57-DDFDA5E1AFD3}" type="pres">
      <dgm:prSet presAssocID="{A705C023-D3E8-4D79-A236-B57C1D1D05B7}" presName="hierChild3" presStyleCnt="0"/>
      <dgm:spPr/>
    </dgm:pt>
    <dgm:pt modelId="{4AB6553D-CBDB-4AC5-8017-4A020E147286}" type="pres">
      <dgm:prSet presAssocID="{9F5B7E2E-17AC-4EC1-9523-A48408A64E64}" presName="Name19" presStyleLbl="parChTrans1D3" presStyleIdx="3" presStyleCnt="5"/>
      <dgm:spPr/>
      <dgm:t>
        <a:bodyPr/>
        <a:lstStyle/>
        <a:p>
          <a:endParaRPr lang="tr-TR"/>
        </a:p>
      </dgm:t>
    </dgm:pt>
    <dgm:pt modelId="{15A597E4-C523-47C3-BED7-D53D32E03059}" type="pres">
      <dgm:prSet presAssocID="{33B0498D-0E68-4567-96D5-81DDAB90E641}" presName="Name21" presStyleCnt="0"/>
      <dgm:spPr/>
    </dgm:pt>
    <dgm:pt modelId="{6F7089D2-37B3-4F29-ABC2-F63EF8109A96}" type="pres">
      <dgm:prSet presAssocID="{33B0498D-0E68-4567-96D5-81DDAB90E641}" presName="level2Shape" presStyleLbl="node3" presStyleIdx="3" presStyleCnt="5" custLinFactNeighborX="88049"/>
      <dgm:spPr/>
      <dgm:t>
        <a:bodyPr/>
        <a:lstStyle/>
        <a:p>
          <a:endParaRPr lang="en-US"/>
        </a:p>
      </dgm:t>
    </dgm:pt>
    <dgm:pt modelId="{EA0CE78A-61CC-4702-877A-C561243FDA2F}" type="pres">
      <dgm:prSet presAssocID="{33B0498D-0E68-4567-96D5-81DDAB90E641}" presName="hierChild3" presStyleCnt="0"/>
      <dgm:spPr/>
    </dgm:pt>
    <dgm:pt modelId="{BB9BF4E2-206C-495E-8870-182059986F94}" type="pres">
      <dgm:prSet presAssocID="{0CD9C210-B22B-4192-9E7F-5161515F2A8E}" presName="Name19" presStyleLbl="parChTrans1D4" presStyleIdx="6" presStyleCnt="10"/>
      <dgm:spPr/>
      <dgm:t>
        <a:bodyPr/>
        <a:lstStyle/>
        <a:p>
          <a:endParaRPr lang="tr-TR"/>
        </a:p>
      </dgm:t>
    </dgm:pt>
    <dgm:pt modelId="{1292858F-B5C2-46C0-B690-60C987501529}" type="pres">
      <dgm:prSet presAssocID="{DD4DF09E-F3F5-4A32-AE61-8EB376BB685D}" presName="Name21" presStyleCnt="0"/>
      <dgm:spPr/>
    </dgm:pt>
    <dgm:pt modelId="{A83D9AB5-DD46-43DA-960B-34A45464F391}" type="pres">
      <dgm:prSet presAssocID="{DD4DF09E-F3F5-4A32-AE61-8EB376BB685D}" presName="level2Shape" presStyleLbl="node4" presStyleIdx="6" presStyleCnt="10" custLinFactNeighborX="88049"/>
      <dgm:spPr/>
      <dgm:t>
        <a:bodyPr/>
        <a:lstStyle/>
        <a:p>
          <a:endParaRPr lang="tr-TR"/>
        </a:p>
      </dgm:t>
    </dgm:pt>
    <dgm:pt modelId="{0D43D606-9F3B-4E65-B11A-24F5480315FF}" type="pres">
      <dgm:prSet presAssocID="{DD4DF09E-F3F5-4A32-AE61-8EB376BB685D}" presName="hierChild3" presStyleCnt="0"/>
      <dgm:spPr/>
    </dgm:pt>
    <dgm:pt modelId="{B98F5309-3396-470D-ACC2-16D56E6C6D11}" type="pres">
      <dgm:prSet presAssocID="{B0F961C3-86B9-47B0-B53C-E817216BE041}" presName="Name19" presStyleLbl="parChTrans1D4" presStyleIdx="7" presStyleCnt="10"/>
      <dgm:spPr/>
      <dgm:t>
        <a:bodyPr/>
        <a:lstStyle/>
        <a:p>
          <a:endParaRPr lang="tr-TR"/>
        </a:p>
      </dgm:t>
    </dgm:pt>
    <dgm:pt modelId="{6BB0F39F-FAE0-4519-A0F7-4ADA2647E76D}" type="pres">
      <dgm:prSet presAssocID="{54303D8B-E127-41E2-AC48-7D38D8CF6629}" presName="Name21" presStyleCnt="0"/>
      <dgm:spPr/>
    </dgm:pt>
    <dgm:pt modelId="{03C0A3D3-D98E-4C7C-961A-405080AA3F92}" type="pres">
      <dgm:prSet presAssocID="{54303D8B-E127-41E2-AC48-7D38D8CF6629}" presName="level2Shape" presStyleLbl="node4" presStyleIdx="7" presStyleCnt="10" custLinFactNeighborX="88049"/>
      <dgm:spPr/>
      <dgm:t>
        <a:bodyPr/>
        <a:lstStyle/>
        <a:p>
          <a:endParaRPr lang="tr-TR"/>
        </a:p>
      </dgm:t>
    </dgm:pt>
    <dgm:pt modelId="{1838AD18-242D-49AC-8118-A9D6039B72AC}" type="pres">
      <dgm:prSet presAssocID="{54303D8B-E127-41E2-AC48-7D38D8CF6629}" presName="hierChild3" presStyleCnt="0"/>
      <dgm:spPr/>
    </dgm:pt>
    <dgm:pt modelId="{4C6EFE80-954B-4FA1-9B26-19ED4D348691}" type="pres">
      <dgm:prSet presAssocID="{A3A3E537-3C30-42B8-AD18-8C342860ED96}" presName="Name19" presStyleLbl="parChTrans1D3" presStyleIdx="4" presStyleCnt="5"/>
      <dgm:spPr/>
      <dgm:t>
        <a:bodyPr/>
        <a:lstStyle/>
        <a:p>
          <a:endParaRPr lang="tr-TR"/>
        </a:p>
      </dgm:t>
    </dgm:pt>
    <dgm:pt modelId="{F23F6090-0E8B-46DE-8B51-4E6B97652EA4}" type="pres">
      <dgm:prSet presAssocID="{B9F2404C-5DAA-4AC5-9DA6-78582EEBAC64}" presName="Name21" presStyleCnt="0"/>
      <dgm:spPr/>
    </dgm:pt>
    <dgm:pt modelId="{F32FCD59-6A33-46D2-843A-CF4F77219114}" type="pres">
      <dgm:prSet presAssocID="{B9F2404C-5DAA-4AC5-9DA6-78582EEBAC64}" presName="level2Shape" presStyleLbl="node3" presStyleIdx="4" presStyleCnt="5" custLinFactX="59415" custLinFactNeighborX="100000"/>
      <dgm:spPr/>
      <dgm:t>
        <a:bodyPr/>
        <a:lstStyle/>
        <a:p>
          <a:endParaRPr lang="tr-TR"/>
        </a:p>
      </dgm:t>
    </dgm:pt>
    <dgm:pt modelId="{86B875F4-8733-462B-B7E2-0E04325E7C86}" type="pres">
      <dgm:prSet presAssocID="{B9F2404C-5DAA-4AC5-9DA6-78582EEBAC64}" presName="hierChild3" presStyleCnt="0"/>
      <dgm:spPr/>
    </dgm:pt>
    <dgm:pt modelId="{E1EEB696-F040-47F3-81DD-AE7C67EFC382}" type="pres">
      <dgm:prSet presAssocID="{A39782A2-A6E1-427B-92C7-8B1FCF833C1D}" presName="Name19" presStyleLbl="parChTrans1D4" presStyleIdx="8" presStyleCnt="10"/>
      <dgm:spPr/>
      <dgm:t>
        <a:bodyPr/>
        <a:lstStyle/>
        <a:p>
          <a:endParaRPr lang="tr-TR"/>
        </a:p>
      </dgm:t>
    </dgm:pt>
    <dgm:pt modelId="{BB8D829E-BD28-45F9-902C-C2915E39B272}" type="pres">
      <dgm:prSet presAssocID="{D177A48B-856D-4BE4-B640-2C990AB2DC4C}" presName="Name21" presStyleCnt="0"/>
      <dgm:spPr/>
    </dgm:pt>
    <dgm:pt modelId="{68F0D966-BFBE-4FF3-A39A-3F3EAD18161E}" type="pres">
      <dgm:prSet presAssocID="{D177A48B-856D-4BE4-B640-2C990AB2DC4C}" presName="level2Shape" presStyleLbl="node4" presStyleIdx="8" presStyleCnt="10" custLinFactX="59415" custLinFactNeighborX="100000"/>
      <dgm:spPr/>
      <dgm:t>
        <a:bodyPr/>
        <a:lstStyle/>
        <a:p>
          <a:endParaRPr lang="tr-TR"/>
        </a:p>
      </dgm:t>
    </dgm:pt>
    <dgm:pt modelId="{8A85254F-22D0-4D69-BF2D-E61BA67683BE}" type="pres">
      <dgm:prSet presAssocID="{D177A48B-856D-4BE4-B640-2C990AB2DC4C}" presName="hierChild3" presStyleCnt="0"/>
      <dgm:spPr/>
    </dgm:pt>
    <dgm:pt modelId="{6B43373D-8564-414A-8C9E-0734F1AC1F04}" type="pres">
      <dgm:prSet presAssocID="{775379AD-B07E-458D-8651-CAA3608E5DC3}" presName="Name19" presStyleLbl="parChTrans1D4" presStyleIdx="9" presStyleCnt="10"/>
      <dgm:spPr/>
      <dgm:t>
        <a:bodyPr/>
        <a:lstStyle/>
        <a:p>
          <a:endParaRPr lang="tr-TR"/>
        </a:p>
      </dgm:t>
    </dgm:pt>
    <dgm:pt modelId="{507117A2-ABB6-4B87-BE8D-1EE16DA0B5ED}" type="pres">
      <dgm:prSet presAssocID="{3EA02484-3C7A-4EBA-B909-85A12BDA3D61}" presName="Name21" presStyleCnt="0"/>
      <dgm:spPr/>
    </dgm:pt>
    <dgm:pt modelId="{CA816109-6B24-4BCA-B77E-2C6C715E0C3D}" type="pres">
      <dgm:prSet presAssocID="{3EA02484-3C7A-4EBA-B909-85A12BDA3D61}" presName="level2Shape" presStyleLbl="node4" presStyleIdx="9" presStyleCnt="10" custLinFactX="59415" custLinFactNeighborX="100000"/>
      <dgm:spPr/>
      <dgm:t>
        <a:bodyPr/>
        <a:lstStyle/>
        <a:p>
          <a:endParaRPr lang="tr-TR"/>
        </a:p>
      </dgm:t>
    </dgm:pt>
    <dgm:pt modelId="{527647FC-7167-4EEE-8C4D-A36577CB6FAC}" type="pres">
      <dgm:prSet presAssocID="{3EA02484-3C7A-4EBA-B909-85A12BDA3D61}" presName="hierChild3" presStyleCnt="0"/>
      <dgm:spPr/>
    </dgm:pt>
    <dgm:pt modelId="{52D03259-390B-4D7E-8C8B-3CBDC413E019}" type="pres">
      <dgm:prSet presAssocID="{1D753A33-A69C-446D-8953-A63FD9202FEA}" presName="bgShapesFlow" presStyleCnt="0"/>
      <dgm:spPr/>
    </dgm:pt>
  </dgm:ptLst>
  <dgm:cxnLst>
    <dgm:cxn modelId="{E8E49732-5C59-4C72-BB4D-66EDF834CE1C}" type="presOf" srcId="{9F5B7E2E-17AC-4EC1-9523-A48408A64E64}" destId="{4AB6553D-CBDB-4AC5-8017-4A020E147286}" srcOrd="0" destOrd="0" presId="urn:microsoft.com/office/officeart/2005/8/layout/hierarchy6"/>
    <dgm:cxn modelId="{48DB5C03-9FD5-431E-81D5-D6F9CE5FD80D}" type="presOf" srcId="{CAD4AA70-ACA2-4FDD-9318-BAFDABB3096E}" destId="{C63C840F-7256-4EB5-874F-84C8473CC0B1}" srcOrd="0" destOrd="0" presId="urn:microsoft.com/office/officeart/2005/8/layout/hierarchy6"/>
    <dgm:cxn modelId="{AD76EBE0-1D38-4EB8-A3F9-27E4E024CB52}" srcId="{DD4DF09E-F3F5-4A32-AE61-8EB376BB685D}" destId="{54303D8B-E127-41E2-AC48-7D38D8CF6629}" srcOrd="0" destOrd="0" parTransId="{B0F961C3-86B9-47B0-B53C-E817216BE041}" sibTransId="{454D4311-97D9-4403-820D-A67BC6B99F21}"/>
    <dgm:cxn modelId="{D23DE043-998F-48D0-9A1F-A797714D34E2}" type="presOf" srcId="{DFDEDFB7-2657-43E9-B40B-EF39D484CD7C}" destId="{23181496-33DA-4C62-9540-7A8CAB4F5577}" srcOrd="0" destOrd="0" presId="urn:microsoft.com/office/officeart/2005/8/layout/hierarchy6"/>
    <dgm:cxn modelId="{F1BD622D-95D8-44F2-A7BB-D90AAFD0F645}" type="presOf" srcId="{8888E162-7145-40FF-94DF-320D05198F08}" destId="{E47AD81F-4682-437A-B434-915AF8CFA994}" srcOrd="0" destOrd="0" presId="urn:microsoft.com/office/officeart/2005/8/layout/hierarchy6"/>
    <dgm:cxn modelId="{E105A085-E123-42DF-ACD3-712C63E778FD}" type="presOf" srcId="{DA734AF5-3350-4324-B1A0-54F417C5408E}" destId="{E5F137EA-B810-4C28-85BD-468A3EB24E49}" srcOrd="0" destOrd="0" presId="urn:microsoft.com/office/officeart/2005/8/layout/hierarchy6"/>
    <dgm:cxn modelId="{35B2492C-F473-493E-94B0-C754251E39BE}" type="presOf" srcId="{3F3DF564-4ED5-45C8-8138-683101B207C2}" destId="{960E147F-6163-489F-B004-70B44D257A3E}" srcOrd="0" destOrd="0" presId="urn:microsoft.com/office/officeart/2005/8/layout/hierarchy6"/>
    <dgm:cxn modelId="{62AEA902-47FF-4C8A-9F9B-915A3C235FD4}" type="presOf" srcId="{A39782A2-A6E1-427B-92C7-8B1FCF833C1D}" destId="{E1EEB696-F040-47F3-81DD-AE7C67EFC382}" srcOrd="0" destOrd="0" presId="urn:microsoft.com/office/officeart/2005/8/layout/hierarchy6"/>
    <dgm:cxn modelId="{E3F4283D-50BF-453E-97D9-894D32FC3684}" type="presOf" srcId="{34D361AC-9DB1-44CC-9CE7-4F5614A4D446}" destId="{1C070950-5B4F-4B43-B201-91989ACB0746}" srcOrd="0" destOrd="0" presId="urn:microsoft.com/office/officeart/2005/8/layout/hierarchy6"/>
    <dgm:cxn modelId="{57D29C8A-F5D7-4FC4-9FCD-5F7AE3E5EAEF}" srcId="{5F90EFCB-3BA3-434A-82D4-A621CC02FCF7}" destId="{DA734AF5-3350-4324-B1A0-54F417C5408E}" srcOrd="0" destOrd="0" parTransId="{256E53E0-82CA-4706-9CF6-89055AA92ED9}" sibTransId="{6C5CE24B-7A6A-41A6-9D60-50108B89980B}"/>
    <dgm:cxn modelId="{96ECD117-85FE-4576-9C09-55B9BD50609C}" type="presOf" srcId="{A7101E60-F4CB-45F3-A030-9AC8563CB9A6}" destId="{D504278E-587A-4F8D-9E91-C8B83AB1BDB9}" srcOrd="0" destOrd="0" presId="urn:microsoft.com/office/officeart/2005/8/layout/hierarchy6"/>
    <dgm:cxn modelId="{AD6EF616-377E-4C58-92D6-1366D8A4A680}" srcId="{FDD45837-E1FB-4CE8-A986-C9368878E829}" destId="{7AED850C-9C92-4D5A-930B-D9BC4B86F854}" srcOrd="0" destOrd="0" parTransId="{DFDEDFB7-2657-43E9-B40B-EF39D484CD7C}" sibTransId="{739C4D24-C43F-401C-A0A1-7EDDF51BB5CE}"/>
    <dgm:cxn modelId="{BDBC4208-91FF-4207-A05F-5A335549A27C}" type="presOf" srcId="{33B0498D-0E68-4567-96D5-81DDAB90E641}" destId="{6F7089D2-37B3-4F29-ABC2-F63EF8109A96}" srcOrd="0" destOrd="0" presId="urn:microsoft.com/office/officeart/2005/8/layout/hierarchy6"/>
    <dgm:cxn modelId="{38AF0A14-B9F9-4E77-B3B5-6355037D2D10}" type="presOf" srcId="{2100FB9B-2F44-430F-9F3C-C4EBEA891167}" destId="{675F3369-BB3C-42CE-9F44-F80A943A7630}" srcOrd="0" destOrd="0" presId="urn:microsoft.com/office/officeart/2005/8/layout/hierarchy6"/>
    <dgm:cxn modelId="{A39AA614-1D3F-4FB8-B9F2-2F713BD8E487}" srcId="{8888E162-7145-40FF-94DF-320D05198F08}" destId="{FDD45837-E1FB-4CE8-A986-C9368878E829}" srcOrd="1" destOrd="0" parTransId="{020E86D3-0E5A-4867-9DA5-71AB8FB5F8D0}" sibTransId="{011E0586-8CB8-4CF3-A5B2-1A0E817A912D}"/>
    <dgm:cxn modelId="{2DAD4FE1-1CF0-43EE-B718-2C88867BBF43}" type="presOf" srcId="{020E86D3-0E5A-4867-9DA5-71AB8FB5F8D0}" destId="{DB39EF73-F962-4019-BCDC-191D9F9DEF14}" srcOrd="0" destOrd="0" presId="urn:microsoft.com/office/officeart/2005/8/layout/hierarchy6"/>
    <dgm:cxn modelId="{8EC756D1-2984-416A-9736-E00B1465B4C9}" type="presOf" srcId="{DD4DF09E-F3F5-4A32-AE61-8EB376BB685D}" destId="{A83D9AB5-DD46-43DA-960B-34A45464F391}" srcOrd="0" destOrd="0" presId="urn:microsoft.com/office/officeart/2005/8/layout/hierarchy6"/>
    <dgm:cxn modelId="{EB66480B-8623-4BC4-9BEF-6862FD416FCE}" srcId="{8888E162-7145-40FF-94DF-320D05198F08}" destId="{A7101E60-F4CB-45F3-A030-9AC8563CB9A6}" srcOrd="2" destOrd="0" parTransId="{1DF3436B-E186-452D-B791-1CF2EAFA5E38}" sibTransId="{9AA66E69-6019-4CA9-9E84-726926BA1680}"/>
    <dgm:cxn modelId="{0BFCB741-BEEE-4C34-AFD7-DDF77CCA103F}" type="presOf" srcId="{6B05CFC3-7C51-4299-84BE-1314EB33BE46}" destId="{BBD2633D-85B8-423A-95B1-BDA27D774A6F}" srcOrd="0" destOrd="0" presId="urn:microsoft.com/office/officeart/2005/8/layout/hierarchy6"/>
    <dgm:cxn modelId="{DCED1F65-8A19-4286-9057-8107B79CC695}" srcId="{8888E162-7145-40FF-94DF-320D05198F08}" destId="{E5B6B0F6-6149-4466-9631-8EFEECC0695E}" srcOrd="0" destOrd="0" parTransId="{0E2796D3-BBE6-4EBB-B5FE-5D2BF45CE13E}" sibTransId="{08BB5F78-5965-4F07-8F1B-F4C870050E41}"/>
    <dgm:cxn modelId="{5FD3C967-136A-466B-9E1E-F7A0EA004308}" type="presOf" srcId="{1D753A33-A69C-446D-8953-A63FD9202FEA}" destId="{1E1C1CDB-D326-4B41-B5D3-259B87C12785}" srcOrd="0" destOrd="0" presId="urn:microsoft.com/office/officeart/2005/8/layout/hierarchy6"/>
    <dgm:cxn modelId="{1709ED4A-B78B-46B4-9446-5A0942B370C5}" type="presOf" srcId="{3EA02484-3C7A-4EBA-B909-85A12BDA3D61}" destId="{CA816109-6B24-4BCA-B77E-2C6C715E0C3D}" srcOrd="0" destOrd="0" presId="urn:microsoft.com/office/officeart/2005/8/layout/hierarchy6"/>
    <dgm:cxn modelId="{1962F465-9D79-4712-BAA7-453FCA61901E}" type="presOf" srcId="{256E53E0-82CA-4706-9CF6-89055AA92ED9}" destId="{54B8F2B7-3D31-4726-84CC-3DD3E30431EC}" srcOrd="0" destOrd="0" presId="urn:microsoft.com/office/officeart/2005/8/layout/hierarchy6"/>
    <dgm:cxn modelId="{4DE98866-B301-467B-AEE9-89D0CA82E8DE}" srcId="{D177A48B-856D-4BE4-B640-2C990AB2DC4C}" destId="{3EA02484-3C7A-4EBA-B909-85A12BDA3D61}" srcOrd="0" destOrd="0" parTransId="{775379AD-B07E-458D-8651-CAA3608E5DC3}" sibTransId="{2751B7C0-97C0-479C-8407-E2B439D6F9AE}"/>
    <dgm:cxn modelId="{79146BE3-8E9C-45E4-9EFD-EB13EA512EF4}" srcId="{8888E162-7145-40FF-94DF-320D05198F08}" destId="{B9F2404C-5DAA-4AC5-9DA6-78582EEBAC64}" srcOrd="4" destOrd="0" parTransId="{A3A3E537-3C30-42B8-AD18-8C342860ED96}" sibTransId="{C8FA2D55-40EC-442C-A80A-5B4C70BCE401}"/>
    <dgm:cxn modelId="{C3D844A9-029B-4CE7-9ABD-4080F9584727}" type="presOf" srcId="{E5B6B0F6-6149-4466-9631-8EFEECC0695E}" destId="{0E42196D-5513-4F81-B008-F859349BA6D9}" srcOrd="0" destOrd="0" presId="urn:microsoft.com/office/officeart/2005/8/layout/hierarchy6"/>
    <dgm:cxn modelId="{42A9EFBD-08C0-48CA-BB74-BC1F96365A19}" srcId="{7AED850C-9C92-4D5A-930B-D9BC4B86F854}" destId="{F431C861-EAED-4CAF-A202-14C2F44D7CC9}" srcOrd="0" destOrd="0" parTransId="{2100FB9B-2F44-430F-9F3C-C4EBEA891167}" sibTransId="{0B39B552-D3DE-4F15-A5A0-2ACEB4506241}"/>
    <dgm:cxn modelId="{35E32DDF-54E3-4B8B-90D8-2E14E6640712}" type="presOf" srcId="{0CD9C210-B22B-4192-9E7F-5161515F2A8E}" destId="{BB9BF4E2-206C-495E-8870-182059986F94}" srcOrd="0" destOrd="0" presId="urn:microsoft.com/office/officeart/2005/8/layout/hierarchy6"/>
    <dgm:cxn modelId="{3DD15DBA-9050-4783-9C9E-2C70AF553F2B}" type="presOf" srcId="{B0F961C3-86B9-47B0-B53C-E817216BE041}" destId="{B98F5309-3396-470D-ACC2-16D56E6C6D11}" srcOrd="0" destOrd="0" presId="urn:microsoft.com/office/officeart/2005/8/layout/hierarchy6"/>
    <dgm:cxn modelId="{CD4CCEB0-6A14-4F20-BC3F-D384E2EB6665}" type="presOf" srcId="{B9F2404C-5DAA-4AC5-9DA6-78582EEBAC64}" destId="{F32FCD59-6A33-46D2-843A-CF4F77219114}" srcOrd="0" destOrd="0" presId="urn:microsoft.com/office/officeart/2005/8/layout/hierarchy6"/>
    <dgm:cxn modelId="{8E472081-9326-4BEA-A9FA-4500DFBE5D74}" type="presOf" srcId="{B82A9903-5CC3-46FA-B070-372B3C6BC8A0}" destId="{E7C54695-181E-4AAD-9A21-F0CCB6D38F28}" srcOrd="0" destOrd="0" presId="urn:microsoft.com/office/officeart/2005/8/layout/hierarchy6"/>
    <dgm:cxn modelId="{A6974443-9165-4938-9C39-952A7438DF21}" type="presOf" srcId="{81BF8762-D639-4D02-A01F-CA82A0B17A96}" destId="{5F203AC5-9D2C-405A-957C-164B2145F2CA}" srcOrd="0" destOrd="0" presId="urn:microsoft.com/office/officeart/2005/8/layout/hierarchy6"/>
    <dgm:cxn modelId="{1E08D4CE-EB8E-472E-A9A9-E5FED2B3E522}" type="presOf" srcId="{775379AD-B07E-458D-8651-CAA3608E5DC3}" destId="{6B43373D-8564-414A-8C9E-0734F1AC1F04}" srcOrd="0" destOrd="0" presId="urn:microsoft.com/office/officeart/2005/8/layout/hierarchy6"/>
    <dgm:cxn modelId="{16B62E62-8953-4838-A2AA-B04F4DB315BF}" srcId="{A7101E60-F4CB-45F3-A030-9AC8563CB9A6}" destId="{B82A9903-5CC3-46FA-B070-372B3C6BC8A0}" srcOrd="0" destOrd="0" parTransId="{6B05CFC3-7C51-4299-84BE-1314EB33BE46}" sibTransId="{2111FDF3-C501-4233-AD30-6FED45169B02}"/>
    <dgm:cxn modelId="{6EB6D8A0-52E5-47E7-848C-B2AA9716F24E}" srcId="{3F3DF564-4ED5-45C8-8138-683101B207C2}" destId="{8888E162-7145-40FF-94DF-320D05198F08}" srcOrd="0" destOrd="0" parTransId="{CAD4AA70-ACA2-4FDD-9318-BAFDABB3096E}" sibTransId="{FBEFBBD3-9CA0-4CAD-A7C7-9EC04859483B}"/>
    <dgm:cxn modelId="{D18B224E-17DE-40AC-BF42-A19156A620A1}" type="presOf" srcId="{FDD45837-E1FB-4CE8-A986-C9368878E829}" destId="{A3CE173E-7538-431A-A771-850FCCBAB72F}" srcOrd="0" destOrd="0" presId="urn:microsoft.com/office/officeart/2005/8/layout/hierarchy6"/>
    <dgm:cxn modelId="{B5C21C89-0BF2-4580-9365-5A7416D67EF0}" type="presOf" srcId="{54303D8B-E127-41E2-AC48-7D38D8CF6629}" destId="{03C0A3D3-D98E-4C7C-961A-405080AA3F92}" srcOrd="0" destOrd="0" presId="urn:microsoft.com/office/officeart/2005/8/layout/hierarchy6"/>
    <dgm:cxn modelId="{6A4D91D6-37A0-4941-82B9-F3BC0FE6A7E3}" type="presOf" srcId="{7AED850C-9C92-4D5A-930B-D9BC4B86F854}" destId="{3BD8B656-2652-4377-B27C-C45D2B24CB8C}" srcOrd="0" destOrd="0" presId="urn:microsoft.com/office/officeart/2005/8/layout/hierarchy6"/>
    <dgm:cxn modelId="{8E1BCA3B-9E77-4368-AD34-C15A6C9BD939}" type="presOf" srcId="{D177A48B-856D-4BE4-B640-2C990AB2DC4C}" destId="{68F0D966-BFBE-4FF3-A39A-3F3EAD18161E}" srcOrd="0" destOrd="0" presId="urn:microsoft.com/office/officeart/2005/8/layout/hierarchy6"/>
    <dgm:cxn modelId="{3BB32BD1-F068-469F-9B42-F5E9D94C8423}" srcId="{8888E162-7145-40FF-94DF-320D05198F08}" destId="{33B0498D-0E68-4567-96D5-81DDAB90E641}" srcOrd="3" destOrd="0" parTransId="{9F5B7E2E-17AC-4EC1-9523-A48408A64E64}" sibTransId="{6F6DBB08-77ED-4B08-90D4-A77D6B2B3B0D}"/>
    <dgm:cxn modelId="{7A72817E-2D12-41A7-9441-EFADF5D64E8A}" type="presOf" srcId="{5F90EFCB-3BA3-434A-82D4-A621CC02FCF7}" destId="{8B8FA833-98AE-45CD-B488-DFD688BCC639}" srcOrd="0" destOrd="0" presId="urn:microsoft.com/office/officeart/2005/8/layout/hierarchy6"/>
    <dgm:cxn modelId="{6A1D04AB-1EEB-4BF2-9003-B33E34BFC86C}" type="presOf" srcId="{1DF3436B-E186-452D-B791-1CF2EAFA5E38}" destId="{C7E49B5C-4DB1-4996-9BC1-FDB49F979BCF}" srcOrd="0" destOrd="0" presId="urn:microsoft.com/office/officeart/2005/8/layout/hierarchy6"/>
    <dgm:cxn modelId="{557B502A-3226-4FA7-9A6D-D6A6DF25DF0D}" type="presOf" srcId="{0E2796D3-BBE6-4EBB-B5FE-5D2BF45CE13E}" destId="{C0ED7495-5A3B-4153-B0A9-B77A20C59657}" srcOrd="0" destOrd="0" presId="urn:microsoft.com/office/officeart/2005/8/layout/hierarchy6"/>
    <dgm:cxn modelId="{7DC72717-3533-413B-AFCD-5B859B908FDB}" type="presOf" srcId="{A705C023-D3E8-4D79-A236-B57C1D1D05B7}" destId="{08164E02-BEB3-4C08-B870-CFBE0A959D92}" srcOrd="0" destOrd="0" presId="urn:microsoft.com/office/officeart/2005/8/layout/hierarchy6"/>
    <dgm:cxn modelId="{360655E5-A47A-4DB3-A57B-76030F03763C}" type="presOf" srcId="{F431C861-EAED-4CAF-A202-14C2F44D7CC9}" destId="{A70A1BB9-1A56-45D3-84D7-2FB4BE572816}" srcOrd="0" destOrd="0" presId="urn:microsoft.com/office/officeart/2005/8/layout/hierarchy6"/>
    <dgm:cxn modelId="{F36BEC36-6EF9-4AA6-A81D-4334D6419A96}" srcId="{B82A9903-5CC3-46FA-B070-372B3C6BC8A0}" destId="{A705C023-D3E8-4D79-A236-B57C1D1D05B7}" srcOrd="0" destOrd="0" parTransId="{34D361AC-9DB1-44CC-9CE7-4F5614A4D446}" sibTransId="{E50174F5-CC43-4B3B-929C-3A6AA2B8CD77}"/>
    <dgm:cxn modelId="{D0D63463-3F69-4790-8C2F-C72D5E8C4ECF}" type="presOf" srcId="{A3A3E537-3C30-42B8-AD18-8C342860ED96}" destId="{4C6EFE80-954B-4FA1-9B26-19ED4D348691}" srcOrd="0" destOrd="0" presId="urn:microsoft.com/office/officeart/2005/8/layout/hierarchy6"/>
    <dgm:cxn modelId="{BF1F4A43-B311-4859-9E28-8E7E14E4BE92}" srcId="{E5B6B0F6-6149-4466-9631-8EFEECC0695E}" destId="{5F90EFCB-3BA3-434A-82D4-A621CC02FCF7}" srcOrd="0" destOrd="0" parTransId="{81BF8762-D639-4D02-A01F-CA82A0B17A96}" sibTransId="{B6C55F44-14BD-4121-9E95-7E4919FA6F5D}"/>
    <dgm:cxn modelId="{4BCDE4D1-A54C-40D7-BC3B-3B0C7FA91274}" srcId="{B9F2404C-5DAA-4AC5-9DA6-78582EEBAC64}" destId="{D177A48B-856D-4BE4-B640-2C990AB2DC4C}" srcOrd="0" destOrd="0" parTransId="{A39782A2-A6E1-427B-92C7-8B1FCF833C1D}" sibTransId="{6FF73D24-F1DE-4CD4-A86B-BAEC2132B6E5}"/>
    <dgm:cxn modelId="{585190D1-4507-4A99-A5BB-343FF2A62218}" srcId="{1D753A33-A69C-446D-8953-A63FD9202FEA}" destId="{3F3DF564-4ED5-45C8-8138-683101B207C2}" srcOrd="0" destOrd="0" parTransId="{BD82F332-EC07-4E19-9698-33807292FD33}" sibTransId="{73ED4264-4CF8-47BB-9FC1-06C8BDC4B5DB}"/>
    <dgm:cxn modelId="{1C484AF7-126A-44CE-90CC-3FB3596C7BAC}" srcId="{33B0498D-0E68-4567-96D5-81DDAB90E641}" destId="{DD4DF09E-F3F5-4A32-AE61-8EB376BB685D}" srcOrd="0" destOrd="0" parTransId="{0CD9C210-B22B-4192-9E7F-5161515F2A8E}" sibTransId="{3EE4A42B-947B-4EFC-A2C2-DC0FD3C454B1}"/>
    <dgm:cxn modelId="{03C2EE19-DC0F-4D17-A1A9-61AEA15027E0}" type="presParOf" srcId="{1E1C1CDB-D326-4B41-B5D3-259B87C12785}" destId="{643C9C86-EFF8-4375-9609-E9D1BC19EBC7}" srcOrd="0" destOrd="0" presId="urn:microsoft.com/office/officeart/2005/8/layout/hierarchy6"/>
    <dgm:cxn modelId="{1BC59FC0-8F60-4390-8DBF-1C6A0706D047}" type="presParOf" srcId="{643C9C86-EFF8-4375-9609-E9D1BC19EBC7}" destId="{4CC5E37E-4FB4-4536-B9DC-D51F6240A835}" srcOrd="0" destOrd="0" presId="urn:microsoft.com/office/officeart/2005/8/layout/hierarchy6"/>
    <dgm:cxn modelId="{A6A5119E-547A-4F03-AB89-B74542D335F5}" type="presParOf" srcId="{4CC5E37E-4FB4-4536-B9DC-D51F6240A835}" destId="{AAE366E5-265C-4922-8943-437081364FD7}" srcOrd="0" destOrd="0" presId="urn:microsoft.com/office/officeart/2005/8/layout/hierarchy6"/>
    <dgm:cxn modelId="{F7445BC3-5D8A-45DA-AF9D-66C2B76A18ED}" type="presParOf" srcId="{AAE366E5-265C-4922-8943-437081364FD7}" destId="{960E147F-6163-489F-B004-70B44D257A3E}" srcOrd="0" destOrd="0" presId="urn:microsoft.com/office/officeart/2005/8/layout/hierarchy6"/>
    <dgm:cxn modelId="{FA9A70D1-6B8D-4CDE-8E5D-7CA7FAC7EDAE}" type="presParOf" srcId="{AAE366E5-265C-4922-8943-437081364FD7}" destId="{35A1FDD9-C57E-4ADB-ABA7-05583DF55F9C}" srcOrd="1" destOrd="0" presId="urn:microsoft.com/office/officeart/2005/8/layout/hierarchy6"/>
    <dgm:cxn modelId="{86B74B77-C96C-4F05-BC06-D2987F5C7CCF}" type="presParOf" srcId="{35A1FDD9-C57E-4ADB-ABA7-05583DF55F9C}" destId="{C63C840F-7256-4EB5-874F-84C8473CC0B1}" srcOrd="0" destOrd="0" presId="urn:microsoft.com/office/officeart/2005/8/layout/hierarchy6"/>
    <dgm:cxn modelId="{4649BB96-8557-4758-82EE-0EE7BBCB670F}" type="presParOf" srcId="{35A1FDD9-C57E-4ADB-ABA7-05583DF55F9C}" destId="{E3268E42-9F65-4252-9558-949B979C473B}" srcOrd="1" destOrd="0" presId="urn:microsoft.com/office/officeart/2005/8/layout/hierarchy6"/>
    <dgm:cxn modelId="{D3ECDA8A-7677-4968-8078-44A02FDA589C}" type="presParOf" srcId="{E3268E42-9F65-4252-9558-949B979C473B}" destId="{E47AD81F-4682-437A-B434-915AF8CFA994}" srcOrd="0" destOrd="0" presId="urn:microsoft.com/office/officeart/2005/8/layout/hierarchy6"/>
    <dgm:cxn modelId="{85B09ADD-6741-4AB6-B2D2-3E02D89C6CE7}" type="presParOf" srcId="{E3268E42-9F65-4252-9558-949B979C473B}" destId="{6B26AA84-E1E0-407D-961B-DD13BFC54E87}" srcOrd="1" destOrd="0" presId="urn:microsoft.com/office/officeart/2005/8/layout/hierarchy6"/>
    <dgm:cxn modelId="{048E796A-4E96-4D9A-AC28-EA563E9EC266}" type="presParOf" srcId="{6B26AA84-E1E0-407D-961B-DD13BFC54E87}" destId="{C0ED7495-5A3B-4153-B0A9-B77A20C59657}" srcOrd="0" destOrd="0" presId="urn:microsoft.com/office/officeart/2005/8/layout/hierarchy6"/>
    <dgm:cxn modelId="{97D66D3D-85A8-4932-B261-5FF18B5C931B}" type="presParOf" srcId="{6B26AA84-E1E0-407D-961B-DD13BFC54E87}" destId="{34EB0517-C0C4-467B-A649-DDFFC6251769}" srcOrd="1" destOrd="0" presId="urn:microsoft.com/office/officeart/2005/8/layout/hierarchy6"/>
    <dgm:cxn modelId="{875BC094-6240-43D7-9FDA-5091A1DED886}" type="presParOf" srcId="{34EB0517-C0C4-467B-A649-DDFFC6251769}" destId="{0E42196D-5513-4F81-B008-F859349BA6D9}" srcOrd="0" destOrd="0" presId="urn:microsoft.com/office/officeart/2005/8/layout/hierarchy6"/>
    <dgm:cxn modelId="{956C8227-061C-48CD-AE9F-D0673FBFBE3B}" type="presParOf" srcId="{34EB0517-C0C4-467B-A649-DDFFC6251769}" destId="{378FDAC1-AA3C-46FE-90F1-714EA106D54C}" srcOrd="1" destOrd="0" presId="urn:microsoft.com/office/officeart/2005/8/layout/hierarchy6"/>
    <dgm:cxn modelId="{BA1BA385-2113-488E-9FF6-EF1ED6DDFB55}" type="presParOf" srcId="{378FDAC1-AA3C-46FE-90F1-714EA106D54C}" destId="{5F203AC5-9D2C-405A-957C-164B2145F2CA}" srcOrd="0" destOrd="0" presId="urn:microsoft.com/office/officeart/2005/8/layout/hierarchy6"/>
    <dgm:cxn modelId="{CE7623CF-2D2E-4B5A-8D49-AFD9F69F72C5}" type="presParOf" srcId="{378FDAC1-AA3C-46FE-90F1-714EA106D54C}" destId="{CF3A727E-563C-4F5C-9E8B-0A45910536E1}" srcOrd="1" destOrd="0" presId="urn:microsoft.com/office/officeart/2005/8/layout/hierarchy6"/>
    <dgm:cxn modelId="{5534CC49-4870-444E-9DEC-B232D22E600B}" type="presParOf" srcId="{CF3A727E-563C-4F5C-9E8B-0A45910536E1}" destId="{8B8FA833-98AE-45CD-B488-DFD688BCC639}" srcOrd="0" destOrd="0" presId="urn:microsoft.com/office/officeart/2005/8/layout/hierarchy6"/>
    <dgm:cxn modelId="{F6116029-E45F-4B26-8331-BC31D7AE5D69}" type="presParOf" srcId="{CF3A727E-563C-4F5C-9E8B-0A45910536E1}" destId="{4B4EB5F6-2717-49DF-BA76-4E3FA106A23E}" srcOrd="1" destOrd="0" presId="urn:microsoft.com/office/officeart/2005/8/layout/hierarchy6"/>
    <dgm:cxn modelId="{5A82E9FD-477F-464B-87BC-1AACEEF2B950}" type="presParOf" srcId="{4B4EB5F6-2717-49DF-BA76-4E3FA106A23E}" destId="{54B8F2B7-3D31-4726-84CC-3DD3E30431EC}" srcOrd="0" destOrd="0" presId="urn:microsoft.com/office/officeart/2005/8/layout/hierarchy6"/>
    <dgm:cxn modelId="{F3D8B6E2-E539-4DA2-8327-92A89FBE6CD3}" type="presParOf" srcId="{4B4EB5F6-2717-49DF-BA76-4E3FA106A23E}" destId="{5FB5FA9A-284C-4525-B606-8764C5C4C923}" srcOrd="1" destOrd="0" presId="urn:microsoft.com/office/officeart/2005/8/layout/hierarchy6"/>
    <dgm:cxn modelId="{11FB5352-A27E-4A01-BF6E-393EFB2FE81E}" type="presParOf" srcId="{5FB5FA9A-284C-4525-B606-8764C5C4C923}" destId="{E5F137EA-B810-4C28-85BD-468A3EB24E49}" srcOrd="0" destOrd="0" presId="urn:microsoft.com/office/officeart/2005/8/layout/hierarchy6"/>
    <dgm:cxn modelId="{CBC35415-F520-4C34-AB39-CBE1BE85CBB8}" type="presParOf" srcId="{5FB5FA9A-284C-4525-B606-8764C5C4C923}" destId="{598779FE-A046-4055-8C88-277F1F09DF70}" srcOrd="1" destOrd="0" presId="urn:microsoft.com/office/officeart/2005/8/layout/hierarchy6"/>
    <dgm:cxn modelId="{6EF1706C-9F4E-49EC-96F5-395BB4A6B510}" type="presParOf" srcId="{6B26AA84-E1E0-407D-961B-DD13BFC54E87}" destId="{DB39EF73-F962-4019-BCDC-191D9F9DEF14}" srcOrd="2" destOrd="0" presId="urn:microsoft.com/office/officeart/2005/8/layout/hierarchy6"/>
    <dgm:cxn modelId="{463919BD-D2CD-4E5D-9E14-57B1248EFC91}" type="presParOf" srcId="{6B26AA84-E1E0-407D-961B-DD13BFC54E87}" destId="{FB8AF958-B8B5-4B4A-9089-0B45894446BB}" srcOrd="3" destOrd="0" presId="urn:microsoft.com/office/officeart/2005/8/layout/hierarchy6"/>
    <dgm:cxn modelId="{BFCE536F-737B-42D8-90B8-DB52053FE3E8}" type="presParOf" srcId="{FB8AF958-B8B5-4B4A-9089-0B45894446BB}" destId="{A3CE173E-7538-431A-A771-850FCCBAB72F}" srcOrd="0" destOrd="0" presId="urn:microsoft.com/office/officeart/2005/8/layout/hierarchy6"/>
    <dgm:cxn modelId="{753FCBC5-AF20-42E3-94F3-B2A48D5E596E}" type="presParOf" srcId="{FB8AF958-B8B5-4B4A-9089-0B45894446BB}" destId="{E2C95ABC-FE43-4652-8B93-467B6574CC02}" srcOrd="1" destOrd="0" presId="urn:microsoft.com/office/officeart/2005/8/layout/hierarchy6"/>
    <dgm:cxn modelId="{212AFB4A-E181-47FD-80FE-0A3A1D3D8B94}" type="presParOf" srcId="{E2C95ABC-FE43-4652-8B93-467B6574CC02}" destId="{23181496-33DA-4C62-9540-7A8CAB4F5577}" srcOrd="0" destOrd="0" presId="urn:microsoft.com/office/officeart/2005/8/layout/hierarchy6"/>
    <dgm:cxn modelId="{864D337B-88C3-4F54-BBB9-11E19C41AB4C}" type="presParOf" srcId="{E2C95ABC-FE43-4652-8B93-467B6574CC02}" destId="{45F0287A-91A8-4A72-9567-3B79B6DAEDF1}" srcOrd="1" destOrd="0" presId="urn:microsoft.com/office/officeart/2005/8/layout/hierarchy6"/>
    <dgm:cxn modelId="{2DBC61F1-6016-418D-8C8E-174E8D1D1103}" type="presParOf" srcId="{45F0287A-91A8-4A72-9567-3B79B6DAEDF1}" destId="{3BD8B656-2652-4377-B27C-C45D2B24CB8C}" srcOrd="0" destOrd="0" presId="urn:microsoft.com/office/officeart/2005/8/layout/hierarchy6"/>
    <dgm:cxn modelId="{AE3910E4-D0E8-45AB-BFFC-08558B2C7FDB}" type="presParOf" srcId="{45F0287A-91A8-4A72-9567-3B79B6DAEDF1}" destId="{9531F35E-93A7-4B17-9E9B-227020DED9F0}" srcOrd="1" destOrd="0" presId="urn:microsoft.com/office/officeart/2005/8/layout/hierarchy6"/>
    <dgm:cxn modelId="{AD5CB5E2-B5B0-4E37-A672-7E49D0230286}" type="presParOf" srcId="{9531F35E-93A7-4B17-9E9B-227020DED9F0}" destId="{675F3369-BB3C-42CE-9F44-F80A943A7630}" srcOrd="0" destOrd="0" presId="urn:microsoft.com/office/officeart/2005/8/layout/hierarchy6"/>
    <dgm:cxn modelId="{B780E8A2-B794-4871-A011-501853D2C7D3}" type="presParOf" srcId="{9531F35E-93A7-4B17-9E9B-227020DED9F0}" destId="{588CE278-DAA8-4623-91DA-5EB2F525F406}" srcOrd="1" destOrd="0" presId="urn:microsoft.com/office/officeart/2005/8/layout/hierarchy6"/>
    <dgm:cxn modelId="{F074C9E6-F436-48A7-917D-928415C7491A}" type="presParOf" srcId="{588CE278-DAA8-4623-91DA-5EB2F525F406}" destId="{A70A1BB9-1A56-45D3-84D7-2FB4BE572816}" srcOrd="0" destOrd="0" presId="urn:microsoft.com/office/officeart/2005/8/layout/hierarchy6"/>
    <dgm:cxn modelId="{D5B61ABF-999D-4903-A91F-9D72D567E17E}" type="presParOf" srcId="{588CE278-DAA8-4623-91DA-5EB2F525F406}" destId="{DCE6FCE2-B819-454F-8ED6-3D6D7D0B9AFD}" srcOrd="1" destOrd="0" presId="urn:microsoft.com/office/officeart/2005/8/layout/hierarchy6"/>
    <dgm:cxn modelId="{CAD5EC58-42E3-421F-B8A1-AF05C21A724B}" type="presParOf" srcId="{6B26AA84-E1E0-407D-961B-DD13BFC54E87}" destId="{C7E49B5C-4DB1-4996-9BC1-FDB49F979BCF}" srcOrd="4" destOrd="0" presId="urn:microsoft.com/office/officeart/2005/8/layout/hierarchy6"/>
    <dgm:cxn modelId="{E26E1152-C775-4946-A3A3-1C09836F9E9A}" type="presParOf" srcId="{6B26AA84-E1E0-407D-961B-DD13BFC54E87}" destId="{4D6EBF51-4C85-4280-B7EA-D6E09C2A81FA}" srcOrd="5" destOrd="0" presId="urn:microsoft.com/office/officeart/2005/8/layout/hierarchy6"/>
    <dgm:cxn modelId="{57B9ED8B-022B-4467-98D2-B5AE7B62C0A1}" type="presParOf" srcId="{4D6EBF51-4C85-4280-B7EA-D6E09C2A81FA}" destId="{D504278E-587A-4F8D-9E91-C8B83AB1BDB9}" srcOrd="0" destOrd="0" presId="urn:microsoft.com/office/officeart/2005/8/layout/hierarchy6"/>
    <dgm:cxn modelId="{208F524F-E69C-4A9D-9B39-C949E58C875E}" type="presParOf" srcId="{4D6EBF51-4C85-4280-B7EA-D6E09C2A81FA}" destId="{48E0720A-E78D-4B56-9036-73F88D502B77}" srcOrd="1" destOrd="0" presId="urn:microsoft.com/office/officeart/2005/8/layout/hierarchy6"/>
    <dgm:cxn modelId="{0637EDC0-49F0-4E5F-AF25-3DED4E3EDB0F}" type="presParOf" srcId="{48E0720A-E78D-4B56-9036-73F88D502B77}" destId="{BBD2633D-85B8-423A-95B1-BDA27D774A6F}" srcOrd="0" destOrd="0" presId="urn:microsoft.com/office/officeart/2005/8/layout/hierarchy6"/>
    <dgm:cxn modelId="{0A4DC870-BD66-4F1C-9C09-CAD3880B1A50}" type="presParOf" srcId="{48E0720A-E78D-4B56-9036-73F88D502B77}" destId="{17879C4E-B02D-40D8-8B13-6FBB9CB73494}" srcOrd="1" destOrd="0" presId="urn:microsoft.com/office/officeart/2005/8/layout/hierarchy6"/>
    <dgm:cxn modelId="{A630266A-6CF0-4CB1-9F8E-8F540AC48665}" type="presParOf" srcId="{17879C4E-B02D-40D8-8B13-6FBB9CB73494}" destId="{E7C54695-181E-4AAD-9A21-F0CCB6D38F28}" srcOrd="0" destOrd="0" presId="urn:microsoft.com/office/officeart/2005/8/layout/hierarchy6"/>
    <dgm:cxn modelId="{9CE04228-E6CB-46DD-988E-D24DA9360AE5}" type="presParOf" srcId="{17879C4E-B02D-40D8-8B13-6FBB9CB73494}" destId="{DFDA323A-2DFC-4A42-B06E-47D03C9783DE}" srcOrd="1" destOrd="0" presId="urn:microsoft.com/office/officeart/2005/8/layout/hierarchy6"/>
    <dgm:cxn modelId="{B1CA3AB8-3C52-4C81-8C0E-39B94C8B878A}" type="presParOf" srcId="{DFDA323A-2DFC-4A42-B06E-47D03C9783DE}" destId="{1C070950-5B4F-4B43-B201-91989ACB0746}" srcOrd="0" destOrd="0" presId="urn:microsoft.com/office/officeart/2005/8/layout/hierarchy6"/>
    <dgm:cxn modelId="{3625203D-3FC8-4534-8C5B-1F12B76497A0}" type="presParOf" srcId="{DFDA323A-2DFC-4A42-B06E-47D03C9783DE}" destId="{8E3AA2DF-F9D2-4E9C-A7E6-1D3246427E11}" srcOrd="1" destOrd="0" presId="urn:microsoft.com/office/officeart/2005/8/layout/hierarchy6"/>
    <dgm:cxn modelId="{EFE4939F-5E3E-405C-85C3-6ED3E5F27AB8}" type="presParOf" srcId="{8E3AA2DF-F9D2-4E9C-A7E6-1D3246427E11}" destId="{08164E02-BEB3-4C08-B870-CFBE0A959D92}" srcOrd="0" destOrd="0" presId="urn:microsoft.com/office/officeart/2005/8/layout/hierarchy6"/>
    <dgm:cxn modelId="{0E64A706-18DB-4128-A2C1-A2B15BE60B52}" type="presParOf" srcId="{8E3AA2DF-F9D2-4E9C-A7E6-1D3246427E11}" destId="{05053E91-59A9-4889-8D57-DDFDA5E1AFD3}" srcOrd="1" destOrd="0" presId="urn:microsoft.com/office/officeart/2005/8/layout/hierarchy6"/>
    <dgm:cxn modelId="{92CC5F65-2328-4ECD-B1CB-81433865E8FE}" type="presParOf" srcId="{6B26AA84-E1E0-407D-961B-DD13BFC54E87}" destId="{4AB6553D-CBDB-4AC5-8017-4A020E147286}" srcOrd="6" destOrd="0" presId="urn:microsoft.com/office/officeart/2005/8/layout/hierarchy6"/>
    <dgm:cxn modelId="{CF6098C2-0053-41DA-9A6D-EF4B7EE7EB1B}" type="presParOf" srcId="{6B26AA84-E1E0-407D-961B-DD13BFC54E87}" destId="{15A597E4-C523-47C3-BED7-D53D32E03059}" srcOrd="7" destOrd="0" presId="urn:microsoft.com/office/officeart/2005/8/layout/hierarchy6"/>
    <dgm:cxn modelId="{A087032B-6809-4718-B0DA-A1D137B49BC9}" type="presParOf" srcId="{15A597E4-C523-47C3-BED7-D53D32E03059}" destId="{6F7089D2-37B3-4F29-ABC2-F63EF8109A96}" srcOrd="0" destOrd="0" presId="urn:microsoft.com/office/officeart/2005/8/layout/hierarchy6"/>
    <dgm:cxn modelId="{36F4AF71-B6A4-4454-8341-4FCB86C5C9D3}" type="presParOf" srcId="{15A597E4-C523-47C3-BED7-D53D32E03059}" destId="{EA0CE78A-61CC-4702-877A-C561243FDA2F}" srcOrd="1" destOrd="0" presId="urn:microsoft.com/office/officeart/2005/8/layout/hierarchy6"/>
    <dgm:cxn modelId="{0ABB8FA5-75B6-4AAD-A9C5-1A8E50DF210E}" type="presParOf" srcId="{EA0CE78A-61CC-4702-877A-C561243FDA2F}" destId="{BB9BF4E2-206C-495E-8870-182059986F94}" srcOrd="0" destOrd="0" presId="urn:microsoft.com/office/officeart/2005/8/layout/hierarchy6"/>
    <dgm:cxn modelId="{7410CD92-8972-4A81-9A21-0422E530108C}" type="presParOf" srcId="{EA0CE78A-61CC-4702-877A-C561243FDA2F}" destId="{1292858F-B5C2-46C0-B690-60C987501529}" srcOrd="1" destOrd="0" presId="urn:microsoft.com/office/officeart/2005/8/layout/hierarchy6"/>
    <dgm:cxn modelId="{3BEDA9C9-7365-40E6-A0E0-EFD37D48A1CB}" type="presParOf" srcId="{1292858F-B5C2-46C0-B690-60C987501529}" destId="{A83D9AB5-DD46-43DA-960B-34A45464F391}" srcOrd="0" destOrd="0" presId="urn:microsoft.com/office/officeart/2005/8/layout/hierarchy6"/>
    <dgm:cxn modelId="{5865DD58-1FEB-4F0A-B8E9-0841359CEED2}" type="presParOf" srcId="{1292858F-B5C2-46C0-B690-60C987501529}" destId="{0D43D606-9F3B-4E65-B11A-24F5480315FF}" srcOrd="1" destOrd="0" presId="urn:microsoft.com/office/officeart/2005/8/layout/hierarchy6"/>
    <dgm:cxn modelId="{FB7080E9-5F6D-4B3F-9FDC-4EEFE9D82729}" type="presParOf" srcId="{0D43D606-9F3B-4E65-B11A-24F5480315FF}" destId="{B98F5309-3396-470D-ACC2-16D56E6C6D11}" srcOrd="0" destOrd="0" presId="urn:microsoft.com/office/officeart/2005/8/layout/hierarchy6"/>
    <dgm:cxn modelId="{727A9A37-5C1D-4DD5-9742-2A154970D046}" type="presParOf" srcId="{0D43D606-9F3B-4E65-B11A-24F5480315FF}" destId="{6BB0F39F-FAE0-4519-A0F7-4ADA2647E76D}" srcOrd="1" destOrd="0" presId="urn:microsoft.com/office/officeart/2005/8/layout/hierarchy6"/>
    <dgm:cxn modelId="{EA7EF1DB-3B6D-45DD-B4B3-48E0DEB0D5D9}" type="presParOf" srcId="{6BB0F39F-FAE0-4519-A0F7-4ADA2647E76D}" destId="{03C0A3D3-D98E-4C7C-961A-405080AA3F92}" srcOrd="0" destOrd="0" presId="urn:microsoft.com/office/officeart/2005/8/layout/hierarchy6"/>
    <dgm:cxn modelId="{E92F7A0C-76A0-4BBA-9551-742F5BF6AF6D}" type="presParOf" srcId="{6BB0F39F-FAE0-4519-A0F7-4ADA2647E76D}" destId="{1838AD18-242D-49AC-8118-A9D6039B72AC}" srcOrd="1" destOrd="0" presId="urn:microsoft.com/office/officeart/2005/8/layout/hierarchy6"/>
    <dgm:cxn modelId="{29AE4F25-3828-484A-BB79-67A6ED38AEE1}" type="presParOf" srcId="{6B26AA84-E1E0-407D-961B-DD13BFC54E87}" destId="{4C6EFE80-954B-4FA1-9B26-19ED4D348691}" srcOrd="8" destOrd="0" presId="urn:microsoft.com/office/officeart/2005/8/layout/hierarchy6"/>
    <dgm:cxn modelId="{F900A4B3-17CF-45BE-9CC0-B1DADB046216}" type="presParOf" srcId="{6B26AA84-E1E0-407D-961B-DD13BFC54E87}" destId="{F23F6090-0E8B-46DE-8B51-4E6B97652EA4}" srcOrd="9" destOrd="0" presId="urn:microsoft.com/office/officeart/2005/8/layout/hierarchy6"/>
    <dgm:cxn modelId="{A2F4A574-34B3-4ADE-A883-FB2D5534093B}" type="presParOf" srcId="{F23F6090-0E8B-46DE-8B51-4E6B97652EA4}" destId="{F32FCD59-6A33-46D2-843A-CF4F77219114}" srcOrd="0" destOrd="0" presId="urn:microsoft.com/office/officeart/2005/8/layout/hierarchy6"/>
    <dgm:cxn modelId="{8412920C-5363-4A11-AF5F-64CC927EC0CD}" type="presParOf" srcId="{F23F6090-0E8B-46DE-8B51-4E6B97652EA4}" destId="{86B875F4-8733-462B-B7E2-0E04325E7C86}" srcOrd="1" destOrd="0" presId="urn:microsoft.com/office/officeart/2005/8/layout/hierarchy6"/>
    <dgm:cxn modelId="{567580CC-69A4-4DF1-92FA-90D354BD2B6F}" type="presParOf" srcId="{86B875F4-8733-462B-B7E2-0E04325E7C86}" destId="{E1EEB696-F040-47F3-81DD-AE7C67EFC382}" srcOrd="0" destOrd="0" presId="urn:microsoft.com/office/officeart/2005/8/layout/hierarchy6"/>
    <dgm:cxn modelId="{F0DC1347-D08A-47ED-91E7-B6E452FBC184}" type="presParOf" srcId="{86B875F4-8733-462B-B7E2-0E04325E7C86}" destId="{BB8D829E-BD28-45F9-902C-C2915E39B272}" srcOrd="1" destOrd="0" presId="urn:microsoft.com/office/officeart/2005/8/layout/hierarchy6"/>
    <dgm:cxn modelId="{5BD20E61-CE9E-43F3-B9BA-5989FC76274E}" type="presParOf" srcId="{BB8D829E-BD28-45F9-902C-C2915E39B272}" destId="{68F0D966-BFBE-4FF3-A39A-3F3EAD18161E}" srcOrd="0" destOrd="0" presId="urn:microsoft.com/office/officeart/2005/8/layout/hierarchy6"/>
    <dgm:cxn modelId="{BD9A9BB1-B842-43A4-BFFF-95FE40BA6957}" type="presParOf" srcId="{BB8D829E-BD28-45F9-902C-C2915E39B272}" destId="{8A85254F-22D0-4D69-BF2D-E61BA67683BE}" srcOrd="1" destOrd="0" presId="urn:microsoft.com/office/officeart/2005/8/layout/hierarchy6"/>
    <dgm:cxn modelId="{17A9F848-2150-41DE-A879-238DE43399FA}" type="presParOf" srcId="{8A85254F-22D0-4D69-BF2D-E61BA67683BE}" destId="{6B43373D-8564-414A-8C9E-0734F1AC1F04}" srcOrd="0" destOrd="0" presId="urn:microsoft.com/office/officeart/2005/8/layout/hierarchy6"/>
    <dgm:cxn modelId="{4F4220EA-4F36-4B76-AA15-21EC866930F2}" type="presParOf" srcId="{8A85254F-22D0-4D69-BF2D-E61BA67683BE}" destId="{507117A2-ABB6-4B87-BE8D-1EE16DA0B5ED}" srcOrd="1" destOrd="0" presId="urn:microsoft.com/office/officeart/2005/8/layout/hierarchy6"/>
    <dgm:cxn modelId="{F189264F-EF21-4D88-B804-D8AB3C79A04C}" type="presParOf" srcId="{507117A2-ABB6-4B87-BE8D-1EE16DA0B5ED}" destId="{CA816109-6B24-4BCA-B77E-2C6C715E0C3D}" srcOrd="0" destOrd="0" presId="urn:microsoft.com/office/officeart/2005/8/layout/hierarchy6"/>
    <dgm:cxn modelId="{A148F116-815F-4AFE-8B08-35BDC7CCA01B}" type="presParOf" srcId="{507117A2-ABB6-4B87-BE8D-1EE16DA0B5ED}" destId="{527647FC-7167-4EEE-8C4D-A36577CB6FAC}" srcOrd="1" destOrd="0" presId="urn:microsoft.com/office/officeart/2005/8/layout/hierarchy6"/>
    <dgm:cxn modelId="{7D11FBB4-C41F-44FE-8FFB-CB74DEBB813D}" type="presParOf" srcId="{1E1C1CDB-D326-4B41-B5D3-259B87C12785}" destId="{52D03259-390B-4D7E-8C8B-3CBDC413E0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A21533-9D16-4A5A-87B7-D3874AD05CCD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605C69-C439-43CC-931D-6644542C4DB8}">
      <dgm:prSet phldrT="[Text]"/>
      <dgm:spPr/>
      <dgm:t>
        <a:bodyPr/>
        <a:lstStyle/>
        <a:p>
          <a:r>
            <a:rPr lang="tr-TR" dirty="0" smtClean="0">
              <a:solidFill>
                <a:srgbClr val="FF0000"/>
              </a:solidFill>
            </a:rPr>
            <a:t>FI</a:t>
          </a:r>
        </a:p>
        <a:p>
          <a:r>
            <a:rPr lang="tr-TR" smtClean="0"/>
            <a:t>Financial Accounting</a:t>
          </a:r>
          <a:endParaRPr lang="en-US" dirty="0"/>
        </a:p>
      </dgm:t>
    </dgm:pt>
    <dgm:pt modelId="{033E545E-11FA-4E99-B085-7AC89C046C35}" type="parTrans" cxnId="{5551183A-F3A8-4AB1-9CF5-E1A201152EEE}">
      <dgm:prSet/>
      <dgm:spPr/>
      <dgm:t>
        <a:bodyPr/>
        <a:lstStyle/>
        <a:p>
          <a:endParaRPr lang="en-US"/>
        </a:p>
      </dgm:t>
    </dgm:pt>
    <dgm:pt modelId="{101B8D59-ADE8-44D0-9FCD-C75D2D3A7EE1}" type="sibTrans" cxnId="{5551183A-F3A8-4AB1-9CF5-E1A201152EEE}">
      <dgm:prSet/>
      <dgm:spPr/>
      <dgm:t>
        <a:bodyPr/>
        <a:lstStyle/>
        <a:p>
          <a:endParaRPr lang="en-US"/>
        </a:p>
      </dgm:t>
    </dgm:pt>
    <dgm:pt modelId="{CAFDF749-2C4D-413C-8088-198F42333E53}">
      <dgm:prSet phldrT="[Text]"/>
      <dgm:spPr/>
      <dgm:t>
        <a:bodyPr/>
        <a:lstStyle/>
        <a:p>
          <a:r>
            <a:rPr lang="tr-TR" dirty="0" smtClean="0">
              <a:solidFill>
                <a:srgbClr val="FF0000"/>
              </a:solidFill>
            </a:rPr>
            <a:t>HR</a:t>
          </a:r>
        </a:p>
        <a:p>
          <a:r>
            <a:rPr lang="tr-TR" smtClean="0"/>
            <a:t>Human Resources</a:t>
          </a:r>
          <a:endParaRPr lang="en-US" dirty="0"/>
        </a:p>
      </dgm:t>
    </dgm:pt>
    <dgm:pt modelId="{EFEE4FEA-A536-4DBA-A66D-3E824AEBBDC7}" type="parTrans" cxnId="{9C4B33EA-4F92-482E-92A1-C4CB6561D139}">
      <dgm:prSet/>
      <dgm:spPr/>
      <dgm:t>
        <a:bodyPr/>
        <a:lstStyle/>
        <a:p>
          <a:endParaRPr lang="en-US"/>
        </a:p>
      </dgm:t>
    </dgm:pt>
    <dgm:pt modelId="{859878F8-AA72-4F11-9A15-6B4CB3BB086D}" type="sibTrans" cxnId="{9C4B33EA-4F92-482E-92A1-C4CB6561D139}">
      <dgm:prSet/>
      <dgm:spPr/>
      <dgm:t>
        <a:bodyPr/>
        <a:lstStyle/>
        <a:p>
          <a:endParaRPr lang="en-US"/>
        </a:p>
      </dgm:t>
    </dgm:pt>
    <dgm:pt modelId="{1E0DBDE7-E1E4-4D06-9FA6-9868368DCDAF}">
      <dgm:prSet phldrT="[Text]"/>
      <dgm:spPr/>
      <dgm:t>
        <a:bodyPr/>
        <a:lstStyle/>
        <a:p>
          <a:r>
            <a:rPr lang="tr-TR" dirty="0" smtClean="0">
              <a:solidFill>
                <a:srgbClr val="FF0000"/>
              </a:solidFill>
            </a:rPr>
            <a:t>QM</a:t>
          </a:r>
        </a:p>
        <a:p>
          <a:r>
            <a:rPr lang="tr-TR" dirty="0" smtClean="0"/>
            <a:t>Quality Management</a:t>
          </a:r>
          <a:endParaRPr lang="en-US" dirty="0"/>
        </a:p>
      </dgm:t>
    </dgm:pt>
    <dgm:pt modelId="{45BB2A03-3757-4FAC-BBD6-95310B35E3E9}" type="parTrans" cxnId="{48A685F8-1497-4134-8DBC-A00E7D9A686E}">
      <dgm:prSet/>
      <dgm:spPr/>
      <dgm:t>
        <a:bodyPr/>
        <a:lstStyle/>
        <a:p>
          <a:endParaRPr lang="en-US"/>
        </a:p>
      </dgm:t>
    </dgm:pt>
    <dgm:pt modelId="{8EAA3EA6-B123-47D0-87B8-69DBE468FA2F}" type="sibTrans" cxnId="{48A685F8-1497-4134-8DBC-A00E7D9A686E}">
      <dgm:prSet/>
      <dgm:spPr/>
      <dgm:t>
        <a:bodyPr/>
        <a:lstStyle/>
        <a:p>
          <a:endParaRPr lang="en-US"/>
        </a:p>
      </dgm:t>
    </dgm:pt>
    <dgm:pt modelId="{029E029B-52B0-4DCF-9A11-64677165B4B3}">
      <dgm:prSet phldrT="[Text]"/>
      <dgm:spPr/>
      <dgm:t>
        <a:bodyPr/>
        <a:lstStyle/>
        <a:p>
          <a:r>
            <a:rPr lang="tr-TR" dirty="0" smtClean="0">
              <a:solidFill>
                <a:srgbClr val="FF0000"/>
              </a:solidFill>
            </a:rPr>
            <a:t>MM</a:t>
          </a:r>
        </a:p>
        <a:p>
          <a:r>
            <a:rPr lang="tr-TR" dirty="0" smtClean="0"/>
            <a:t>Materials Management</a:t>
          </a:r>
          <a:endParaRPr lang="en-US" dirty="0"/>
        </a:p>
      </dgm:t>
    </dgm:pt>
    <dgm:pt modelId="{CBFBE623-D389-4B74-AFBE-DF44188F0E62}" type="parTrans" cxnId="{FCB9979F-2DB3-4AF8-96ED-BF9DB2940013}">
      <dgm:prSet/>
      <dgm:spPr/>
      <dgm:t>
        <a:bodyPr/>
        <a:lstStyle/>
        <a:p>
          <a:endParaRPr lang="en-US"/>
        </a:p>
      </dgm:t>
    </dgm:pt>
    <dgm:pt modelId="{723D85FD-9D4C-4399-BFB3-1C1A8E87866C}" type="sibTrans" cxnId="{FCB9979F-2DB3-4AF8-96ED-BF9DB2940013}">
      <dgm:prSet/>
      <dgm:spPr/>
      <dgm:t>
        <a:bodyPr/>
        <a:lstStyle/>
        <a:p>
          <a:endParaRPr lang="en-US"/>
        </a:p>
      </dgm:t>
    </dgm:pt>
    <dgm:pt modelId="{F61F8F9F-94D9-4531-B3D2-8FF714E816E0}">
      <dgm:prSet phldrT="[Text]"/>
      <dgm:spPr/>
      <dgm:t>
        <a:bodyPr/>
        <a:lstStyle/>
        <a:p>
          <a:r>
            <a:rPr lang="tr-TR" dirty="0" smtClean="0">
              <a:solidFill>
                <a:srgbClr val="FF0000"/>
              </a:solidFill>
            </a:rPr>
            <a:t>WM</a:t>
          </a:r>
        </a:p>
        <a:p>
          <a:r>
            <a:rPr lang="tr-TR" dirty="0" smtClean="0"/>
            <a:t>Warehouse Management</a:t>
          </a:r>
          <a:endParaRPr lang="en-US" dirty="0"/>
        </a:p>
      </dgm:t>
    </dgm:pt>
    <dgm:pt modelId="{3AF2E51A-AD09-4D8A-ADE9-7F956246FDF3}" type="parTrans" cxnId="{073F34BC-E14F-47FC-99D4-06559BEBC3FF}">
      <dgm:prSet/>
      <dgm:spPr/>
      <dgm:t>
        <a:bodyPr/>
        <a:lstStyle/>
        <a:p>
          <a:endParaRPr lang="en-US"/>
        </a:p>
      </dgm:t>
    </dgm:pt>
    <dgm:pt modelId="{90CFCDB4-87E2-4636-9D4D-C2B3D0F42EB4}" type="sibTrans" cxnId="{073F34BC-E14F-47FC-99D4-06559BEBC3FF}">
      <dgm:prSet/>
      <dgm:spPr/>
      <dgm:t>
        <a:bodyPr/>
        <a:lstStyle/>
        <a:p>
          <a:endParaRPr lang="en-US"/>
        </a:p>
      </dgm:t>
    </dgm:pt>
    <dgm:pt modelId="{33C14201-8096-4664-9F91-0483D5EC3DF1}">
      <dgm:prSet phldrT="[Text]"/>
      <dgm:spPr/>
      <dgm:t>
        <a:bodyPr/>
        <a:lstStyle/>
        <a:p>
          <a:r>
            <a:rPr lang="tr-TR" dirty="0" smtClean="0">
              <a:solidFill>
                <a:srgbClr val="FF0000"/>
              </a:solidFill>
            </a:rPr>
            <a:t>PP</a:t>
          </a:r>
        </a:p>
        <a:p>
          <a:r>
            <a:rPr lang="tr-TR" dirty="0" smtClean="0"/>
            <a:t>Production Planning</a:t>
          </a:r>
          <a:endParaRPr lang="en-US" dirty="0"/>
        </a:p>
      </dgm:t>
    </dgm:pt>
    <dgm:pt modelId="{84CAA006-4841-4ABA-8AE9-F7DAC0E9AAEA}" type="parTrans" cxnId="{DD7F9250-63AE-4A91-BF14-BF1756C3871B}">
      <dgm:prSet/>
      <dgm:spPr/>
      <dgm:t>
        <a:bodyPr/>
        <a:lstStyle/>
        <a:p>
          <a:endParaRPr lang="en-US"/>
        </a:p>
      </dgm:t>
    </dgm:pt>
    <dgm:pt modelId="{A468C092-9367-4647-A99C-ACA9BDF55A45}" type="sibTrans" cxnId="{DD7F9250-63AE-4A91-BF14-BF1756C3871B}">
      <dgm:prSet/>
      <dgm:spPr/>
      <dgm:t>
        <a:bodyPr/>
        <a:lstStyle/>
        <a:p>
          <a:endParaRPr lang="en-US"/>
        </a:p>
      </dgm:t>
    </dgm:pt>
    <dgm:pt modelId="{E4DEED06-3661-4412-A2FA-0185DBB7A722}">
      <dgm:prSet phldrT="[Text]"/>
      <dgm:spPr/>
      <dgm:t>
        <a:bodyPr/>
        <a:lstStyle/>
        <a:p>
          <a:r>
            <a:rPr lang="tr-TR" dirty="0" smtClean="0">
              <a:solidFill>
                <a:srgbClr val="FF0000"/>
              </a:solidFill>
            </a:rPr>
            <a:t>SD</a:t>
          </a:r>
        </a:p>
        <a:p>
          <a:r>
            <a:rPr lang="tr-TR" dirty="0" smtClean="0"/>
            <a:t>Sales &amp; Distribution</a:t>
          </a:r>
          <a:endParaRPr lang="en-US" dirty="0"/>
        </a:p>
      </dgm:t>
    </dgm:pt>
    <dgm:pt modelId="{CA7AFDA9-EB6A-4826-BC27-58AB0A003F82}" type="parTrans" cxnId="{6796CD20-E6D9-4D30-A8F9-8AD25AB4D75A}">
      <dgm:prSet/>
      <dgm:spPr/>
      <dgm:t>
        <a:bodyPr/>
        <a:lstStyle/>
        <a:p>
          <a:endParaRPr lang="en-US"/>
        </a:p>
      </dgm:t>
    </dgm:pt>
    <dgm:pt modelId="{AD3AC1AD-6101-401C-B8D1-3068BFF2AA2C}" type="sibTrans" cxnId="{6796CD20-E6D9-4D30-A8F9-8AD25AB4D75A}">
      <dgm:prSet/>
      <dgm:spPr/>
      <dgm:t>
        <a:bodyPr/>
        <a:lstStyle/>
        <a:p>
          <a:endParaRPr lang="en-US"/>
        </a:p>
      </dgm:t>
    </dgm:pt>
    <dgm:pt modelId="{A45938A2-A371-4766-9E62-0192FE6F018A}">
      <dgm:prSet phldrT="[Text]"/>
      <dgm:spPr/>
      <dgm:t>
        <a:bodyPr/>
        <a:lstStyle/>
        <a:p>
          <a:r>
            <a:rPr lang="tr-TR" dirty="0" smtClean="0">
              <a:solidFill>
                <a:srgbClr val="FF0000"/>
              </a:solidFill>
            </a:rPr>
            <a:t>PM</a:t>
          </a:r>
        </a:p>
        <a:p>
          <a:r>
            <a:rPr lang="tr-TR" dirty="0" smtClean="0"/>
            <a:t>Plant Maintenance</a:t>
          </a:r>
          <a:endParaRPr lang="en-US" dirty="0"/>
        </a:p>
      </dgm:t>
    </dgm:pt>
    <dgm:pt modelId="{3960338D-D541-4800-B523-726235601798}" type="parTrans" cxnId="{A6DC8133-1FE9-44F0-B152-25C071B5F5F2}">
      <dgm:prSet/>
      <dgm:spPr/>
      <dgm:t>
        <a:bodyPr/>
        <a:lstStyle/>
        <a:p>
          <a:endParaRPr lang="en-US"/>
        </a:p>
      </dgm:t>
    </dgm:pt>
    <dgm:pt modelId="{833B1AD1-7ACE-4B93-8A14-1D25674FECC7}" type="sibTrans" cxnId="{A6DC8133-1FE9-44F0-B152-25C071B5F5F2}">
      <dgm:prSet/>
      <dgm:spPr/>
      <dgm:t>
        <a:bodyPr/>
        <a:lstStyle/>
        <a:p>
          <a:endParaRPr lang="en-US"/>
        </a:p>
      </dgm:t>
    </dgm:pt>
    <dgm:pt modelId="{00477A02-78AB-4535-B27B-F8DF93620C30}">
      <dgm:prSet phldrT="[Text]"/>
      <dgm:spPr/>
      <dgm:t>
        <a:bodyPr/>
        <a:lstStyle/>
        <a:p>
          <a:r>
            <a:rPr lang="tr-TR" dirty="0" smtClean="0">
              <a:solidFill>
                <a:srgbClr val="FF0000"/>
              </a:solidFill>
            </a:rPr>
            <a:t>CO</a:t>
          </a:r>
        </a:p>
        <a:p>
          <a:r>
            <a:rPr lang="tr-TR" dirty="0" smtClean="0"/>
            <a:t>Controlling</a:t>
          </a:r>
          <a:endParaRPr lang="en-US" dirty="0"/>
        </a:p>
      </dgm:t>
    </dgm:pt>
    <dgm:pt modelId="{017B52DA-A56A-4DC7-9CE5-51F95CE5845D}" type="parTrans" cxnId="{F57CEB93-0677-4BDA-A674-AE390EAEA792}">
      <dgm:prSet/>
      <dgm:spPr/>
      <dgm:t>
        <a:bodyPr/>
        <a:lstStyle/>
        <a:p>
          <a:endParaRPr lang="en-US"/>
        </a:p>
      </dgm:t>
    </dgm:pt>
    <dgm:pt modelId="{85D985CA-2B96-4716-BEE6-1B43D2292B28}" type="sibTrans" cxnId="{F57CEB93-0677-4BDA-A674-AE390EAEA792}">
      <dgm:prSet/>
      <dgm:spPr/>
      <dgm:t>
        <a:bodyPr/>
        <a:lstStyle/>
        <a:p>
          <a:endParaRPr lang="en-US"/>
        </a:p>
      </dgm:t>
    </dgm:pt>
    <dgm:pt modelId="{CF9B409E-E931-424E-B424-4016D782C53D}" type="pres">
      <dgm:prSet presAssocID="{27A21533-9D16-4A5A-87B7-D3874AD05CC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A60AA2-8026-42B4-A584-6670B6418F9C}" type="pres">
      <dgm:prSet presAssocID="{D5605C69-C439-43CC-931D-6644542C4DB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6D0AA-EF17-4737-B17C-D6979E582DD8}" type="pres">
      <dgm:prSet presAssocID="{101B8D59-ADE8-44D0-9FCD-C75D2D3A7EE1}" presName="sibTrans" presStyleCnt="0"/>
      <dgm:spPr/>
    </dgm:pt>
    <dgm:pt modelId="{52B9753E-DA92-4F41-9E9D-0BB76A07260C}" type="pres">
      <dgm:prSet presAssocID="{CAFDF749-2C4D-413C-8088-198F42333E53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C8E6F-1DC9-46D1-A228-B789927F2536}" type="pres">
      <dgm:prSet presAssocID="{859878F8-AA72-4F11-9A15-6B4CB3BB086D}" presName="sibTrans" presStyleCnt="0"/>
      <dgm:spPr/>
    </dgm:pt>
    <dgm:pt modelId="{811FA1D4-E05B-49F1-9FD4-C2CACF555B97}" type="pres">
      <dgm:prSet presAssocID="{1E0DBDE7-E1E4-4D06-9FA6-9868368DCDA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FB432-F853-40EB-A826-FCD98D07A9B7}" type="pres">
      <dgm:prSet presAssocID="{8EAA3EA6-B123-47D0-87B8-69DBE468FA2F}" presName="sibTrans" presStyleCnt="0"/>
      <dgm:spPr/>
    </dgm:pt>
    <dgm:pt modelId="{384F12D1-232B-4748-9231-D43F900EE84B}" type="pres">
      <dgm:prSet presAssocID="{029E029B-52B0-4DCF-9A11-64677165B4B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A6005-3FBB-405B-8CDB-AE3160EC2DC3}" type="pres">
      <dgm:prSet presAssocID="{723D85FD-9D4C-4399-BFB3-1C1A8E87866C}" presName="sibTrans" presStyleCnt="0"/>
      <dgm:spPr/>
    </dgm:pt>
    <dgm:pt modelId="{002451A0-59EB-414A-9F9B-ABA923E905A0}" type="pres">
      <dgm:prSet presAssocID="{F61F8F9F-94D9-4531-B3D2-8FF714E816E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5AF3E-9B30-4B4C-92DE-8CE28BDBEC2F}" type="pres">
      <dgm:prSet presAssocID="{90CFCDB4-87E2-4636-9D4D-C2B3D0F42EB4}" presName="sibTrans" presStyleCnt="0"/>
      <dgm:spPr/>
    </dgm:pt>
    <dgm:pt modelId="{7B2A25B3-800F-42FA-8D08-4842A8974490}" type="pres">
      <dgm:prSet presAssocID="{33C14201-8096-4664-9F91-0483D5EC3DF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5DC48-9BC1-4C05-BAE1-AD9CFE6C5A15}" type="pres">
      <dgm:prSet presAssocID="{A468C092-9367-4647-A99C-ACA9BDF55A45}" presName="sibTrans" presStyleCnt="0"/>
      <dgm:spPr/>
    </dgm:pt>
    <dgm:pt modelId="{A13DBD79-1B87-452F-B44A-38BD76441903}" type="pres">
      <dgm:prSet presAssocID="{E4DEED06-3661-4412-A2FA-0185DBB7A722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527B9-F1FA-45A1-B6AB-C519D576A421}" type="pres">
      <dgm:prSet presAssocID="{AD3AC1AD-6101-401C-B8D1-3068BFF2AA2C}" presName="sibTrans" presStyleCnt="0"/>
      <dgm:spPr/>
    </dgm:pt>
    <dgm:pt modelId="{21897A46-3A24-4DB6-A6F2-BCD77BA4DF39}" type="pres">
      <dgm:prSet presAssocID="{A45938A2-A371-4766-9E62-0192FE6F018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A69DB-AB87-469B-A690-228FFB9E0D0E}" type="pres">
      <dgm:prSet presAssocID="{833B1AD1-7ACE-4B93-8A14-1D25674FECC7}" presName="sibTrans" presStyleCnt="0"/>
      <dgm:spPr/>
    </dgm:pt>
    <dgm:pt modelId="{2B94F7BE-7A5F-4B1C-BBEC-F6090DCE3853}" type="pres">
      <dgm:prSet presAssocID="{00477A02-78AB-4535-B27B-F8DF93620C3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6CD20-E6D9-4D30-A8F9-8AD25AB4D75A}" srcId="{27A21533-9D16-4A5A-87B7-D3874AD05CCD}" destId="{E4DEED06-3661-4412-A2FA-0185DBB7A722}" srcOrd="6" destOrd="0" parTransId="{CA7AFDA9-EB6A-4826-BC27-58AB0A003F82}" sibTransId="{AD3AC1AD-6101-401C-B8D1-3068BFF2AA2C}"/>
    <dgm:cxn modelId="{FCB9979F-2DB3-4AF8-96ED-BF9DB2940013}" srcId="{27A21533-9D16-4A5A-87B7-D3874AD05CCD}" destId="{029E029B-52B0-4DCF-9A11-64677165B4B3}" srcOrd="3" destOrd="0" parTransId="{CBFBE623-D389-4B74-AFBE-DF44188F0E62}" sibTransId="{723D85FD-9D4C-4399-BFB3-1C1A8E87866C}"/>
    <dgm:cxn modelId="{9C4B33EA-4F92-482E-92A1-C4CB6561D139}" srcId="{27A21533-9D16-4A5A-87B7-D3874AD05CCD}" destId="{CAFDF749-2C4D-413C-8088-198F42333E53}" srcOrd="1" destOrd="0" parTransId="{EFEE4FEA-A536-4DBA-A66D-3E824AEBBDC7}" sibTransId="{859878F8-AA72-4F11-9A15-6B4CB3BB086D}"/>
    <dgm:cxn modelId="{60683E5C-B944-469F-A26E-DBDFDF0F3B36}" type="presOf" srcId="{E4DEED06-3661-4412-A2FA-0185DBB7A722}" destId="{A13DBD79-1B87-452F-B44A-38BD76441903}" srcOrd="0" destOrd="0" presId="urn:microsoft.com/office/officeart/2005/8/layout/default"/>
    <dgm:cxn modelId="{8B15EAFD-4FE4-4649-9F92-C09BE0F870E4}" type="presOf" srcId="{D5605C69-C439-43CC-931D-6644542C4DB8}" destId="{3DA60AA2-8026-42B4-A584-6670B6418F9C}" srcOrd="0" destOrd="0" presId="urn:microsoft.com/office/officeart/2005/8/layout/default"/>
    <dgm:cxn modelId="{CE947357-C201-4B67-B465-A009E1AF8DE1}" type="presOf" srcId="{F61F8F9F-94D9-4531-B3D2-8FF714E816E0}" destId="{002451A0-59EB-414A-9F9B-ABA923E905A0}" srcOrd="0" destOrd="0" presId="urn:microsoft.com/office/officeart/2005/8/layout/default"/>
    <dgm:cxn modelId="{FAC006B0-49C2-4C5A-A921-16097FBA4E9B}" type="presOf" srcId="{029E029B-52B0-4DCF-9A11-64677165B4B3}" destId="{384F12D1-232B-4748-9231-D43F900EE84B}" srcOrd="0" destOrd="0" presId="urn:microsoft.com/office/officeart/2005/8/layout/default"/>
    <dgm:cxn modelId="{E77D6A6C-4D4E-49A8-9A28-9BF3859815EB}" type="presOf" srcId="{1E0DBDE7-E1E4-4D06-9FA6-9868368DCDAF}" destId="{811FA1D4-E05B-49F1-9FD4-C2CACF555B97}" srcOrd="0" destOrd="0" presId="urn:microsoft.com/office/officeart/2005/8/layout/default"/>
    <dgm:cxn modelId="{7A140F50-2391-4671-8290-D70237F016C9}" type="presOf" srcId="{33C14201-8096-4664-9F91-0483D5EC3DF1}" destId="{7B2A25B3-800F-42FA-8D08-4842A8974490}" srcOrd="0" destOrd="0" presId="urn:microsoft.com/office/officeart/2005/8/layout/default"/>
    <dgm:cxn modelId="{F57CEB93-0677-4BDA-A674-AE390EAEA792}" srcId="{27A21533-9D16-4A5A-87B7-D3874AD05CCD}" destId="{00477A02-78AB-4535-B27B-F8DF93620C30}" srcOrd="8" destOrd="0" parTransId="{017B52DA-A56A-4DC7-9CE5-51F95CE5845D}" sibTransId="{85D985CA-2B96-4716-BEE6-1B43D2292B28}"/>
    <dgm:cxn modelId="{14DAA092-F2D8-46C7-9D46-FE15CED7B862}" type="presOf" srcId="{A45938A2-A371-4766-9E62-0192FE6F018A}" destId="{21897A46-3A24-4DB6-A6F2-BCD77BA4DF39}" srcOrd="0" destOrd="0" presId="urn:microsoft.com/office/officeart/2005/8/layout/default"/>
    <dgm:cxn modelId="{073F34BC-E14F-47FC-99D4-06559BEBC3FF}" srcId="{27A21533-9D16-4A5A-87B7-D3874AD05CCD}" destId="{F61F8F9F-94D9-4531-B3D2-8FF714E816E0}" srcOrd="4" destOrd="0" parTransId="{3AF2E51A-AD09-4D8A-ADE9-7F956246FDF3}" sibTransId="{90CFCDB4-87E2-4636-9D4D-C2B3D0F42EB4}"/>
    <dgm:cxn modelId="{48A685F8-1497-4134-8DBC-A00E7D9A686E}" srcId="{27A21533-9D16-4A5A-87B7-D3874AD05CCD}" destId="{1E0DBDE7-E1E4-4D06-9FA6-9868368DCDAF}" srcOrd="2" destOrd="0" parTransId="{45BB2A03-3757-4FAC-BBD6-95310B35E3E9}" sibTransId="{8EAA3EA6-B123-47D0-87B8-69DBE468FA2F}"/>
    <dgm:cxn modelId="{8AEB85C8-E866-4061-AEAC-1FD7BC620B48}" type="presOf" srcId="{CAFDF749-2C4D-413C-8088-198F42333E53}" destId="{52B9753E-DA92-4F41-9E9D-0BB76A07260C}" srcOrd="0" destOrd="0" presId="urn:microsoft.com/office/officeart/2005/8/layout/default"/>
    <dgm:cxn modelId="{26B81AA5-B945-45E3-A8AD-C9AAF326C11C}" type="presOf" srcId="{27A21533-9D16-4A5A-87B7-D3874AD05CCD}" destId="{CF9B409E-E931-424E-B424-4016D782C53D}" srcOrd="0" destOrd="0" presId="urn:microsoft.com/office/officeart/2005/8/layout/default"/>
    <dgm:cxn modelId="{A6DC8133-1FE9-44F0-B152-25C071B5F5F2}" srcId="{27A21533-9D16-4A5A-87B7-D3874AD05CCD}" destId="{A45938A2-A371-4766-9E62-0192FE6F018A}" srcOrd="7" destOrd="0" parTransId="{3960338D-D541-4800-B523-726235601798}" sibTransId="{833B1AD1-7ACE-4B93-8A14-1D25674FECC7}"/>
    <dgm:cxn modelId="{DD7F9250-63AE-4A91-BF14-BF1756C3871B}" srcId="{27A21533-9D16-4A5A-87B7-D3874AD05CCD}" destId="{33C14201-8096-4664-9F91-0483D5EC3DF1}" srcOrd="5" destOrd="0" parTransId="{84CAA006-4841-4ABA-8AE9-F7DAC0E9AAEA}" sibTransId="{A468C092-9367-4647-A99C-ACA9BDF55A45}"/>
    <dgm:cxn modelId="{30B7233D-FC0E-42C9-81FD-02EE5AAF0164}" type="presOf" srcId="{00477A02-78AB-4535-B27B-F8DF93620C30}" destId="{2B94F7BE-7A5F-4B1C-BBEC-F6090DCE3853}" srcOrd="0" destOrd="0" presId="urn:microsoft.com/office/officeart/2005/8/layout/default"/>
    <dgm:cxn modelId="{5551183A-F3A8-4AB1-9CF5-E1A201152EEE}" srcId="{27A21533-9D16-4A5A-87B7-D3874AD05CCD}" destId="{D5605C69-C439-43CC-931D-6644542C4DB8}" srcOrd="0" destOrd="0" parTransId="{033E545E-11FA-4E99-B085-7AC89C046C35}" sibTransId="{101B8D59-ADE8-44D0-9FCD-C75D2D3A7EE1}"/>
    <dgm:cxn modelId="{79CCFE68-29C9-4274-BAD4-459E44931B02}" type="presParOf" srcId="{CF9B409E-E931-424E-B424-4016D782C53D}" destId="{3DA60AA2-8026-42B4-A584-6670B6418F9C}" srcOrd="0" destOrd="0" presId="urn:microsoft.com/office/officeart/2005/8/layout/default"/>
    <dgm:cxn modelId="{4381B3AB-224B-4AED-899E-0767D7F7186E}" type="presParOf" srcId="{CF9B409E-E931-424E-B424-4016D782C53D}" destId="{21D6D0AA-EF17-4737-B17C-D6979E582DD8}" srcOrd="1" destOrd="0" presId="urn:microsoft.com/office/officeart/2005/8/layout/default"/>
    <dgm:cxn modelId="{845806E6-2726-44AD-BB87-8C00F1D138D0}" type="presParOf" srcId="{CF9B409E-E931-424E-B424-4016D782C53D}" destId="{52B9753E-DA92-4F41-9E9D-0BB76A07260C}" srcOrd="2" destOrd="0" presId="urn:microsoft.com/office/officeart/2005/8/layout/default"/>
    <dgm:cxn modelId="{CCC486F6-4D3B-4871-8ABF-73DB14C8259B}" type="presParOf" srcId="{CF9B409E-E931-424E-B424-4016D782C53D}" destId="{35BC8E6F-1DC9-46D1-A228-B789927F2536}" srcOrd="3" destOrd="0" presId="urn:microsoft.com/office/officeart/2005/8/layout/default"/>
    <dgm:cxn modelId="{4AF62CF2-2170-4191-AE76-86635BB937FC}" type="presParOf" srcId="{CF9B409E-E931-424E-B424-4016D782C53D}" destId="{811FA1D4-E05B-49F1-9FD4-C2CACF555B97}" srcOrd="4" destOrd="0" presId="urn:microsoft.com/office/officeart/2005/8/layout/default"/>
    <dgm:cxn modelId="{6563EA80-3FE9-4F23-AE6A-3E055580016E}" type="presParOf" srcId="{CF9B409E-E931-424E-B424-4016D782C53D}" destId="{33DFB432-F853-40EB-A826-FCD98D07A9B7}" srcOrd="5" destOrd="0" presId="urn:microsoft.com/office/officeart/2005/8/layout/default"/>
    <dgm:cxn modelId="{184B6D37-130B-4459-BFB7-280807285578}" type="presParOf" srcId="{CF9B409E-E931-424E-B424-4016D782C53D}" destId="{384F12D1-232B-4748-9231-D43F900EE84B}" srcOrd="6" destOrd="0" presId="urn:microsoft.com/office/officeart/2005/8/layout/default"/>
    <dgm:cxn modelId="{A513B3A6-C6CE-41A5-91C8-7EEA2A0DF926}" type="presParOf" srcId="{CF9B409E-E931-424E-B424-4016D782C53D}" destId="{382A6005-3FBB-405B-8CDB-AE3160EC2DC3}" srcOrd="7" destOrd="0" presId="urn:microsoft.com/office/officeart/2005/8/layout/default"/>
    <dgm:cxn modelId="{43B22ACC-A095-4252-A659-F296C842F697}" type="presParOf" srcId="{CF9B409E-E931-424E-B424-4016D782C53D}" destId="{002451A0-59EB-414A-9F9B-ABA923E905A0}" srcOrd="8" destOrd="0" presId="urn:microsoft.com/office/officeart/2005/8/layout/default"/>
    <dgm:cxn modelId="{7209CD98-DC9F-484D-86CB-E227B2398845}" type="presParOf" srcId="{CF9B409E-E931-424E-B424-4016D782C53D}" destId="{D3C5AF3E-9B30-4B4C-92DE-8CE28BDBEC2F}" srcOrd="9" destOrd="0" presId="urn:microsoft.com/office/officeart/2005/8/layout/default"/>
    <dgm:cxn modelId="{6BBCA55C-FE3E-4850-896A-977864412ADF}" type="presParOf" srcId="{CF9B409E-E931-424E-B424-4016D782C53D}" destId="{7B2A25B3-800F-42FA-8D08-4842A8974490}" srcOrd="10" destOrd="0" presId="urn:microsoft.com/office/officeart/2005/8/layout/default"/>
    <dgm:cxn modelId="{F218D26D-5110-40DC-9AFA-66D1FE03EBC1}" type="presParOf" srcId="{CF9B409E-E931-424E-B424-4016D782C53D}" destId="{2995DC48-9BC1-4C05-BAE1-AD9CFE6C5A15}" srcOrd="11" destOrd="0" presId="urn:microsoft.com/office/officeart/2005/8/layout/default"/>
    <dgm:cxn modelId="{59E7F911-7A67-494F-B080-B8FFD71DADB6}" type="presParOf" srcId="{CF9B409E-E931-424E-B424-4016D782C53D}" destId="{A13DBD79-1B87-452F-B44A-38BD76441903}" srcOrd="12" destOrd="0" presId="urn:microsoft.com/office/officeart/2005/8/layout/default"/>
    <dgm:cxn modelId="{E0C6809F-A7BA-41CB-9FBC-3317C399F1A7}" type="presParOf" srcId="{CF9B409E-E931-424E-B424-4016D782C53D}" destId="{EA3527B9-F1FA-45A1-B6AB-C519D576A421}" srcOrd="13" destOrd="0" presId="urn:microsoft.com/office/officeart/2005/8/layout/default"/>
    <dgm:cxn modelId="{7BA05BED-9805-453D-BF41-87F53B205E29}" type="presParOf" srcId="{CF9B409E-E931-424E-B424-4016D782C53D}" destId="{21897A46-3A24-4DB6-A6F2-BCD77BA4DF39}" srcOrd="14" destOrd="0" presId="urn:microsoft.com/office/officeart/2005/8/layout/default"/>
    <dgm:cxn modelId="{BD07CDC5-E37A-4D36-A807-11918561B5A2}" type="presParOf" srcId="{CF9B409E-E931-424E-B424-4016D782C53D}" destId="{2E1A69DB-AB87-469B-A690-228FFB9E0D0E}" srcOrd="15" destOrd="0" presId="urn:microsoft.com/office/officeart/2005/8/layout/default"/>
    <dgm:cxn modelId="{FE3F7E4D-57BB-4F23-922C-9C5CBD007037}" type="presParOf" srcId="{CF9B409E-E931-424E-B424-4016D782C53D}" destId="{2B94F7BE-7A5F-4B1C-BBEC-F6090DCE385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A21533-9D16-4A5A-87B7-D3874AD05CCD}" type="doc">
      <dgm:prSet loTypeId="urn:microsoft.com/office/officeart/2005/8/layout/default" loCatId="list" qsTypeId="urn:microsoft.com/office/officeart/2005/8/quickstyle/3d5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5605C69-C439-43CC-931D-6644542C4DB8}">
      <dgm:prSet phldrT="[Text]"/>
      <dgm:spPr/>
      <dgm:t>
        <a:bodyPr/>
        <a:lstStyle/>
        <a:p>
          <a:r>
            <a:rPr lang="tr-TR" dirty="0" smtClean="0"/>
            <a:t>Production</a:t>
          </a:r>
        </a:p>
        <a:p>
          <a:r>
            <a:rPr lang="tr-TR" dirty="0" smtClean="0"/>
            <a:t>Planning</a:t>
          </a:r>
          <a:endParaRPr lang="en-US" dirty="0"/>
        </a:p>
      </dgm:t>
    </dgm:pt>
    <dgm:pt modelId="{033E545E-11FA-4E99-B085-7AC89C046C35}" type="parTrans" cxnId="{5551183A-F3A8-4AB1-9CF5-E1A201152EEE}">
      <dgm:prSet/>
      <dgm:spPr/>
      <dgm:t>
        <a:bodyPr/>
        <a:lstStyle/>
        <a:p>
          <a:endParaRPr lang="en-US"/>
        </a:p>
      </dgm:t>
    </dgm:pt>
    <dgm:pt modelId="{101B8D59-ADE8-44D0-9FCD-C75D2D3A7EE1}" type="sibTrans" cxnId="{5551183A-F3A8-4AB1-9CF5-E1A201152EEE}">
      <dgm:prSet/>
      <dgm:spPr/>
      <dgm:t>
        <a:bodyPr/>
        <a:lstStyle/>
        <a:p>
          <a:endParaRPr lang="en-US"/>
        </a:p>
      </dgm:t>
    </dgm:pt>
    <dgm:pt modelId="{CAFDF749-2C4D-413C-8088-198F42333E53}">
      <dgm:prSet phldrT="[Text]"/>
      <dgm:spPr/>
      <dgm:t>
        <a:bodyPr/>
        <a:lstStyle/>
        <a:p>
          <a:r>
            <a:rPr lang="tr-TR" dirty="0" smtClean="0"/>
            <a:t>Scheduling</a:t>
          </a:r>
          <a:endParaRPr lang="en-US" dirty="0"/>
        </a:p>
      </dgm:t>
    </dgm:pt>
    <dgm:pt modelId="{EFEE4FEA-A536-4DBA-A66D-3E824AEBBDC7}" type="parTrans" cxnId="{9C4B33EA-4F92-482E-92A1-C4CB6561D139}">
      <dgm:prSet/>
      <dgm:spPr/>
      <dgm:t>
        <a:bodyPr/>
        <a:lstStyle/>
        <a:p>
          <a:endParaRPr lang="en-US"/>
        </a:p>
      </dgm:t>
    </dgm:pt>
    <dgm:pt modelId="{859878F8-AA72-4F11-9A15-6B4CB3BB086D}" type="sibTrans" cxnId="{9C4B33EA-4F92-482E-92A1-C4CB6561D139}">
      <dgm:prSet/>
      <dgm:spPr/>
      <dgm:t>
        <a:bodyPr/>
        <a:lstStyle/>
        <a:p>
          <a:endParaRPr lang="en-US"/>
        </a:p>
      </dgm:t>
    </dgm:pt>
    <dgm:pt modelId="{1E0DBDE7-E1E4-4D06-9FA6-9868368DCDAF}">
      <dgm:prSet phldrT="[Text]"/>
      <dgm:spPr/>
      <dgm:t>
        <a:bodyPr/>
        <a:lstStyle/>
        <a:p>
          <a:r>
            <a:rPr lang="tr-TR" dirty="0" smtClean="0"/>
            <a:t>Quality Management</a:t>
          </a:r>
          <a:endParaRPr lang="en-US" dirty="0"/>
        </a:p>
      </dgm:t>
    </dgm:pt>
    <dgm:pt modelId="{45BB2A03-3757-4FAC-BBD6-95310B35E3E9}" type="parTrans" cxnId="{48A685F8-1497-4134-8DBC-A00E7D9A686E}">
      <dgm:prSet/>
      <dgm:spPr/>
      <dgm:t>
        <a:bodyPr/>
        <a:lstStyle/>
        <a:p>
          <a:endParaRPr lang="en-US"/>
        </a:p>
      </dgm:t>
    </dgm:pt>
    <dgm:pt modelId="{8EAA3EA6-B123-47D0-87B8-69DBE468FA2F}" type="sibTrans" cxnId="{48A685F8-1497-4134-8DBC-A00E7D9A686E}">
      <dgm:prSet/>
      <dgm:spPr/>
      <dgm:t>
        <a:bodyPr/>
        <a:lstStyle/>
        <a:p>
          <a:endParaRPr lang="en-US"/>
        </a:p>
      </dgm:t>
    </dgm:pt>
    <dgm:pt modelId="{029E029B-52B0-4DCF-9A11-64677165B4B3}">
      <dgm:prSet phldrT="[Text]"/>
      <dgm:spPr/>
      <dgm:t>
        <a:bodyPr/>
        <a:lstStyle/>
        <a:p>
          <a:r>
            <a:rPr lang="tr-TR" dirty="0" smtClean="0"/>
            <a:t>Laboratory Data Management</a:t>
          </a:r>
          <a:endParaRPr lang="en-US" dirty="0"/>
        </a:p>
      </dgm:t>
    </dgm:pt>
    <dgm:pt modelId="{CBFBE623-D389-4B74-AFBE-DF44188F0E62}" type="parTrans" cxnId="{FCB9979F-2DB3-4AF8-96ED-BF9DB2940013}">
      <dgm:prSet/>
      <dgm:spPr/>
      <dgm:t>
        <a:bodyPr/>
        <a:lstStyle/>
        <a:p>
          <a:endParaRPr lang="en-US"/>
        </a:p>
      </dgm:t>
    </dgm:pt>
    <dgm:pt modelId="{723D85FD-9D4C-4399-BFB3-1C1A8E87866C}" type="sibTrans" cxnId="{FCB9979F-2DB3-4AF8-96ED-BF9DB2940013}">
      <dgm:prSet/>
      <dgm:spPr/>
      <dgm:t>
        <a:bodyPr/>
        <a:lstStyle/>
        <a:p>
          <a:endParaRPr lang="en-US"/>
        </a:p>
      </dgm:t>
    </dgm:pt>
    <dgm:pt modelId="{F61F8F9F-94D9-4531-B3D2-8FF714E816E0}">
      <dgm:prSet phldrT="[Text]"/>
      <dgm:spPr/>
      <dgm:t>
        <a:bodyPr/>
        <a:lstStyle/>
        <a:p>
          <a:r>
            <a:rPr lang="tr-TR" dirty="0" smtClean="0"/>
            <a:t>Warehouse Management</a:t>
          </a:r>
          <a:endParaRPr lang="en-US" dirty="0"/>
        </a:p>
      </dgm:t>
    </dgm:pt>
    <dgm:pt modelId="{3AF2E51A-AD09-4D8A-ADE9-7F956246FDF3}" type="parTrans" cxnId="{073F34BC-E14F-47FC-99D4-06559BEBC3FF}">
      <dgm:prSet/>
      <dgm:spPr/>
      <dgm:t>
        <a:bodyPr/>
        <a:lstStyle/>
        <a:p>
          <a:endParaRPr lang="en-US"/>
        </a:p>
      </dgm:t>
    </dgm:pt>
    <dgm:pt modelId="{90CFCDB4-87E2-4636-9D4D-C2B3D0F42EB4}" type="sibTrans" cxnId="{073F34BC-E14F-47FC-99D4-06559BEBC3FF}">
      <dgm:prSet/>
      <dgm:spPr/>
      <dgm:t>
        <a:bodyPr/>
        <a:lstStyle/>
        <a:p>
          <a:endParaRPr lang="en-US"/>
        </a:p>
      </dgm:t>
    </dgm:pt>
    <dgm:pt modelId="{33C14201-8096-4664-9F91-0483D5EC3DF1}">
      <dgm:prSet phldrT="[Text]"/>
      <dgm:spPr/>
      <dgm:t>
        <a:bodyPr/>
        <a:lstStyle/>
        <a:p>
          <a:r>
            <a:rPr lang="tr-TR" dirty="0" smtClean="0"/>
            <a:t>Reporting</a:t>
          </a:r>
          <a:endParaRPr lang="en-US" dirty="0"/>
        </a:p>
      </dgm:t>
    </dgm:pt>
    <dgm:pt modelId="{84CAA006-4841-4ABA-8AE9-F7DAC0E9AAEA}" type="parTrans" cxnId="{DD7F9250-63AE-4A91-BF14-BF1756C3871B}">
      <dgm:prSet/>
      <dgm:spPr/>
      <dgm:t>
        <a:bodyPr/>
        <a:lstStyle/>
        <a:p>
          <a:endParaRPr lang="en-US"/>
        </a:p>
      </dgm:t>
    </dgm:pt>
    <dgm:pt modelId="{A468C092-9367-4647-A99C-ACA9BDF55A45}" type="sibTrans" cxnId="{DD7F9250-63AE-4A91-BF14-BF1756C3871B}">
      <dgm:prSet/>
      <dgm:spPr/>
      <dgm:t>
        <a:bodyPr/>
        <a:lstStyle/>
        <a:p>
          <a:endParaRPr lang="en-US"/>
        </a:p>
      </dgm:t>
    </dgm:pt>
    <dgm:pt modelId="{E4DEED06-3661-4412-A2FA-0185DBB7A722}">
      <dgm:prSet phldrT="[Text]"/>
      <dgm:spPr/>
      <dgm:t>
        <a:bodyPr/>
        <a:lstStyle/>
        <a:p>
          <a:r>
            <a:rPr lang="tr-TR" dirty="0" smtClean="0"/>
            <a:t>Long</a:t>
          </a:r>
          <a:r>
            <a:rPr lang="tr-TR" baseline="0" dirty="0" smtClean="0"/>
            <a:t> term data storage</a:t>
          </a:r>
          <a:endParaRPr lang="tr-TR" dirty="0" smtClean="0"/>
        </a:p>
      </dgm:t>
    </dgm:pt>
    <dgm:pt modelId="{CA7AFDA9-EB6A-4826-BC27-58AB0A003F82}" type="parTrans" cxnId="{6796CD20-E6D9-4D30-A8F9-8AD25AB4D75A}">
      <dgm:prSet/>
      <dgm:spPr/>
      <dgm:t>
        <a:bodyPr/>
        <a:lstStyle/>
        <a:p>
          <a:endParaRPr lang="en-US"/>
        </a:p>
      </dgm:t>
    </dgm:pt>
    <dgm:pt modelId="{AD3AC1AD-6101-401C-B8D1-3068BFF2AA2C}" type="sibTrans" cxnId="{6796CD20-E6D9-4D30-A8F9-8AD25AB4D75A}">
      <dgm:prSet/>
      <dgm:spPr/>
      <dgm:t>
        <a:bodyPr/>
        <a:lstStyle/>
        <a:p>
          <a:endParaRPr lang="en-US"/>
        </a:p>
      </dgm:t>
    </dgm:pt>
    <dgm:pt modelId="{6FC35E31-E2F8-4A31-80D3-5F592C5A91FB}">
      <dgm:prSet phldrT="[Text]"/>
      <dgm:spPr/>
      <dgm:t>
        <a:bodyPr/>
        <a:lstStyle/>
        <a:p>
          <a:r>
            <a:rPr lang="tr-TR" dirty="0" smtClean="0"/>
            <a:t>Shipping and Delivery</a:t>
          </a:r>
          <a:endParaRPr lang="en-US" dirty="0"/>
        </a:p>
      </dgm:t>
    </dgm:pt>
    <dgm:pt modelId="{5C5CD2D6-C0A2-4D41-91BB-C6F69FE8FB39}" type="parTrans" cxnId="{8D72929E-CC3D-4C9C-AC44-5368401616AA}">
      <dgm:prSet/>
      <dgm:spPr/>
      <dgm:t>
        <a:bodyPr/>
        <a:lstStyle/>
        <a:p>
          <a:endParaRPr lang="en-US"/>
        </a:p>
      </dgm:t>
    </dgm:pt>
    <dgm:pt modelId="{30936E85-0B2B-44E0-B5EE-5DDB0ABE04CB}" type="sibTrans" cxnId="{8D72929E-CC3D-4C9C-AC44-5368401616AA}">
      <dgm:prSet/>
      <dgm:spPr/>
      <dgm:t>
        <a:bodyPr/>
        <a:lstStyle/>
        <a:p>
          <a:endParaRPr lang="en-US"/>
        </a:p>
      </dgm:t>
    </dgm:pt>
    <dgm:pt modelId="{CF9B409E-E931-424E-B424-4016D782C53D}" type="pres">
      <dgm:prSet presAssocID="{27A21533-9D16-4A5A-87B7-D3874AD05CC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A60AA2-8026-42B4-A584-6670B6418F9C}" type="pres">
      <dgm:prSet presAssocID="{D5605C69-C439-43CC-931D-6644542C4DB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6D0AA-EF17-4737-B17C-D6979E582DD8}" type="pres">
      <dgm:prSet presAssocID="{101B8D59-ADE8-44D0-9FCD-C75D2D3A7EE1}" presName="sibTrans" presStyleCnt="0"/>
      <dgm:spPr/>
      <dgm:t>
        <a:bodyPr/>
        <a:lstStyle/>
        <a:p>
          <a:endParaRPr lang="en-US"/>
        </a:p>
      </dgm:t>
    </dgm:pt>
    <dgm:pt modelId="{52B9753E-DA92-4F41-9E9D-0BB76A07260C}" type="pres">
      <dgm:prSet presAssocID="{CAFDF749-2C4D-413C-8088-198F42333E5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C8E6F-1DC9-46D1-A228-B789927F2536}" type="pres">
      <dgm:prSet presAssocID="{859878F8-AA72-4F11-9A15-6B4CB3BB086D}" presName="sibTrans" presStyleCnt="0"/>
      <dgm:spPr/>
      <dgm:t>
        <a:bodyPr/>
        <a:lstStyle/>
        <a:p>
          <a:endParaRPr lang="en-US"/>
        </a:p>
      </dgm:t>
    </dgm:pt>
    <dgm:pt modelId="{811FA1D4-E05B-49F1-9FD4-C2CACF555B97}" type="pres">
      <dgm:prSet presAssocID="{1E0DBDE7-E1E4-4D06-9FA6-9868368DCDA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FB432-F853-40EB-A826-FCD98D07A9B7}" type="pres">
      <dgm:prSet presAssocID="{8EAA3EA6-B123-47D0-87B8-69DBE468FA2F}" presName="sibTrans" presStyleCnt="0"/>
      <dgm:spPr/>
      <dgm:t>
        <a:bodyPr/>
        <a:lstStyle/>
        <a:p>
          <a:endParaRPr lang="en-US"/>
        </a:p>
      </dgm:t>
    </dgm:pt>
    <dgm:pt modelId="{384F12D1-232B-4748-9231-D43F900EE84B}" type="pres">
      <dgm:prSet presAssocID="{029E029B-52B0-4DCF-9A11-64677165B4B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A6005-3FBB-405B-8CDB-AE3160EC2DC3}" type="pres">
      <dgm:prSet presAssocID="{723D85FD-9D4C-4399-BFB3-1C1A8E87866C}" presName="sibTrans" presStyleCnt="0"/>
      <dgm:spPr/>
      <dgm:t>
        <a:bodyPr/>
        <a:lstStyle/>
        <a:p>
          <a:endParaRPr lang="en-US"/>
        </a:p>
      </dgm:t>
    </dgm:pt>
    <dgm:pt modelId="{002451A0-59EB-414A-9F9B-ABA923E905A0}" type="pres">
      <dgm:prSet presAssocID="{F61F8F9F-94D9-4531-B3D2-8FF714E816E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5AF3E-9B30-4B4C-92DE-8CE28BDBEC2F}" type="pres">
      <dgm:prSet presAssocID="{90CFCDB4-87E2-4636-9D4D-C2B3D0F42EB4}" presName="sibTrans" presStyleCnt="0"/>
      <dgm:spPr/>
      <dgm:t>
        <a:bodyPr/>
        <a:lstStyle/>
        <a:p>
          <a:endParaRPr lang="en-US"/>
        </a:p>
      </dgm:t>
    </dgm:pt>
    <dgm:pt modelId="{7E568A5A-ABD6-4E93-96B1-8B44ABAFE9DA}" type="pres">
      <dgm:prSet presAssocID="{6FC35E31-E2F8-4A31-80D3-5F592C5A91F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7CDB8-4BAA-438C-94BB-A244954CF610}" type="pres">
      <dgm:prSet presAssocID="{30936E85-0B2B-44E0-B5EE-5DDB0ABE04CB}" presName="sibTrans" presStyleCnt="0"/>
      <dgm:spPr/>
    </dgm:pt>
    <dgm:pt modelId="{7B2A25B3-800F-42FA-8D08-4842A8974490}" type="pres">
      <dgm:prSet presAssocID="{33C14201-8096-4664-9F91-0483D5EC3DF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5DC48-9BC1-4C05-BAE1-AD9CFE6C5A15}" type="pres">
      <dgm:prSet presAssocID="{A468C092-9367-4647-A99C-ACA9BDF55A45}" presName="sibTrans" presStyleCnt="0"/>
      <dgm:spPr/>
      <dgm:t>
        <a:bodyPr/>
        <a:lstStyle/>
        <a:p>
          <a:endParaRPr lang="en-US"/>
        </a:p>
      </dgm:t>
    </dgm:pt>
    <dgm:pt modelId="{A13DBD79-1B87-452F-B44A-38BD76441903}" type="pres">
      <dgm:prSet presAssocID="{E4DEED06-3661-4412-A2FA-0185DBB7A72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6CD20-E6D9-4D30-A8F9-8AD25AB4D75A}" srcId="{27A21533-9D16-4A5A-87B7-D3874AD05CCD}" destId="{E4DEED06-3661-4412-A2FA-0185DBB7A722}" srcOrd="7" destOrd="0" parTransId="{CA7AFDA9-EB6A-4826-BC27-58AB0A003F82}" sibTransId="{AD3AC1AD-6101-401C-B8D1-3068BFF2AA2C}"/>
    <dgm:cxn modelId="{FCB9979F-2DB3-4AF8-96ED-BF9DB2940013}" srcId="{27A21533-9D16-4A5A-87B7-D3874AD05CCD}" destId="{029E029B-52B0-4DCF-9A11-64677165B4B3}" srcOrd="3" destOrd="0" parTransId="{CBFBE623-D389-4B74-AFBE-DF44188F0E62}" sibTransId="{723D85FD-9D4C-4399-BFB3-1C1A8E87866C}"/>
    <dgm:cxn modelId="{9C4B33EA-4F92-482E-92A1-C4CB6561D139}" srcId="{27A21533-9D16-4A5A-87B7-D3874AD05CCD}" destId="{CAFDF749-2C4D-413C-8088-198F42333E53}" srcOrd="1" destOrd="0" parTransId="{EFEE4FEA-A536-4DBA-A66D-3E824AEBBDC7}" sibTransId="{859878F8-AA72-4F11-9A15-6B4CB3BB086D}"/>
    <dgm:cxn modelId="{8D72929E-CC3D-4C9C-AC44-5368401616AA}" srcId="{27A21533-9D16-4A5A-87B7-D3874AD05CCD}" destId="{6FC35E31-E2F8-4A31-80D3-5F592C5A91FB}" srcOrd="5" destOrd="0" parTransId="{5C5CD2D6-C0A2-4D41-91BB-C6F69FE8FB39}" sibTransId="{30936E85-0B2B-44E0-B5EE-5DDB0ABE04CB}"/>
    <dgm:cxn modelId="{081F906F-6639-4DEE-83B1-4E819A8DECC2}" type="presOf" srcId="{E4DEED06-3661-4412-A2FA-0185DBB7A722}" destId="{A13DBD79-1B87-452F-B44A-38BD76441903}" srcOrd="0" destOrd="0" presId="urn:microsoft.com/office/officeart/2005/8/layout/default"/>
    <dgm:cxn modelId="{2C2F657A-7DEF-4A63-A52A-0048067D4A75}" type="presOf" srcId="{6FC35E31-E2F8-4A31-80D3-5F592C5A91FB}" destId="{7E568A5A-ABD6-4E93-96B1-8B44ABAFE9DA}" srcOrd="0" destOrd="0" presId="urn:microsoft.com/office/officeart/2005/8/layout/default"/>
    <dgm:cxn modelId="{BA66BF65-1657-4BA9-B4D7-8E6BE95A9122}" type="presOf" srcId="{CAFDF749-2C4D-413C-8088-198F42333E53}" destId="{52B9753E-DA92-4F41-9E9D-0BB76A07260C}" srcOrd="0" destOrd="0" presId="urn:microsoft.com/office/officeart/2005/8/layout/default"/>
    <dgm:cxn modelId="{84B4FC83-5A36-4638-8D04-1EBD06F4EDB1}" type="presOf" srcId="{1E0DBDE7-E1E4-4D06-9FA6-9868368DCDAF}" destId="{811FA1D4-E05B-49F1-9FD4-C2CACF555B97}" srcOrd="0" destOrd="0" presId="urn:microsoft.com/office/officeart/2005/8/layout/default"/>
    <dgm:cxn modelId="{073F34BC-E14F-47FC-99D4-06559BEBC3FF}" srcId="{27A21533-9D16-4A5A-87B7-D3874AD05CCD}" destId="{F61F8F9F-94D9-4531-B3D2-8FF714E816E0}" srcOrd="4" destOrd="0" parTransId="{3AF2E51A-AD09-4D8A-ADE9-7F956246FDF3}" sibTransId="{90CFCDB4-87E2-4636-9D4D-C2B3D0F42EB4}"/>
    <dgm:cxn modelId="{48A685F8-1497-4134-8DBC-A00E7D9A686E}" srcId="{27A21533-9D16-4A5A-87B7-D3874AD05CCD}" destId="{1E0DBDE7-E1E4-4D06-9FA6-9868368DCDAF}" srcOrd="2" destOrd="0" parTransId="{45BB2A03-3757-4FAC-BBD6-95310B35E3E9}" sibTransId="{8EAA3EA6-B123-47D0-87B8-69DBE468FA2F}"/>
    <dgm:cxn modelId="{D5CFF512-4740-4FC0-AF58-C8B620BD2980}" type="presOf" srcId="{33C14201-8096-4664-9F91-0483D5EC3DF1}" destId="{7B2A25B3-800F-42FA-8D08-4842A8974490}" srcOrd="0" destOrd="0" presId="urn:microsoft.com/office/officeart/2005/8/layout/default"/>
    <dgm:cxn modelId="{DD7F9250-63AE-4A91-BF14-BF1756C3871B}" srcId="{27A21533-9D16-4A5A-87B7-D3874AD05CCD}" destId="{33C14201-8096-4664-9F91-0483D5EC3DF1}" srcOrd="6" destOrd="0" parTransId="{84CAA006-4841-4ABA-8AE9-F7DAC0E9AAEA}" sibTransId="{A468C092-9367-4647-A99C-ACA9BDF55A45}"/>
    <dgm:cxn modelId="{BFDD9C5D-28E8-47D1-AFA0-5250428AFF9A}" type="presOf" srcId="{029E029B-52B0-4DCF-9A11-64677165B4B3}" destId="{384F12D1-232B-4748-9231-D43F900EE84B}" srcOrd="0" destOrd="0" presId="urn:microsoft.com/office/officeart/2005/8/layout/default"/>
    <dgm:cxn modelId="{01F082FB-6CF3-485B-B338-CB6B02251097}" type="presOf" srcId="{27A21533-9D16-4A5A-87B7-D3874AD05CCD}" destId="{CF9B409E-E931-424E-B424-4016D782C53D}" srcOrd="0" destOrd="0" presId="urn:microsoft.com/office/officeart/2005/8/layout/default"/>
    <dgm:cxn modelId="{5551183A-F3A8-4AB1-9CF5-E1A201152EEE}" srcId="{27A21533-9D16-4A5A-87B7-D3874AD05CCD}" destId="{D5605C69-C439-43CC-931D-6644542C4DB8}" srcOrd="0" destOrd="0" parTransId="{033E545E-11FA-4E99-B085-7AC89C046C35}" sibTransId="{101B8D59-ADE8-44D0-9FCD-C75D2D3A7EE1}"/>
    <dgm:cxn modelId="{B5A2B62D-5A73-4207-8F98-1863E1CBACAE}" type="presOf" srcId="{F61F8F9F-94D9-4531-B3D2-8FF714E816E0}" destId="{002451A0-59EB-414A-9F9B-ABA923E905A0}" srcOrd="0" destOrd="0" presId="urn:microsoft.com/office/officeart/2005/8/layout/default"/>
    <dgm:cxn modelId="{5CD65A66-8D34-4B75-9B9E-A0CF1CF8068A}" type="presOf" srcId="{D5605C69-C439-43CC-931D-6644542C4DB8}" destId="{3DA60AA2-8026-42B4-A584-6670B6418F9C}" srcOrd="0" destOrd="0" presId="urn:microsoft.com/office/officeart/2005/8/layout/default"/>
    <dgm:cxn modelId="{FE27ADA9-7C19-40A0-B098-DE6FA99F4D29}" type="presParOf" srcId="{CF9B409E-E931-424E-B424-4016D782C53D}" destId="{3DA60AA2-8026-42B4-A584-6670B6418F9C}" srcOrd="0" destOrd="0" presId="urn:microsoft.com/office/officeart/2005/8/layout/default"/>
    <dgm:cxn modelId="{D91D2243-E341-4883-88C8-C43C61542F18}" type="presParOf" srcId="{CF9B409E-E931-424E-B424-4016D782C53D}" destId="{21D6D0AA-EF17-4737-B17C-D6979E582DD8}" srcOrd="1" destOrd="0" presId="urn:microsoft.com/office/officeart/2005/8/layout/default"/>
    <dgm:cxn modelId="{24C80FD0-9341-4D60-8015-5FB9AF174846}" type="presParOf" srcId="{CF9B409E-E931-424E-B424-4016D782C53D}" destId="{52B9753E-DA92-4F41-9E9D-0BB76A07260C}" srcOrd="2" destOrd="0" presId="urn:microsoft.com/office/officeart/2005/8/layout/default"/>
    <dgm:cxn modelId="{EEB772FA-78FC-4C78-B734-67CEFC4DB986}" type="presParOf" srcId="{CF9B409E-E931-424E-B424-4016D782C53D}" destId="{35BC8E6F-1DC9-46D1-A228-B789927F2536}" srcOrd="3" destOrd="0" presId="urn:microsoft.com/office/officeart/2005/8/layout/default"/>
    <dgm:cxn modelId="{23BDDF2D-D0BF-4F9B-ADDB-E31114D91F3E}" type="presParOf" srcId="{CF9B409E-E931-424E-B424-4016D782C53D}" destId="{811FA1D4-E05B-49F1-9FD4-C2CACF555B97}" srcOrd="4" destOrd="0" presId="urn:microsoft.com/office/officeart/2005/8/layout/default"/>
    <dgm:cxn modelId="{3E084969-6BB5-4471-805A-D5F8355F5FF5}" type="presParOf" srcId="{CF9B409E-E931-424E-B424-4016D782C53D}" destId="{33DFB432-F853-40EB-A826-FCD98D07A9B7}" srcOrd="5" destOrd="0" presId="urn:microsoft.com/office/officeart/2005/8/layout/default"/>
    <dgm:cxn modelId="{945AB60C-C602-4569-BCFD-79666C4C254B}" type="presParOf" srcId="{CF9B409E-E931-424E-B424-4016D782C53D}" destId="{384F12D1-232B-4748-9231-D43F900EE84B}" srcOrd="6" destOrd="0" presId="urn:microsoft.com/office/officeart/2005/8/layout/default"/>
    <dgm:cxn modelId="{3DBCE20C-26FD-413F-BD37-2A44C8188996}" type="presParOf" srcId="{CF9B409E-E931-424E-B424-4016D782C53D}" destId="{382A6005-3FBB-405B-8CDB-AE3160EC2DC3}" srcOrd="7" destOrd="0" presId="urn:microsoft.com/office/officeart/2005/8/layout/default"/>
    <dgm:cxn modelId="{D52ED343-8A59-46DE-BD74-EC4FB089968F}" type="presParOf" srcId="{CF9B409E-E931-424E-B424-4016D782C53D}" destId="{002451A0-59EB-414A-9F9B-ABA923E905A0}" srcOrd="8" destOrd="0" presId="urn:microsoft.com/office/officeart/2005/8/layout/default"/>
    <dgm:cxn modelId="{D0EDAFC8-585C-4223-B1FC-650B5094CE7F}" type="presParOf" srcId="{CF9B409E-E931-424E-B424-4016D782C53D}" destId="{D3C5AF3E-9B30-4B4C-92DE-8CE28BDBEC2F}" srcOrd="9" destOrd="0" presId="urn:microsoft.com/office/officeart/2005/8/layout/default"/>
    <dgm:cxn modelId="{A4B523FD-7E09-45DA-B53F-3448D9E16B95}" type="presParOf" srcId="{CF9B409E-E931-424E-B424-4016D782C53D}" destId="{7E568A5A-ABD6-4E93-96B1-8B44ABAFE9DA}" srcOrd="10" destOrd="0" presId="urn:microsoft.com/office/officeart/2005/8/layout/default"/>
    <dgm:cxn modelId="{7C759140-687E-45E9-B452-2233F63EE33D}" type="presParOf" srcId="{CF9B409E-E931-424E-B424-4016D782C53D}" destId="{1AF7CDB8-4BAA-438C-94BB-A244954CF610}" srcOrd="11" destOrd="0" presId="urn:microsoft.com/office/officeart/2005/8/layout/default"/>
    <dgm:cxn modelId="{80E615EF-990B-4006-B1EC-9F5757046BEE}" type="presParOf" srcId="{CF9B409E-E931-424E-B424-4016D782C53D}" destId="{7B2A25B3-800F-42FA-8D08-4842A8974490}" srcOrd="12" destOrd="0" presId="urn:microsoft.com/office/officeart/2005/8/layout/default"/>
    <dgm:cxn modelId="{2AB1A683-74B2-4F44-917D-D63D0FF72E31}" type="presParOf" srcId="{CF9B409E-E931-424E-B424-4016D782C53D}" destId="{2995DC48-9BC1-4C05-BAE1-AD9CFE6C5A15}" srcOrd="13" destOrd="0" presId="urn:microsoft.com/office/officeart/2005/8/layout/default"/>
    <dgm:cxn modelId="{F1C546AE-1D76-4F8B-8F3D-AEBB7F368732}" type="presParOf" srcId="{CF9B409E-E931-424E-B424-4016D782C53D}" destId="{A13DBD79-1B87-452F-B44A-38BD7644190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A21533-9D16-4A5A-87B7-D3874AD05CCD}" type="doc">
      <dgm:prSet loTypeId="urn:microsoft.com/office/officeart/2005/8/layout/default" loCatId="list" qsTypeId="urn:microsoft.com/office/officeart/2005/8/quickstyle/3d5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605C69-C439-43CC-931D-6644542C4DB8}">
      <dgm:prSet phldrT="[Text]"/>
      <dgm:spPr/>
      <dgm:t>
        <a:bodyPr/>
        <a:lstStyle/>
        <a:p>
          <a:r>
            <a:rPr lang="tr-TR" dirty="0" err="1" smtClean="0"/>
            <a:t>Realization</a:t>
          </a:r>
          <a:r>
            <a:rPr lang="tr-TR" dirty="0" smtClean="0"/>
            <a:t> of </a:t>
          </a:r>
          <a:r>
            <a:rPr lang="tr-TR" dirty="0" err="1" smtClean="0"/>
            <a:t>production</a:t>
          </a:r>
          <a:r>
            <a:rPr lang="tr-TR" dirty="0" smtClean="0"/>
            <a:t> plan</a:t>
          </a:r>
          <a:endParaRPr lang="tr-TR" dirty="0" smtClean="0"/>
        </a:p>
      </dgm:t>
    </dgm:pt>
    <dgm:pt modelId="{033E545E-11FA-4E99-B085-7AC89C046C35}" type="parTrans" cxnId="{5551183A-F3A8-4AB1-9CF5-E1A201152EEE}">
      <dgm:prSet/>
      <dgm:spPr/>
      <dgm:t>
        <a:bodyPr/>
        <a:lstStyle/>
        <a:p>
          <a:endParaRPr lang="en-US"/>
        </a:p>
      </dgm:t>
    </dgm:pt>
    <dgm:pt modelId="{101B8D59-ADE8-44D0-9FCD-C75D2D3A7EE1}" type="sibTrans" cxnId="{5551183A-F3A8-4AB1-9CF5-E1A201152EEE}">
      <dgm:prSet/>
      <dgm:spPr/>
      <dgm:t>
        <a:bodyPr/>
        <a:lstStyle/>
        <a:p>
          <a:endParaRPr lang="en-US"/>
        </a:p>
      </dgm:t>
    </dgm:pt>
    <dgm:pt modelId="{CAFDF749-2C4D-413C-8088-198F42333E53}">
      <dgm:prSet phldrT="[Text]"/>
      <dgm:spPr/>
      <dgm:t>
        <a:bodyPr/>
        <a:lstStyle/>
        <a:p>
          <a:r>
            <a:rPr lang="tr-TR" dirty="0" err="1" smtClean="0"/>
            <a:t>Quick</a:t>
          </a:r>
          <a:r>
            <a:rPr lang="tr-TR" dirty="0" smtClean="0"/>
            <a:t> </a:t>
          </a:r>
          <a:r>
            <a:rPr lang="tr-TR" dirty="0" err="1" smtClean="0"/>
            <a:t>parameter</a:t>
          </a:r>
          <a:r>
            <a:rPr lang="tr-TR" dirty="0" smtClean="0"/>
            <a:t> </a:t>
          </a:r>
          <a:r>
            <a:rPr lang="tr-TR" dirty="0" err="1" smtClean="0"/>
            <a:t>calculations</a:t>
          </a:r>
          <a:endParaRPr lang="en-US" dirty="0"/>
        </a:p>
      </dgm:t>
    </dgm:pt>
    <dgm:pt modelId="{EFEE4FEA-A536-4DBA-A66D-3E824AEBBDC7}" type="parTrans" cxnId="{9C4B33EA-4F92-482E-92A1-C4CB6561D139}">
      <dgm:prSet/>
      <dgm:spPr/>
      <dgm:t>
        <a:bodyPr/>
        <a:lstStyle/>
        <a:p>
          <a:endParaRPr lang="en-US"/>
        </a:p>
      </dgm:t>
    </dgm:pt>
    <dgm:pt modelId="{859878F8-AA72-4F11-9A15-6B4CB3BB086D}" type="sibTrans" cxnId="{9C4B33EA-4F92-482E-92A1-C4CB6561D139}">
      <dgm:prSet/>
      <dgm:spPr/>
      <dgm:t>
        <a:bodyPr/>
        <a:lstStyle/>
        <a:p>
          <a:endParaRPr lang="en-US"/>
        </a:p>
      </dgm:t>
    </dgm:pt>
    <dgm:pt modelId="{1E0DBDE7-E1E4-4D06-9FA6-9868368DCDAF}">
      <dgm:prSet phldrT="[Text]"/>
      <dgm:spPr/>
      <dgm:t>
        <a:bodyPr/>
        <a:lstStyle/>
        <a:p>
          <a:r>
            <a:rPr lang="tr-TR" dirty="0" smtClean="0"/>
            <a:t>Learning </a:t>
          </a:r>
          <a:r>
            <a:rPr lang="tr-TR" dirty="0" err="1" smtClean="0"/>
            <a:t>and</a:t>
          </a:r>
          <a:r>
            <a:rPr lang="tr-TR" dirty="0" smtClean="0"/>
            <a:t> </a:t>
          </a:r>
          <a:r>
            <a:rPr lang="tr-TR" dirty="0" err="1" smtClean="0"/>
            <a:t>account</a:t>
          </a:r>
          <a:r>
            <a:rPr lang="tr-TR" dirty="0" smtClean="0"/>
            <a:t> </a:t>
          </a:r>
          <a:r>
            <a:rPr lang="tr-TR" dirty="0" err="1" smtClean="0"/>
            <a:t>correction</a:t>
          </a:r>
          <a:endParaRPr lang="en-US" dirty="0"/>
        </a:p>
      </dgm:t>
    </dgm:pt>
    <dgm:pt modelId="{45BB2A03-3757-4FAC-BBD6-95310B35E3E9}" type="parTrans" cxnId="{48A685F8-1497-4134-8DBC-A00E7D9A686E}">
      <dgm:prSet/>
      <dgm:spPr/>
      <dgm:t>
        <a:bodyPr/>
        <a:lstStyle/>
        <a:p>
          <a:endParaRPr lang="en-US"/>
        </a:p>
      </dgm:t>
    </dgm:pt>
    <dgm:pt modelId="{8EAA3EA6-B123-47D0-87B8-69DBE468FA2F}" type="sibTrans" cxnId="{48A685F8-1497-4134-8DBC-A00E7D9A686E}">
      <dgm:prSet/>
      <dgm:spPr/>
      <dgm:t>
        <a:bodyPr/>
        <a:lstStyle/>
        <a:p>
          <a:endParaRPr lang="en-US"/>
        </a:p>
      </dgm:t>
    </dgm:pt>
    <dgm:pt modelId="{029E029B-52B0-4DCF-9A11-64677165B4B3}">
      <dgm:prSet phldrT="[Text]"/>
      <dgm:spPr/>
      <dgm:t>
        <a:bodyPr/>
        <a:lstStyle/>
        <a:p>
          <a:r>
            <a:rPr lang="tr-TR" dirty="0" err="1" smtClean="0"/>
            <a:t>Production</a:t>
          </a:r>
          <a:r>
            <a:rPr lang="tr-TR" dirty="0" smtClean="0"/>
            <a:t> </a:t>
          </a:r>
          <a:r>
            <a:rPr lang="tr-TR" dirty="0" err="1" smtClean="0"/>
            <a:t>downtime</a:t>
          </a:r>
          <a:r>
            <a:rPr lang="tr-TR" dirty="0" smtClean="0"/>
            <a:t> </a:t>
          </a:r>
          <a:r>
            <a:rPr lang="tr-TR" dirty="0" err="1" smtClean="0"/>
            <a:t>tracking</a:t>
          </a:r>
          <a:endParaRPr lang="en-US" dirty="0"/>
        </a:p>
      </dgm:t>
    </dgm:pt>
    <dgm:pt modelId="{CBFBE623-D389-4B74-AFBE-DF44188F0E62}" type="parTrans" cxnId="{FCB9979F-2DB3-4AF8-96ED-BF9DB2940013}">
      <dgm:prSet/>
      <dgm:spPr/>
      <dgm:t>
        <a:bodyPr/>
        <a:lstStyle/>
        <a:p>
          <a:endParaRPr lang="en-US"/>
        </a:p>
      </dgm:t>
    </dgm:pt>
    <dgm:pt modelId="{723D85FD-9D4C-4399-BFB3-1C1A8E87866C}" type="sibTrans" cxnId="{FCB9979F-2DB3-4AF8-96ED-BF9DB2940013}">
      <dgm:prSet/>
      <dgm:spPr/>
      <dgm:t>
        <a:bodyPr/>
        <a:lstStyle/>
        <a:p>
          <a:endParaRPr lang="en-US"/>
        </a:p>
      </dgm:t>
    </dgm:pt>
    <dgm:pt modelId="{F61F8F9F-94D9-4531-B3D2-8FF714E816E0}">
      <dgm:prSet phldrT="[Text]"/>
      <dgm:spPr/>
      <dgm:t>
        <a:bodyPr/>
        <a:lstStyle/>
        <a:p>
          <a:r>
            <a:rPr lang="en-US" dirty="0" smtClean="0"/>
            <a:t>Tracking production data from level 1</a:t>
          </a:r>
          <a:endParaRPr lang="en-US" dirty="0"/>
        </a:p>
      </dgm:t>
    </dgm:pt>
    <dgm:pt modelId="{3AF2E51A-AD09-4D8A-ADE9-7F956246FDF3}" type="parTrans" cxnId="{073F34BC-E14F-47FC-99D4-06559BEBC3FF}">
      <dgm:prSet/>
      <dgm:spPr/>
      <dgm:t>
        <a:bodyPr/>
        <a:lstStyle/>
        <a:p>
          <a:endParaRPr lang="en-US"/>
        </a:p>
      </dgm:t>
    </dgm:pt>
    <dgm:pt modelId="{90CFCDB4-87E2-4636-9D4D-C2B3D0F42EB4}" type="sibTrans" cxnId="{073F34BC-E14F-47FC-99D4-06559BEBC3FF}">
      <dgm:prSet/>
      <dgm:spPr/>
      <dgm:t>
        <a:bodyPr/>
        <a:lstStyle/>
        <a:p>
          <a:endParaRPr lang="en-US"/>
        </a:p>
      </dgm:t>
    </dgm:pt>
    <dgm:pt modelId="{E4DEED06-3661-4412-A2FA-0185DBB7A722}">
      <dgm:prSet phldrT="[Text]"/>
      <dgm:spPr/>
      <dgm:t>
        <a:bodyPr/>
        <a:lstStyle/>
        <a:p>
          <a:r>
            <a:rPr lang="tr-TR" dirty="0" err="1" smtClean="0"/>
            <a:t>Short</a:t>
          </a:r>
          <a:r>
            <a:rPr lang="tr-TR" dirty="0" smtClean="0"/>
            <a:t> </a:t>
          </a:r>
          <a:r>
            <a:rPr lang="tr-TR" dirty="0" err="1" smtClean="0"/>
            <a:t>term</a:t>
          </a:r>
          <a:r>
            <a:rPr lang="tr-TR" dirty="0" smtClean="0"/>
            <a:t> </a:t>
          </a:r>
          <a:r>
            <a:rPr lang="tr-TR" dirty="0" err="1" smtClean="0"/>
            <a:t>storage</a:t>
          </a:r>
          <a:endParaRPr lang="tr-TR" dirty="0" smtClean="0"/>
        </a:p>
      </dgm:t>
    </dgm:pt>
    <dgm:pt modelId="{CA7AFDA9-EB6A-4826-BC27-58AB0A003F82}" type="parTrans" cxnId="{6796CD20-E6D9-4D30-A8F9-8AD25AB4D75A}">
      <dgm:prSet/>
      <dgm:spPr/>
      <dgm:t>
        <a:bodyPr/>
        <a:lstStyle/>
        <a:p>
          <a:endParaRPr lang="en-US"/>
        </a:p>
      </dgm:t>
    </dgm:pt>
    <dgm:pt modelId="{AD3AC1AD-6101-401C-B8D1-3068BFF2AA2C}" type="sibTrans" cxnId="{6796CD20-E6D9-4D30-A8F9-8AD25AB4D75A}">
      <dgm:prSet/>
      <dgm:spPr/>
      <dgm:t>
        <a:bodyPr/>
        <a:lstStyle/>
        <a:p>
          <a:endParaRPr lang="en-US"/>
        </a:p>
      </dgm:t>
    </dgm:pt>
    <dgm:pt modelId="{6FC35E31-E2F8-4A31-80D3-5F592C5A91FB}">
      <dgm:prSet phldrT="[Text]"/>
      <dgm:spPr/>
      <dgm:t>
        <a:bodyPr/>
        <a:lstStyle/>
        <a:p>
          <a:r>
            <a:rPr lang="en-US" dirty="0" smtClean="0"/>
            <a:t>Reporting production results to level 3</a:t>
          </a:r>
          <a:endParaRPr lang="en-US" dirty="0"/>
        </a:p>
      </dgm:t>
    </dgm:pt>
    <dgm:pt modelId="{5C5CD2D6-C0A2-4D41-91BB-C6F69FE8FB39}" type="parTrans" cxnId="{8D72929E-CC3D-4C9C-AC44-5368401616AA}">
      <dgm:prSet/>
      <dgm:spPr/>
      <dgm:t>
        <a:bodyPr/>
        <a:lstStyle/>
        <a:p>
          <a:endParaRPr lang="en-US"/>
        </a:p>
      </dgm:t>
    </dgm:pt>
    <dgm:pt modelId="{30936E85-0B2B-44E0-B5EE-5DDB0ABE04CB}" type="sibTrans" cxnId="{8D72929E-CC3D-4C9C-AC44-5368401616AA}">
      <dgm:prSet/>
      <dgm:spPr/>
      <dgm:t>
        <a:bodyPr/>
        <a:lstStyle/>
        <a:p>
          <a:endParaRPr lang="en-US"/>
        </a:p>
      </dgm:t>
    </dgm:pt>
    <dgm:pt modelId="{CF9B409E-E931-424E-B424-4016D782C53D}" type="pres">
      <dgm:prSet presAssocID="{27A21533-9D16-4A5A-87B7-D3874AD05CC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A60AA2-8026-42B4-A584-6670B6418F9C}" type="pres">
      <dgm:prSet presAssocID="{D5605C69-C439-43CC-931D-6644542C4DB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6D0AA-EF17-4737-B17C-D6979E582DD8}" type="pres">
      <dgm:prSet presAssocID="{101B8D59-ADE8-44D0-9FCD-C75D2D3A7EE1}" presName="sibTrans" presStyleCnt="0"/>
      <dgm:spPr/>
      <dgm:t>
        <a:bodyPr/>
        <a:lstStyle/>
        <a:p>
          <a:endParaRPr lang="en-US"/>
        </a:p>
      </dgm:t>
    </dgm:pt>
    <dgm:pt modelId="{52B9753E-DA92-4F41-9E9D-0BB76A07260C}" type="pres">
      <dgm:prSet presAssocID="{CAFDF749-2C4D-413C-8088-198F42333E5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C8E6F-1DC9-46D1-A228-B789927F2536}" type="pres">
      <dgm:prSet presAssocID="{859878F8-AA72-4F11-9A15-6B4CB3BB086D}" presName="sibTrans" presStyleCnt="0"/>
      <dgm:spPr/>
      <dgm:t>
        <a:bodyPr/>
        <a:lstStyle/>
        <a:p>
          <a:endParaRPr lang="en-US"/>
        </a:p>
      </dgm:t>
    </dgm:pt>
    <dgm:pt modelId="{811FA1D4-E05B-49F1-9FD4-C2CACF555B97}" type="pres">
      <dgm:prSet presAssocID="{1E0DBDE7-E1E4-4D06-9FA6-9868368DCDA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FB432-F853-40EB-A826-FCD98D07A9B7}" type="pres">
      <dgm:prSet presAssocID="{8EAA3EA6-B123-47D0-87B8-69DBE468FA2F}" presName="sibTrans" presStyleCnt="0"/>
      <dgm:spPr/>
      <dgm:t>
        <a:bodyPr/>
        <a:lstStyle/>
        <a:p>
          <a:endParaRPr lang="en-US"/>
        </a:p>
      </dgm:t>
    </dgm:pt>
    <dgm:pt modelId="{384F12D1-232B-4748-9231-D43F900EE84B}" type="pres">
      <dgm:prSet presAssocID="{029E029B-52B0-4DCF-9A11-64677165B4B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A6005-3FBB-405B-8CDB-AE3160EC2DC3}" type="pres">
      <dgm:prSet presAssocID="{723D85FD-9D4C-4399-BFB3-1C1A8E87866C}" presName="sibTrans" presStyleCnt="0"/>
      <dgm:spPr/>
      <dgm:t>
        <a:bodyPr/>
        <a:lstStyle/>
        <a:p>
          <a:endParaRPr lang="en-US"/>
        </a:p>
      </dgm:t>
    </dgm:pt>
    <dgm:pt modelId="{002451A0-59EB-414A-9F9B-ABA923E905A0}" type="pres">
      <dgm:prSet presAssocID="{F61F8F9F-94D9-4531-B3D2-8FF714E816E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5AF3E-9B30-4B4C-92DE-8CE28BDBEC2F}" type="pres">
      <dgm:prSet presAssocID="{90CFCDB4-87E2-4636-9D4D-C2B3D0F42EB4}" presName="sibTrans" presStyleCnt="0"/>
      <dgm:spPr/>
      <dgm:t>
        <a:bodyPr/>
        <a:lstStyle/>
        <a:p>
          <a:endParaRPr lang="en-US"/>
        </a:p>
      </dgm:t>
    </dgm:pt>
    <dgm:pt modelId="{7E568A5A-ABD6-4E93-96B1-8B44ABAFE9DA}" type="pres">
      <dgm:prSet presAssocID="{6FC35E31-E2F8-4A31-80D3-5F592C5A91F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7CDB8-4BAA-438C-94BB-A244954CF610}" type="pres">
      <dgm:prSet presAssocID="{30936E85-0B2B-44E0-B5EE-5DDB0ABE04CB}" presName="sibTrans" presStyleCnt="0"/>
      <dgm:spPr/>
      <dgm:t>
        <a:bodyPr/>
        <a:lstStyle/>
        <a:p>
          <a:endParaRPr lang="en-US"/>
        </a:p>
      </dgm:t>
    </dgm:pt>
    <dgm:pt modelId="{A13DBD79-1B87-452F-B44A-38BD76441903}" type="pres">
      <dgm:prSet presAssocID="{E4DEED06-3661-4412-A2FA-0185DBB7A72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6CD20-E6D9-4D30-A8F9-8AD25AB4D75A}" srcId="{27A21533-9D16-4A5A-87B7-D3874AD05CCD}" destId="{E4DEED06-3661-4412-A2FA-0185DBB7A722}" srcOrd="6" destOrd="0" parTransId="{CA7AFDA9-EB6A-4826-BC27-58AB0A003F82}" sibTransId="{AD3AC1AD-6101-401C-B8D1-3068BFF2AA2C}"/>
    <dgm:cxn modelId="{66C4DAD2-E1CA-487A-B46A-9AD54ED73380}" type="presOf" srcId="{F61F8F9F-94D9-4531-B3D2-8FF714E816E0}" destId="{002451A0-59EB-414A-9F9B-ABA923E905A0}" srcOrd="0" destOrd="0" presId="urn:microsoft.com/office/officeart/2005/8/layout/default"/>
    <dgm:cxn modelId="{FCB9979F-2DB3-4AF8-96ED-BF9DB2940013}" srcId="{27A21533-9D16-4A5A-87B7-D3874AD05CCD}" destId="{029E029B-52B0-4DCF-9A11-64677165B4B3}" srcOrd="3" destOrd="0" parTransId="{CBFBE623-D389-4B74-AFBE-DF44188F0E62}" sibTransId="{723D85FD-9D4C-4399-BFB3-1C1A8E87866C}"/>
    <dgm:cxn modelId="{908BEB4E-8D1C-4E69-9F32-9FD2B283AA4B}" type="presOf" srcId="{6FC35E31-E2F8-4A31-80D3-5F592C5A91FB}" destId="{7E568A5A-ABD6-4E93-96B1-8B44ABAFE9DA}" srcOrd="0" destOrd="0" presId="urn:microsoft.com/office/officeart/2005/8/layout/default"/>
    <dgm:cxn modelId="{78AC0671-AA1A-44BE-A54D-38477DC824F3}" type="presOf" srcId="{1E0DBDE7-E1E4-4D06-9FA6-9868368DCDAF}" destId="{811FA1D4-E05B-49F1-9FD4-C2CACF555B97}" srcOrd="0" destOrd="0" presId="urn:microsoft.com/office/officeart/2005/8/layout/default"/>
    <dgm:cxn modelId="{9C4B33EA-4F92-482E-92A1-C4CB6561D139}" srcId="{27A21533-9D16-4A5A-87B7-D3874AD05CCD}" destId="{CAFDF749-2C4D-413C-8088-198F42333E53}" srcOrd="1" destOrd="0" parTransId="{EFEE4FEA-A536-4DBA-A66D-3E824AEBBDC7}" sibTransId="{859878F8-AA72-4F11-9A15-6B4CB3BB086D}"/>
    <dgm:cxn modelId="{8D72929E-CC3D-4C9C-AC44-5368401616AA}" srcId="{27A21533-9D16-4A5A-87B7-D3874AD05CCD}" destId="{6FC35E31-E2F8-4A31-80D3-5F592C5A91FB}" srcOrd="5" destOrd="0" parTransId="{5C5CD2D6-C0A2-4D41-91BB-C6F69FE8FB39}" sibTransId="{30936E85-0B2B-44E0-B5EE-5DDB0ABE04CB}"/>
    <dgm:cxn modelId="{073F34BC-E14F-47FC-99D4-06559BEBC3FF}" srcId="{27A21533-9D16-4A5A-87B7-D3874AD05CCD}" destId="{F61F8F9F-94D9-4531-B3D2-8FF714E816E0}" srcOrd="4" destOrd="0" parTransId="{3AF2E51A-AD09-4D8A-ADE9-7F956246FDF3}" sibTransId="{90CFCDB4-87E2-4636-9D4D-C2B3D0F42EB4}"/>
    <dgm:cxn modelId="{D06BA3D0-2AE3-4537-8EB0-3430C35CE2D9}" type="presOf" srcId="{D5605C69-C439-43CC-931D-6644542C4DB8}" destId="{3DA60AA2-8026-42B4-A584-6670B6418F9C}" srcOrd="0" destOrd="0" presId="urn:microsoft.com/office/officeart/2005/8/layout/default"/>
    <dgm:cxn modelId="{4EF68089-355D-4FEB-9250-F71A97B9BEDB}" type="presOf" srcId="{27A21533-9D16-4A5A-87B7-D3874AD05CCD}" destId="{CF9B409E-E931-424E-B424-4016D782C53D}" srcOrd="0" destOrd="0" presId="urn:microsoft.com/office/officeart/2005/8/layout/default"/>
    <dgm:cxn modelId="{48A685F8-1497-4134-8DBC-A00E7D9A686E}" srcId="{27A21533-9D16-4A5A-87B7-D3874AD05CCD}" destId="{1E0DBDE7-E1E4-4D06-9FA6-9868368DCDAF}" srcOrd="2" destOrd="0" parTransId="{45BB2A03-3757-4FAC-BBD6-95310B35E3E9}" sibTransId="{8EAA3EA6-B123-47D0-87B8-69DBE468FA2F}"/>
    <dgm:cxn modelId="{A52D3C55-CF33-47EC-85E1-BF57BFC38666}" type="presOf" srcId="{029E029B-52B0-4DCF-9A11-64677165B4B3}" destId="{384F12D1-232B-4748-9231-D43F900EE84B}" srcOrd="0" destOrd="0" presId="urn:microsoft.com/office/officeart/2005/8/layout/default"/>
    <dgm:cxn modelId="{DD85C1C6-9208-4947-B3C0-CF0DD1661F07}" type="presOf" srcId="{E4DEED06-3661-4412-A2FA-0185DBB7A722}" destId="{A13DBD79-1B87-452F-B44A-38BD76441903}" srcOrd="0" destOrd="0" presId="urn:microsoft.com/office/officeart/2005/8/layout/default"/>
    <dgm:cxn modelId="{5551183A-F3A8-4AB1-9CF5-E1A201152EEE}" srcId="{27A21533-9D16-4A5A-87B7-D3874AD05CCD}" destId="{D5605C69-C439-43CC-931D-6644542C4DB8}" srcOrd="0" destOrd="0" parTransId="{033E545E-11FA-4E99-B085-7AC89C046C35}" sibTransId="{101B8D59-ADE8-44D0-9FCD-C75D2D3A7EE1}"/>
    <dgm:cxn modelId="{942773E0-5864-4AED-92A2-D8D51193F101}" type="presOf" srcId="{CAFDF749-2C4D-413C-8088-198F42333E53}" destId="{52B9753E-DA92-4F41-9E9D-0BB76A07260C}" srcOrd="0" destOrd="0" presId="urn:microsoft.com/office/officeart/2005/8/layout/default"/>
    <dgm:cxn modelId="{E2E2BC6A-C325-4FF4-8903-BCC7B68D8C9D}" type="presParOf" srcId="{CF9B409E-E931-424E-B424-4016D782C53D}" destId="{3DA60AA2-8026-42B4-A584-6670B6418F9C}" srcOrd="0" destOrd="0" presId="urn:microsoft.com/office/officeart/2005/8/layout/default"/>
    <dgm:cxn modelId="{DD412BEE-6B89-4783-8159-3B7BA1031FFC}" type="presParOf" srcId="{CF9B409E-E931-424E-B424-4016D782C53D}" destId="{21D6D0AA-EF17-4737-B17C-D6979E582DD8}" srcOrd="1" destOrd="0" presId="urn:microsoft.com/office/officeart/2005/8/layout/default"/>
    <dgm:cxn modelId="{E9A08572-0CEE-4520-B79B-61A52E08CC3E}" type="presParOf" srcId="{CF9B409E-E931-424E-B424-4016D782C53D}" destId="{52B9753E-DA92-4F41-9E9D-0BB76A07260C}" srcOrd="2" destOrd="0" presId="urn:microsoft.com/office/officeart/2005/8/layout/default"/>
    <dgm:cxn modelId="{632E783D-5C62-423D-B3F4-47CFC9137520}" type="presParOf" srcId="{CF9B409E-E931-424E-B424-4016D782C53D}" destId="{35BC8E6F-1DC9-46D1-A228-B789927F2536}" srcOrd="3" destOrd="0" presId="urn:microsoft.com/office/officeart/2005/8/layout/default"/>
    <dgm:cxn modelId="{2CCBE04F-9F28-4951-AE0E-139AF60F4FA3}" type="presParOf" srcId="{CF9B409E-E931-424E-B424-4016D782C53D}" destId="{811FA1D4-E05B-49F1-9FD4-C2CACF555B97}" srcOrd="4" destOrd="0" presId="urn:microsoft.com/office/officeart/2005/8/layout/default"/>
    <dgm:cxn modelId="{3E9BD5B6-BEDA-4FEF-9067-A9AE3EAC377C}" type="presParOf" srcId="{CF9B409E-E931-424E-B424-4016D782C53D}" destId="{33DFB432-F853-40EB-A826-FCD98D07A9B7}" srcOrd="5" destOrd="0" presId="urn:microsoft.com/office/officeart/2005/8/layout/default"/>
    <dgm:cxn modelId="{97F3DAB6-EB0F-46F2-A774-695159B4F66B}" type="presParOf" srcId="{CF9B409E-E931-424E-B424-4016D782C53D}" destId="{384F12D1-232B-4748-9231-D43F900EE84B}" srcOrd="6" destOrd="0" presId="urn:microsoft.com/office/officeart/2005/8/layout/default"/>
    <dgm:cxn modelId="{C2D7E2E4-4F1C-4BD2-A5A9-47B127EF35DA}" type="presParOf" srcId="{CF9B409E-E931-424E-B424-4016D782C53D}" destId="{382A6005-3FBB-405B-8CDB-AE3160EC2DC3}" srcOrd="7" destOrd="0" presId="urn:microsoft.com/office/officeart/2005/8/layout/default"/>
    <dgm:cxn modelId="{6BCCBD2E-1ECB-4947-ADB8-FB989AC57E70}" type="presParOf" srcId="{CF9B409E-E931-424E-B424-4016D782C53D}" destId="{002451A0-59EB-414A-9F9B-ABA923E905A0}" srcOrd="8" destOrd="0" presId="urn:microsoft.com/office/officeart/2005/8/layout/default"/>
    <dgm:cxn modelId="{27438B04-3943-449D-B185-42E015282938}" type="presParOf" srcId="{CF9B409E-E931-424E-B424-4016D782C53D}" destId="{D3C5AF3E-9B30-4B4C-92DE-8CE28BDBEC2F}" srcOrd="9" destOrd="0" presId="urn:microsoft.com/office/officeart/2005/8/layout/default"/>
    <dgm:cxn modelId="{E5026501-2775-42DD-BEA2-D6916BAE652E}" type="presParOf" srcId="{CF9B409E-E931-424E-B424-4016D782C53D}" destId="{7E568A5A-ABD6-4E93-96B1-8B44ABAFE9DA}" srcOrd="10" destOrd="0" presId="urn:microsoft.com/office/officeart/2005/8/layout/default"/>
    <dgm:cxn modelId="{808ACBA9-83CB-43F2-8AF0-F740303710DE}" type="presParOf" srcId="{CF9B409E-E931-424E-B424-4016D782C53D}" destId="{1AF7CDB8-4BAA-438C-94BB-A244954CF610}" srcOrd="11" destOrd="0" presId="urn:microsoft.com/office/officeart/2005/8/layout/default"/>
    <dgm:cxn modelId="{26AA7C38-E76C-4B57-AE8B-B78468C5A856}" type="presParOf" srcId="{CF9B409E-E931-424E-B424-4016D782C53D}" destId="{A13DBD79-1B87-452F-B44A-38BD7644190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A21533-9D16-4A5A-87B7-D3874AD05CCD}" type="doc">
      <dgm:prSet loTypeId="urn:microsoft.com/office/officeart/2005/8/layout/default" loCatId="list" qsTypeId="urn:microsoft.com/office/officeart/2005/8/quickstyle/3d5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5605C69-C439-43CC-931D-6644542C4DB8}">
      <dgm:prSet phldrT="[Text]"/>
      <dgm:spPr/>
      <dgm:t>
        <a:bodyPr/>
        <a:lstStyle/>
        <a:p>
          <a:r>
            <a:rPr lang="tr-TR" dirty="0" err="1" smtClean="0"/>
            <a:t>Processing</a:t>
          </a:r>
          <a:r>
            <a:rPr lang="tr-TR" dirty="0" smtClean="0"/>
            <a:t> of </a:t>
          </a:r>
          <a:r>
            <a:rPr lang="tr-TR" dirty="0" err="1" smtClean="0"/>
            <a:t>physical</a:t>
          </a:r>
          <a:r>
            <a:rPr lang="tr-TR" dirty="0" smtClean="0"/>
            <a:t> </a:t>
          </a:r>
          <a:r>
            <a:rPr lang="tr-TR" dirty="0" err="1" smtClean="0"/>
            <a:t>products</a:t>
          </a:r>
          <a:endParaRPr lang="tr-TR" dirty="0" smtClean="0"/>
        </a:p>
      </dgm:t>
    </dgm:pt>
    <dgm:pt modelId="{033E545E-11FA-4E99-B085-7AC89C046C35}" type="parTrans" cxnId="{5551183A-F3A8-4AB1-9CF5-E1A201152EEE}">
      <dgm:prSet/>
      <dgm:spPr/>
      <dgm:t>
        <a:bodyPr/>
        <a:lstStyle/>
        <a:p>
          <a:endParaRPr lang="en-US"/>
        </a:p>
      </dgm:t>
    </dgm:pt>
    <dgm:pt modelId="{101B8D59-ADE8-44D0-9FCD-C75D2D3A7EE1}" type="sibTrans" cxnId="{5551183A-F3A8-4AB1-9CF5-E1A201152EEE}">
      <dgm:prSet/>
      <dgm:spPr/>
      <dgm:t>
        <a:bodyPr/>
        <a:lstStyle/>
        <a:p>
          <a:endParaRPr lang="en-US"/>
        </a:p>
      </dgm:t>
    </dgm:pt>
    <dgm:pt modelId="{CAFDF749-2C4D-413C-8088-198F42333E53}">
      <dgm:prSet phldrT="[Text]"/>
      <dgm:spPr/>
      <dgm:t>
        <a:bodyPr/>
        <a:lstStyle/>
        <a:p>
          <a:r>
            <a:rPr lang="en-US" dirty="0" smtClean="0"/>
            <a:t>Implementation of level 2 objectives</a:t>
          </a:r>
          <a:endParaRPr lang="en-US" dirty="0"/>
        </a:p>
      </dgm:t>
    </dgm:pt>
    <dgm:pt modelId="{EFEE4FEA-A536-4DBA-A66D-3E824AEBBDC7}" type="parTrans" cxnId="{9C4B33EA-4F92-482E-92A1-C4CB6561D139}">
      <dgm:prSet/>
      <dgm:spPr/>
      <dgm:t>
        <a:bodyPr/>
        <a:lstStyle/>
        <a:p>
          <a:endParaRPr lang="en-US"/>
        </a:p>
      </dgm:t>
    </dgm:pt>
    <dgm:pt modelId="{859878F8-AA72-4F11-9A15-6B4CB3BB086D}" type="sibTrans" cxnId="{9C4B33EA-4F92-482E-92A1-C4CB6561D139}">
      <dgm:prSet/>
      <dgm:spPr/>
      <dgm:t>
        <a:bodyPr/>
        <a:lstStyle/>
        <a:p>
          <a:endParaRPr lang="en-US"/>
        </a:p>
      </dgm:t>
    </dgm:pt>
    <dgm:pt modelId="{1E0DBDE7-E1E4-4D06-9FA6-9868368DCDAF}">
      <dgm:prSet phldrT="[Text]"/>
      <dgm:spPr/>
      <dgm:t>
        <a:bodyPr/>
        <a:lstStyle/>
        <a:p>
          <a:r>
            <a:rPr lang="tr-TR" dirty="0" err="1" smtClean="0"/>
            <a:t>Closed</a:t>
          </a:r>
          <a:r>
            <a:rPr lang="tr-TR" dirty="0" smtClean="0"/>
            <a:t> </a:t>
          </a:r>
          <a:r>
            <a:rPr lang="tr-TR" dirty="0" err="1" smtClean="0"/>
            <a:t>loop</a:t>
          </a:r>
          <a:r>
            <a:rPr lang="tr-TR" dirty="0" smtClean="0"/>
            <a:t> </a:t>
          </a:r>
          <a:r>
            <a:rPr lang="tr-TR" dirty="0" err="1" smtClean="0"/>
            <a:t>control</a:t>
          </a:r>
          <a:endParaRPr lang="en-US" dirty="0"/>
        </a:p>
      </dgm:t>
    </dgm:pt>
    <dgm:pt modelId="{45BB2A03-3757-4FAC-BBD6-95310B35E3E9}" type="parTrans" cxnId="{48A685F8-1497-4134-8DBC-A00E7D9A686E}">
      <dgm:prSet/>
      <dgm:spPr/>
      <dgm:t>
        <a:bodyPr/>
        <a:lstStyle/>
        <a:p>
          <a:endParaRPr lang="en-US"/>
        </a:p>
      </dgm:t>
    </dgm:pt>
    <dgm:pt modelId="{8EAA3EA6-B123-47D0-87B8-69DBE468FA2F}" type="sibTrans" cxnId="{48A685F8-1497-4134-8DBC-A00E7D9A686E}">
      <dgm:prSet/>
      <dgm:spPr/>
      <dgm:t>
        <a:bodyPr/>
        <a:lstStyle/>
        <a:p>
          <a:endParaRPr lang="en-US"/>
        </a:p>
      </dgm:t>
    </dgm:pt>
    <dgm:pt modelId="{029E029B-52B0-4DCF-9A11-64677165B4B3}">
      <dgm:prSet phldrT="[Text]"/>
      <dgm:spPr/>
      <dgm:t>
        <a:bodyPr/>
        <a:lstStyle/>
        <a:p>
          <a:r>
            <a:rPr lang="tr-TR" dirty="0" smtClean="0"/>
            <a:t>Sequential kontrol</a:t>
          </a:r>
          <a:endParaRPr lang="en-US" dirty="0"/>
        </a:p>
      </dgm:t>
    </dgm:pt>
    <dgm:pt modelId="{CBFBE623-D389-4B74-AFBE-DF44188F0E62}" type="parTrans" cxnId="{FCB9979F-2DB3-4AF8-96ED-BF9DB2940013}">
      <dgm:prSet/>
      <dgm:spPr/>
      <dgm:t>
        <a:bodyPr/>
        <a:lstStyle/>
        <a:p>
          <a:endParaRPr lang="en-US"/>
        </a:p>
      </dgm:t>
    </dgm:pt>
    <dgm:pt modelId="{723D85FD-9D4C-4399-BFB3-1C1A8E87866C}" type="sibTrans" cxnId="{FCB9979F-2DB3-4AF8-96ED-BF9DB2940013}">
      <dgm:prSet/>
      <dgm:spPr/>
      <dgm:t>
        <a:bodyPr/>
        <a:lstStyle/>
        <a:p>
          <a:endParaRPr lang="en-US"/>
        </a:p>
      </dgm:t>
    </dgm:pt>
    <dgm:pt modelId="{F61F8F9F-94D9-4531-B3D2-8FF714E816E0}">
      <dgm:prSet phldrT="[Text]"/>
      <dgm:spPr/>
      <dgm:t>
        <a:bodyPr/>
        <a:lstStyle/>
        <a:p>
          <a:r>
            <a:rPr lang="tr-TR" dirty="0" smtClean="0"/>
            <a:t>Remote </a:t>
          </a:r>
          <a:r>
            <a:rPr lang="tr-TR" dirty="0" err="1" smtClean="0"/>
            <a:t>control</a:t>
          </a:r>
          <a:r>
            <a:rPr lang="tr-TR" dirty="0" smtClean="0"/>
            <a:t> </a:t>
          </a:r>
          <a:r>
            <a:rPr lang="tr-TR" dirty="0" err="1" smtClean="0"/>
            <a:t>with</a:t>
          </a:r>
          <a:r>
            <a:rPr lang="tr-TR" dirty="0" smtClean="0"/>
            <a:t> SCADA</a:t>
          </a:r>
          <a:endParaRPr lang="en-US" dirty="0"/>
        </a:p>
      </dgm:t>
    </dgm:pt>
    <dgm:pt modelId="{3AF2E51A-AD09-4D8A-ADE9-7F956246FDF3}" type="parTrans" cxnId="{073F34BC-E14F-47FC-99D4-06559BEBC3FF}">
      <dgm:prSet/>
      <dgm:spPr/>
      <dgm:t>
        <a:bodyPr/>
        <a:lstStyle/>
        <a:p>
          <a:endParaRPr lang="en-US"/>
        </a:p>
      </dgm:t>
    </dgm:pt>
    <dgm:pt modelId="{90CFCDB4-87E2-4636-9D4D-C2B3D0F42EB4}" type="sibTrans" cxnId="{073F34BC-E14F-47FC-99D4-06559BEBC3FF}">
      <dgm:prSet/>
      <dgm:spPr/>
      <dgm:t>
        <a:bodyPr/>
        <a:lstStyle/>
        <a:p>
          <a:endParaRPr lang="en-US"/>
        </a:p>
      </dgm:t>
    </dgm:pt>
    <dgm:pt modelId="{6FC35E31-E2F8-4A31-80D3-5F592C5A91FB}">
      <dgm:prSet phldrT="[Text]"/>
      <dgm:spPr/>
      <dgm:t>
        <a:bodyPr/>
        <a:lstStyle/>
        <a:p>
          <a:r>
            <a:rPr lang="en-US" dirty="0" smtClean="0"/>
            <a:t>Collection and transfer of process data</a:t>
          </a:r>
          <a:endParaRPr lang="en-US" dirty="0"/>
        </a:p>
      </dgm:t>
    </dgm:pt>
    <dgm:pt modelId="{5C5CD2D6-C0A2-4D41-91BB-C6F69FE8FB39}" type="parTrans" cxnId="{8D72929E-CC3D-4C9C-AC44-5368401616AA}">
      <dgm:prSet/>
      <dgm:spPr/>
      <dgm:t>
        <a:bodyPr/>
        <a:lstStyle/>
        <a:p>
          <a:endParaRPr lang="en-US"/>
        </a:p>
      </dgm:t>
    </dgm:pt>
    <dgm:pt modelId="{30936E85-0B2B-44E0-B5EE-5DDB0ABE04CB}" type="sibTrans" cxnId="{8D72929E-CC3D-4C9C-AC44-5368401616AA}">
      <dgm:prSet/>
      <dgm:spPr/>
      <dgm:t>
        <a:bodyPr/>
        <a:lstStyle/>
        <a:p>
          <a:endParaRPr lang="en-US"/>
        </a:p>
      </dgm:t>
    </dgm:pt>
    <dgm:pt modelId="{CF9B409E-E931-424E-B424-4016D782C53D}" type="pres">
      <dgm:prSet presAssocID="{27A21533-9D16-4A5A-87B7-D3874AD05CC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A60AA2-8026-42B4-A584-6670B6418F9C}" type="pres">
      <dgm:prSet presAssocID="{D5605C69-C439-43CC-931D-6644542C4DB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6D0AA-EF17-4737-B17C-D6979E582DD8}" type="pres">
      <dgm:prSet presAssocID="{101B8D59-ADE8-44D0-9FCD-C75D2D3A7EE1}" presName="sibTrans" presStyleCnt="0"/>
      <dgm:spPr/>
      <dgm:t>
        <a:bodyPr/>
        <a:lstStyle/>
        <a:p>
          <a:endParaRPr lang="en-US"/>
        </a:p>
      </dgm:t>
    </dgm:pt>
    <dgm:pt modelId="{52B9753E-DA92-4F41-9E9D-0BB76A07260C}" type="pres">
      <dgm:prSet presAssocID="{CAFDF749-2C4D-413C-8088-198F42333E5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C8E6F-1DC9-46D1-A228-B789927F2536}" type="pres">
      <dgm:prSet presAssocID="{859878F8-AA72-4F11-9A15-6B4CB3BB086D}" presName="sibTrans" presStyleCnt="0"/>
      <dgm:spPr/>
      <dgm:t>
        <a:bodyPr/>
        <a:lstStyle/>
        <a:p>
          <a:endParaRPr lang="en-US"/>
        </a:p>
      </dgm:t>
    </dgm:pt>
    <dgm:pt modelId="{811FA1D4-E05B-49F1-9FD4-C2CACF555B97}" type="pres">
      <dgm:prSet presAssocID="{1E0DBDE7-E1E4-4D06-9FA6-9868368DCDA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FB432-F853-40EB-A826-FCD98D07A9B7}" type="pres">
      <dgm:prSet presAssocID="{8EAA3EA6-B123-47D0-87B8-69DBE468FA2F}" presName="sibTrans" presStyleCnt="0"/>
      <dgm:spPr/>
      <dgm:t>
        <a:bodyPr/>
        <a:lstStyle/>
        <a:p>
          <a:endParaRPr lang="en-US"/>
        </a:p>
      </dgm:t>
    </dgm:pt>
    <dgm:pt modelId="{384F12D1-232B-4748-9231-D43F900EE84B}" type="pres">
      <dgm:prSet presAssocID="{029E029B-52B0-4DCF-9A11-64677165B4B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A6005-3FBB-405B-8CDB-AE3160EC2DC3}" type="pres">
      <dgm:prSet presAssocID="{723D85FD-9D4C-4399-BFB3-1C1A8E87866C}" presName="sibTrans" presStyleCnt="0"/>
      <dgm:spPr/>
      <dgm:t>
        <a:bodyPr/>
        <a:lstStyle/>
        <a:p>
          <a:endParaRPr lang="en-US"/>
        </a:p>
      </dgm:t>
    </dgm:pt>
    <dgm:pt modelId="{002451A0-59EB-414A-9F9B-ABA923E905A0}" type="pres">
      <dgm:prSet presAssocID="{F61F8F9F-94D9-4531-B3D2-8FF714E816E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5AF3E-9B30-4B4C-92DE-8CE28BDBEC2F}" type="pres">
      <dgm:prSet presAssocID="{90CFCDB4-87E2-4636-9D4D-C2B3D0F42EB4}" presName="sibTrans" presStyleCnt="0"/>
      <dgm:spPr/>
      <dgm:t>
        <a:bodyPr/>
        <a:lstStyle/>
        <a:p>
          <a:endParaRPr lang="en-US"/>
        </a:p>
      </dgm:t>
    </dgm:pt>
    <dgm:pt modelId="{7E568A5A-ABD6-4E93-96B1-8B44ABAFE9DA}" type="pres">
      <dgm:prSet presAssocID="{6FC35E31-E2F8-4A31-80D3-5F592C5A91F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72929E-CC3D-4C9C-AC44-5368401616AA}" srcId="{27A21533-9D16-4A5A-87B7-D3874AD05CCD}" destId="{6FC35E31-E2F8-4A31-80D3-5F592C5A91FB}" srcOrd="5" destOrd="0" parTransId="{5C5CD2D6-C0A2-4D41-91BB-C6F69FE8FB39}" sibTransId="{30936E85-0B2B-44E0-B5EE-5DDB0ABE04CB}"/>
    <dgm:cxn modelId="{666BA12C-9058-4465-A9B3-82416A731B99}" type="presOf" srcId="{029E029B-52B0-4DCF-9A11-64677165B4B3}" destId="{384F12D1-232B-4748-9231-D43F900EE84B}" srcOrd="0" destOrd="0" presId="urn:microsoft.com/office/officeart/2005/8/layout/default"/>
    <dgm:cxn modelId="{C6593833-3EEF-4DE0-A0FA-FAE62F73E3CA}" type="presOf" srcId="{F61F8F9F-94D9-4531-B3D2-8FF714E816E0}" destId="{002451A0-59EB-414A-9F9B-ABA923E905A0}" srcOrd="0" destOrd="0" presId="urn:microsoft.com/office/officeart/2005/8/layout/default"/>
    <dgm:cxn modelId="{5F05D1C9-8626-4D70-8DEE-4F8F2D20DE92}" type="presOf" srcId="{CAFDF749-2C4D-413C-8088-198F42333E53}" destId="{52B9753E-DA92-4F41-9E9D-0BB76A07260C}" srcOrd="0" destOrd="0" presId="urn:microsoft.com/office/officeart/2005/8/layout/default"/>
    <dgm:cxn modelId="{48A685F8-1497-4134-8DBC-A00E7D9A686E}" srcId="{27A21533-9D16-4A5A-87B7-D3874AD05CCD}" destId="{1E0DBDE7-E1E4-4D06-9FA6-9868368DCDAF}" srcOrd="2" destOrd="0" parTransId="{45BB2A03-3757-4FAC-BBD6-95310B35E3E9}" sibTransId="{8EAA3EA6-B123-47D0-87B8-69DBE468FA2F}"/>
    <dgm:cxn modelId="{00FEF988-394E-40AC-AF7E-D89ECA1B6E09}" type="presOf" srcId="{27A21533-9D16-4A5A-87B7-D3874AD05CCD}" destId="{CF9B409E-E931-424E-B424-4016D782C53D}" srcOrd="0" destOrd="0" presId="urn:microsoft.com/office/officeart/2005/8/layout/default"/>
    <dgm:cxn modelId="{9C4B33EA-4F92-482E-92A1-C4CB6561D139}" srcId="{27A21533-9D16-4A5A-87B7-D3874AD05CCD}" destId="{CAFDF749-2C4D-413C-8088-198F42333E53}" srcOrd="1" destOrd="0" parTransId="{EFEE4FEA-A536-4DBA-A66D-3E824AEBBDC7}" sibTransId="{859878F8-AA72-4F11-9A15-6B4CB3BB086D}"/>
    <dgm:cxn modelId="{0E7BB0DA-B1CF-4AF9-8BE0-8ACE1B442072}" type="presOf" srcId="{6FC35E31-E2F8-4A31-80D3-5F592C5A91FB}" destId="{7E568A5A-ABD6-4E93-96B1-8B44ABAFE9DA}" srcOrd="0" destOrd="0" presId="urn:microsoft.com/office/officeart/2005/8/layout/default"/>
    <dgm:cxn modelId="{5551183A-F3A8-4AB1-9CF5-E1A201152EEE}" srcId="{27A21533-9D16-4A5A-87B7-D3874AD05CCD}" destId="{D5605C69-C439-43CC-931D-6644542C4DB8}" srcOrd="0" destOrd="0" parTransId="{033E545E-11FA-4E99-B085-7AC89C046C35}" sibTransId="{101B8D59-ADE8-44D0-9FCD-C75D2D3A7EE1}"/>
    <dgm:cxn modelId="{073F34BC-E14F-47FC-99D4-06559BEBC3FF}" srcId="{27A21533-9D16-4A5A-87B7-D3874AD05CCD}" destId="{F61F8F9F-94D9-4531-B3D2-8FF714E816E0}" srcOrd="4" destOrd="0" parTransId="{3AF2E51A-AD09-4D8A-ADE9-7F956246FDF3}" sibTransId="{90CFCDB4-87E2-4636-9D4D-C2B3D0F42EB4}"/>
    <dgm:cxn modelId="{4203DFCD-DFB8-4F1B-B1E0-EAE4BE3CCAD5}" type="presOf" srcId="{D5605C69-C439-43CC-931D-6644542C4DB8}" destId="{3DA60AA2-8026-42B4-A584-6670B6418F9C}" srcOrd="0" destOrd="0" presId="urn:microsoft.com/office/officeart/2005/8/layout/default"/>
    <dgm:cxn modelId="{8408A682-FD37-4E55-BA27-6CA13D5F5ABE}" type="presOf" srcId="{1E0DBDE7-E1E4-4D06-9FA6-9868368DCDAF}" destId="{811FA1D4-E05B-49F1-9FD4-C2CACF555B97}" srcOrd="0" destOrd="0" presId="urn:microsoft.com/office/officeart/2005/8/layout/default"/>
    <dgm:cxn modelId="{FCB9979F-2DB3-4AF8-96ED-BF9DB2940013}" srcId="{27A21533-9D16-4A5A-87B7-D3874AD05CCD}" destId="{029E029B-52B0-4DCF-9A11-64677165B4B3}" srcOrd="3" destOrd="0" parTransId="{CBFBE623-D389-4B74-AFBE-DF44188F0E62}" sibTransId="{723D85FD-9D4C-4399-BFB3-1C1A8E87866C}"/>
    <dgm:cxn modelId="{FB737496-F2C8-4B55-BBBC-9C2A84C17DE3}" type="presParOf" srcId="{CF9B409E-E931-424E-B424-4016D782C53D}" destId="{3DA60AA2-8026-42B4-A584-6670B6418F9C}" srcOrd="0" destOrd="0" presId="urn:microsoft.com/office/officeart/2005/8/layout/default"/>
    <dgm:cxn modelId="{3124D76B-C74D-474B-A4C4-C294AF69E735}" type="presParOf" srcId="{CF9B409E-E931-424E-B424-4016D782C53D}" destId="{21D6D0AA-EF17-4737-B17C-D6979E582DD8}" srcOrd="1" destOrd="0" presId="urn:microsoft.com/office/officeart/2005/8/layout/default"/>
    <dgm:cxn modelId="{8A365520-8F6A-4E4E-A376-BB72C8B03FF2}" type="presParOf" srcId="{CF9B409E-E931-424E-B424-4016D782C53D}" destId="{52B9753E-DA92-4F41-9E9D-0BB76A07260C}" srcOrd="2" destOrd="0" presId="urn:microsoft.com/office/officeart/2005/8/layout/default"/>
    <dgm:cxn modelId="{A32DF024-5610-4D16-ADB4-6E2DA2D54EFE}" type="presParOf" srcId="{CF9B409E-E931-424E-B424-4016D782C53D}" destId="{35BC8E6F-1DC9-46D1-A228-B789927F2536}" srcOrd="3" destOrd="0" presId="urn:microsoft.com/office/officeart/2005/8/layout/default"/>
    <dgm:cxn modelId="{B9411425-D2BF-4F38-8577-91D5893759B7}" type="presParOf" srcId="{CF9B409E-E931-424E-B424-4016D782C53D}" destId="{811FA1D4-E05B-49F1-9FD4-C2CACF555B97}" srcOrd="4" destOrd="0" presId="urn:microsoft.com/office/officeart/2005/8/layout/default"/>
    <dgm:cxn modelId="{DC16B6FB-2F61-496E-97FA-F625D97A385B}" type="presParOf" srcId="{CF9B409E-E931-424E-B424-4016D782C53D}" destId="{33DFB432-F853-40EB-A826-FCD98D07A9B7}" srcOrd="5" destOrd="0" presId="urn:microsoft.com/office/officeart/2005/8/layout/default"/>
    <dgm:cxn modelId="{F7EA3F96-F93F-4837-8CAE-19DBA8405162}" type="presParOf" srcId="{CF9B409E-E931-424E-B424-4016D782C53D}" destId="{384F12D1-232B-4748-9231-D43F900EE84B}" srcOrd="6" destOrd="0" presId="urn:microsoft.com/office/officeart/2005/8/layout/default"/>
    <dgm:cxn modelId="{1B7194E6-75BB-4537-8B40-AE5671460409}" type="presParOf" srcId="{CF9B409E-E931-424E-B424-4016D782C53D}" destId="{382A6005-3FBB-405B-8CDB-AE3160EC2DC3}" srcOrd="7" destOrd="0" presId="urn:microsoft.com/office/officeart/2005/8/layout/default"/>
    <dgm:cxn modelId="{942199B4-4E17-4254-9FDA-52AE1785BC0B}" type="presParOf" srcId="{CF9B409E-E931-424E-B424-4016D782C53D}" destId="{002451A0-59EB-414A-9F9B-ABA923E905A0}" srcOrd="8" destOrd="0" presId="urn:microsoft.com/office/officeart/2005/8/layout/default"/>
    <dgm:cxn modelId="{4E9A1653-1FB6-4E65-B22E-005BFDA661ED}" type="presParOf" srcId="{CF9B409E-E931-424E-B424-4016D782C53D}" destId="{D3C5AF3E-9B30-4B4C-92DE-8CE28BDBEC2F}" srcOrd="9" destOrd="0" presId="urn:microsoft.com/office/officeart/2005/8/layout/default"/>
    <dgm:cxn modelId="{26F09A70-337F-48D5-B821-F190F9FB90FE}" type="presParOf" srcId="{CF9B409E-E931-424E-B424-4016D782C53D}" destId="{7E568A5A-ABD6-4E93-96B1-8B44ABAFE9D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A21533-9D16-4A5A-87B7-D3874AD05CCD}" type="doc">
      <dgm:prSet loTypeId="urn:microsoft.com/office/officeart/2005/8/layout/default" loCatId="list" qsTypeId="urn:microsoft.com/office/officeart/2005/8/quickstyle/3d5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5605C69-C439-43CC-931D-6644542C4DB8}">
      <dgm:prSet phldrT="[Text]"/>
      <dgm:spPr/>
      <dgm:t>
        <a:bodyPr/>
        <a:lstStyle/>
        <a:p>
          <a:r>
            <a:rPr lang="tr-TR" dirty="0" smtClean="0"/>
            <a:t>Mekanik yapılar</a:t>
          </a:r>
        </a:p>
      </dgm:t>
    </dgm:pt>
    <dgm:pt modelId="{033E545E-11FA-4E99-B085-7AC89C046C35}" type="parTrans" cxnId="{5551183A-F3A8-4AB1-9CF5-E1A201152EEE}">
      <dgm:prSet/>
      <dgm:spPr/>
      <dgm:t>
        <a:bodyPr/>
        <a:lstStyle/>
        <a:p>
          <a:endParaRPr lang="en-US"/>
        </a:p>
      </dgm:t>
    </dgm:pt>
    <dgm:pt modelId="{101B8D59-ADE8-44D0-9FCD-C75D2D3A7EE1}" type="sibTrans" cxnId="{5551183A-F3A8-4AB1-9CF5-E1A201152EEE}">
      <dgm:prSet/>
      <dgm:spPr/>
      <dgm:t>
        <a:bodyPr/>
        <a:lstStyle/>
        <a:p>
          <a:endParaRPr lang="en-US"/>
        </a:p>
      </dgm:t>
    </dgm:pt>
    <dgm:pt modelId="{CAFDF749-2C4D-413C-8088-198F42333E53}">
      <dgm:prSet phldrT="[Text]"/>
      <dgm:spPr/>
      <dgm:t>
        <a:bodyPr/>
        <a:lstStyle/>
        <a:p>
          <a:r>
            <a:rPr lang="tr-TR" dirty="0" smtClean="0"/>
            <a:t>Motorlar</a:t>
          </a:r>
          <a:endParaRPr lang="en-US" dirty="0"/>
        </a:p>
      </dgm:t>
    </dgm:pt>
    <dgm:pt modelId="{EFEE4FEA-A536-4DBA-A66D-3E824AEBBDC7}" type="parTrans" cxnId="{9C4B33EA-4F92-482E-92A1-C4CB6561D139}">
      <dgm:prSet/>
      <dgm:spPr/>
      <dgm:t>
        <a:bodyPr/>
        <a:lstStyle/>
        <a:p>
          <a:endParaRPr lang="en-US"/>
        </a:p>
      </dgm:t>
    </dgm:pt>
    <dgm:pt modelId="{859878F8-AA72-4F11-9A15-6B4CB3BB086D}" type="sibTrans" cxnId="{9C4B33EA-4F92-482E-92A1-C4CB6561D139}">
      <dgm:prSet/>
      <dgm:spPr/>
      <dgm:t>
        <a:bodyPr/>
        <a:lstStyle/>
        <a:p>
          <a:endParaRPr lang="en-US"/>
        </a:p>
      </dgm:t>
    </dgm:pt>
    <dgm:pt modelId="{1E0DBDE7-E1E4-4D06-9FA6-9868368DCDAF}">
      <dgm:prSet phldrT="[Text]"/>
      <dgm:spPr/>
      <dgm:t>
        <a:bodyPr/>
        <a:lstStyle/>
        <a:p>
          <a:r>
            <a:rPr lang="tr-TR" dirty="0" smtClean="0"/>
            <a:t>Pnömatik Sistemler</a:t>
          </a:r>
          <a:endParaRPr lang="en-US" dirty="0"/>
        </a:p>
      </dgm:t>
    </dgm:pt>
    <dgm:pt modelId="{45BB2A03-3757-4FAC-BBD6-95310B35E3E9}" type="parTrans" cxnId="{48A685F8-1497-4134-8DBC-A00E7D9A686E}">
      <dgm:prSet/>
      <dgm:spPr/>
      <dgm:t>
        <a:bodyPr/>
        <a:lstStyle/>
        <a:p>
          <a:endParaRPr lang="en-US"/>
        </a:p>
      </dgm:t>
    </dgm:pt>
    <dgm:pt modelId="{8EAA3EA6-B123-47D0-87B8-69DBE468FA2F}" type="sibTrans" cxnId="{48A685F8-1497-4134-8DBC-A00E7D9A686E}">
      <dgm:prSet/>
      <dgm:spPr/>
      <dgm:t>
        <a:bodyPr/>
        <a:lstStyle/>
        <a:p>
          <a:endParaRPr lang="en-US"/>
        </a:p>
      </dgm:t>
    </dgm:pt>
    <dgm:pt modelId="{029E029B-52B0-4DCF-9A11-64677165B4B3}">
      <dgm:prSet phldrT="[Text]"/>
      <dgm:spPr/>
      <dgm:t>
        <a:bodyPr/>
        <a:lstStyle/>
        <a:p>
          <a:r>
            <a:rPr lang="tr-TR" dirty="0" smtClean="0"/>
            <a:t>Sensörler</a:t>
          </a:r>
          <a:endParaRPr lang="en-US" dirty="0"/>
        </a:p>
      </dgm:t>
    </dgm:pt>
    <dgm:pt modelId="{CBFBE623-D389-4B74-AFBE-DF44188F0E62}" type="parTrans" cxnId="{FCB9979F-2DB3-4AF8-96ED-BF9DB2940013}">
      <dgm:prSet/>
      <dgm:spPr/>
      <dgm:t>
        <a:bodyPr/>
        <a:lstStyle/>
        <a:p>
          <a:endParaRPr lang="en-US"/>
        </a:p>
      </dgm:t>
    </dgm:pt>
    <dgm:pt modelId="{723D85FD-9D4C-4399-BFB3-1C1A8E87866C}" type="sibTrans" cxnId="{FCB9979F-2DB3-4AF8-96ED-BF9DB2940013}">
      <dgm:prSet/>
      <dgm:spPr/>
      <dgm:t>
        <a:bodyPr/>
        <a:lstStyle/>
        <a:p>
          <a:endParaRPr lang="en-US"/>
        </a:p>
      </dgm:t>
    </dgm:pt>
    <dgm:pt modelId="{F61F8F9F-94D9-4531-B3D2-8FF714E816E0}">
      <dgm:prSet phldrT="[Text]"/>
      <dgm:spPr/>
      <dgm:t>
        <a:bodyPr/>
        <a:lstStyle/>
        <a:p>
          <a:r>
            <a:rPr lang="tr-TR" dirty="0" smtClean="0"/>
            <a:t>Enstrümanlar</a:t>
          </a:r>
          <a:endParaRPr lang="en-US" dirty="0"/>
        </a:p>
      </dgm:t>
    </dgm:pt>
    <dgm:pt modelId="{3AF2E51A-AD09-4D8A-ADE9-7F956246FDF3}" type="parTrans" cxnId="{073F34BC-E14F-47FC-99D4-06559BEBC3FF}">
      <dgm:prSet/>
      <dgm:spPr/>
      <dgm:t>
        <a:bodyPr/>
        <a:lstStyle/>
        <a:p>
          <a:endParaRPr lang="en-US"/>
        </a:p>
      </dgm:t>
    </dgm:pt>
    <dgm:pt modelId="{90CFCDB4-87E2-4636-9D4D-C2B3D0F42EB4}" type="sibTrans" cxnId="{073F34BC-E14F-47FC-99D4-06559BEBC3FF}">
      <dgm:prSet/>
      <dgm:spPr/>
      <dgm:t>
        <a:bodyPr/>
        <a:lstStyle/>
        <a:p>
          <a:endParaRPr lang="en-US"/>
        </a:p>
      </dgm:t>
    </dgm:pt>
    <dgm:pt modelId="{CF9B409E-E931-424E-B424-4016D782C53D}" type="pres">
      <dgm:prSet presAssocID="{27A21533-9D16-4A5A-87B7-D3874AD05CC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A60AA2-8026-42B4-A584-6670B6418F9C}" type="pres">
      <dgm:prSet presAssocID="{D5605C69-C439-43CC-931D-6644542C4DB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6D0AA-EF17-4737-B17C-D6979E582DD8}" type="pres">
      <dgm:prSet presAssocID="{101B8D59-ADE8-44D0-9FCD-C75D2D3A7EE1}" presName="sibTrans" presStyleCnt="0"/>
      <dgm:spPr/>
      <dgm:t>
        <a:bodyPr/>
        <a:lstStyle/>
        <a:p>
          <a:endParaRPr lang="en-US"/>
        </a:p>
      </dgm:t>
    </dgm:pt>
    <dgm:pt modelId="{52B9753E-DA92-4F41-9E9D-0BB76A07260C}" type="pres">
      <dgm:prSet presAssocID="{CAFDF749-2C4D-413C-8088-198F42333E5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C8E6F-1DC9-46D1-A228-B789927F2536}" type="pres">
      <dgm:prSet presAssocID="{859878F8-AA72-4F11-9A15-6B4CB3BB086D}" presName="sibTrans" presStyleCnt="0"/>
      <dgm:spPr/>
      <dgm:t>
        <a:bodyPr/>
        <a:lstStyle/>
        <a:p>
          <a:endParaRPr lang="en-US"/>
        </a:p>
      </dgm:t>
    </dgm:pt>
    <dgm:pt modelId="{811FA1D4-E05B-49F1-9FD4-C2CACF555B97}" type="pres">
      <dgm:prSet presAssocID="{1E0DBDE7-E1E4-4D06-9FA6-9868368DCDA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FB432-F853-40EB-A826-FCD98D07A9B7}" type="pres">
      <dgm:prSet presAssocID="{8EAA3EA6-B123-47D0-87B8-69DBE468FA2F}" presName="sibTrans" presStyleCnt="0"/>
      <dgm:spPr/>
      <dgm:t>
        <a:bodyPr/>
        <a:lstStyle/>
        <a:p>
          <a:endParaRPr lang="en-US"/>
        </a:p>
      </dgm:t>
    </dgm:pt>
    <dgm:pt modelId="{384F12D1-232B-4748-9231-D43F900EE84B}" type="pres">
      <dgm:prSet presAssocID="{029E029B-52B0-4DCF-9A11-64677165B4B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A6005-3FBB-405B-8CDB-AE3160EC2DC3}" type="pres">
      <dgm:prSet presAssocID="{723D85FD-9D4C-4399-BFB3-1C1A8E87866C}" presName="sibTrans" presStyleCnt="0"/>
      <dgm:spPr/>
      <dgm:t>
        <a:bodyPr/>
        <a:lstStyle/>
        <a:p>
          <a:endParaRPr lang="en-US"/>
        </a:p>
      </dgm:t>
    </dgm:pt>
    <dgm:pt modelId="{002451A0-59EB-414A-9F9B-ABA923E905A0}" type="pres">
      <dgm:prSet presAssocID="{F61F8F9F-94D9-4531-B3D2-8FF714E816E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1183A-F3A8-4AB1-9CF5-E1A201152EEE}" srcId="{27A21533-9D16-4A5A-87B7-D3874AD05CCD}" destId="{D5605C69-C439-43CC-931D-6644542C4DB8}" srcOrd="0" destOrd="0" parTransId="{033E545E-11FA-4E99-B085-7AC89C046C35}" sibTransId="{101B8D59-ADE8-44D0-9FCD-C75D2D3A7EE1}"/>
    <dgm:cxn modelId="{771C6B4C-A4F4-41F5-B99F-1B706CEDB69C}" type="presOf" srcId="{27A21533-9D16-4A5A-87B7-D3874AD05CCD}" destId="{CF9B409E-E931-424E-B424-4016D782C53D}" srcOrd="0" destOrd="0" presId="urn:microsoft.com/office/officeart/2005/8/layout/default"/>
    <dgm:cxn modelId="{48A685F8-1497-4134-8DBC-A00E7D9A686E}" srcId="{27A21533-9D16-4A5A-87B7-D3874AD05CCD}" destId="{1E0DBDE7-E1E4-4D06-9FA6-9868368DCDAF}" srcOrd="2" destOrd="0" parTransId="{45BB2A03-3757-4FAC-BBD6-95310B35E3E9}" sibTransId="{8EAA3EA6-B123-47D0-87B8-69DBE468FA2F}"/>
    <dgm:cxn modelId="{0447598C-0F0B-40E9-B283-F2CA998AD76F}" type="presOf" srcId="{F61F8F9F-94D9-4531-B3D2-8FF714E816E0}" destId="{002451A0-59EB-414A-9F9B-ABA923E905A0}" srcOrd="0" destOrd="0" presId="urn:microsoft.com/office/officeart/2005/8/layout/default"/>
    <dgm:cxn modelId="{9C4B33EA-4F92-482E-92A1-C4CB6561D139}" srcId="{27A21533-9D16-4A5A-87B7-D3874AD05CCD}" destId="{CAFDF749-2C4D-413C-8088-198F42333E53}" srcOrd="1" destOrd="0" parTransId="{EFEE4FEA-A536-4DBA-A66D-3E824AEBBDC7}" sibTransId="{859878F8-AA72-4F11-9A15-6B4CB3BB086D}"/>
    <dgm:cxn modelId="{859082D1-7B80-4309-8B1D-B4FF0A804F24}" type="presOf" srcId="{D5605C69-C439-43CC-931D-6644542C4DB8}" destId="{3DA60AA2-8026-42B4-A584-6670B6418F9C}" srcOrd="0" destOrd="0" presId="urn:microsoft.com/office/officeart/2005/8/layout/default"/>
    <dgm:cxn modelId="{073F34BC-E14F-47FC-99D4-06559BEBC3FF}" srcId="{27A21533-9D16-4A5A-87B7-D3874AD05CCD}" destId="{F61F8F9F-94D9-4531-B3D2-8FF714E816E0}" srcOrd="4" destOrd="0" parTransId="{3AF2E51A-AD09-4D8A-ADE9-7F956246FDF3}" sibTransId="{90CFCDB4-87E2-4636-9D4D-C2B3D0F42EB4}"/>
    <dgm:cxn modelId="{FCB9979F-2DB3-4AF8-96ED-BF9DB2940013}" srcId="{27A21533-9D16-4A5A-87B7-D3874AD05CCD}" destId="{029E029B-52B0-4DCF-9A11-64677165B4B3}" srcOrd="3" destOrd="0" parTransId="{CBFBE623-D389-4B74-AFBE-DF44188F0E62}" sibTransId="{723D85FD-9D4C-4399-BFB3-1C1A8E87866C}"/>
    <dgm:cxn modelId="{1BC2D8D1-1AB3-4CE1-9581-3AF823E748AE}" type="presOf" srcId="{1E0DBDE7-E1E4-4D06-9FA6-9868368DCDAF}" destId="{811FA1D4-E05B-49F1-9FD4-C2CACF555B97}" srcOrd="0" destOrd="0" presId="urn:microsoft.com/office/officeart/2005/8/layout/default"/>
    <dgm:cxn modelId="{BEBD734F-01C4-4AF5-A86A-A1A6BDAE4EAA}" type="presOf" srcId="{CAFDF749-2C4D-413C-8088-198F42333E53}" destId="{52B9753E-DA92-4F41-9E9D-0BB76A07260C}" srcOrd="0" destOrd="0" presId="urn:microsoft.com/office/officeart/2005/8/layout/default"/>
    <dgm:cxn modelId="{7E12EE9F-7E9A-499A-AA1D-DCBAF424E7B1}" type="presOf" srcId="{029E029B-52B0-4DCF-9A11-64677165B4B3}" destId="{384F12D1-232B-4748-9231-D43F900EE84B}" srcOrd="0" destOrd="0" presId="urn:microsoft.com/office/officeart/2005/8/layout/default"/>
    <dgm:cxn modelId="{2D43012E-C43E-4852-98B9-D7F794ACF6DE}" type="presParOf" srcId="{CF9B409E-E931-424E-B424-4016D782C53D}" destId="{3DA60AA2-8026-42B4-A584-6670B6418F9C}" srcOrd="0" destOrd="0" presId="urn:microsoft.com/office/officeart/2005/8/layout/default"/>
    <dgm:cxn modelId="{F1E6DDEB-169F-4950-A19A-63044B456DDD}" type="presParOf" srcId="{CF9B409E-E931-424E-B424-4016D782C53D}" destId="{21D6D0AA-EF17-4737-B17C-D6979E582DD8}" srcOrd="1" destOrd="0" presId="urn:microsoft.com/office/officeart/2005/8/layout/default"/>
    <dgm:cxn modelId="{3E152EF9-E36F-4D77-8288-18E4E9526484}" type="presParOf" srcId="{CF9B409E-E931-424E-B424-4016D782C53D}" destId="{52B9753E-DA92-4F41-9E9D-0BB76A07260C}" srcOrd="2" destOrd="0" presId="urn:microsoft.com/office/officeart/2005/8/layout/default"/>
    <dgm:cxn modelId="{355827DA-8373-4B96-B8ED-9FE780352AA4}" type="presParOf" srcId="{CF9B409E-E931-424E-B424-4016D782C53D}" destId="{35BC8E6F-1DC9-46D1-A228-B789927F2536}" srcOrd="3" destOrd="0" presId="urn:microsoft.com/office/officeart/2005/8/layout/default"/>
    <dgm:cxn modelId="{3284F047-D559-4BFA-B793-27661D20B468}" type="presParOf" srcId="{CF9B409E-E931-424E-B424-4016D782C53D}" destId="{811FA1D4-E05B-49F1-9FD4-C2CACF555B97}" srcOrd="4" destOrd="0" presId="urn:microsoft.com/office/officeart/2005/8/layout/default"/>
    <dgm:cxn modelId="{8606311C-C999-4F7C-B6B7-ADA4CF8A5721}" type="presParOf" srcId="{CF9B409E-E931-424E-B424-4016D782C53D}" destId="{33DFB432-F853-40EB-A826-FCD98D07A9B7}" srcOrd="5" destOrd="0" presId="urn:microsoft.com/office/officeart/2005/8/layout/default"/>
    <dgm:cxn modelId="{AF06945D-A69F-42C4-9B19-F25B85A989B5}" type="presParOf" srcId="{CF9B409E-E931-424E-B424-4016D782C53D}" destId="{384F12D1-232B-4748-9231-D43F900EE84B}" srcOrd="6" destOrd="0" presId="urn:microsoft.com/office/officeart/2005/8/layout/default"/>
    <dgm:cxn modelId="{14E0EDE3-E7B6-44C7-BF12-7E2FC95EF88C}" type="presParOf" srcId="{CF9B409E-E931-424E-B424-4016D782C53D}" destId="{382A6005-3FBB-405B-8CDB-AE3160EC2DC3}" srcOrd="7" destOrd="0" presId="urn:microsoft.com/office/officeart/2005/8/layout/default"/>
    <dgm:cxn modelId="{390F4D75-A0B7-451A-A22C-8F03268202F7}" type="presParOf" srcId="{CF9B409E-E931-424E-B424-4016D782C53D}" destId="{002451A0-59EB-414A-9F9B-ABA923E905A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D9E148-D0E3-4E9B-8BFF-644FDFFFAE06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81E3F441-EC22-4314-ABAA-5B99F469F0A7}">
      <dgm:prSet phldrT="[Text]" custT="1"/>
      <dgm:spPr/>
      <dgm:t>
        <a:bodyPr/>
        <a:lstStyle/>
        <a:p>
          <a:r>
            <a:rPr lang="tr-TR" sz="1800" b="1" dirty="0" smtClean="0"/>
            <a:t>Seviye 4</a:t>
          </a:r>
        </a:p>
        <a:p>
          <a:r>
            <a:rPr lang="tr-TR" sz="1800" dirty="0" smtClean="0"/>
            <a:t>ERP</a:t>
          </a:r>
          <a:endParaRPr lang="en-US" sz="1800" dirty="0"/>
        </a:p>
      </dgm:t>
    </dgm:pt>
    <dgm:pt modelId="{BE377A27-3C8E-427D-85C3-10FDB2B1ED19}" type="parTrans" cxnId="{39881FB4-75BD-406A-AB3C-11EC803091E7}">
      <dgm:prSet/>
      <dgm:spPr/>
      <dgm:t>
        <a:bodyPr/>
        <a:lstStyle/>
        <a:p>
          <a:endParaRPr lang="en-US"/>
        </a:p>
      </dgm:t>
    </dgm:pt>
    <dgm:pt modelId="{EE0914FA-B2F5-46DC-9D58-DA9BD3441DE6}" type="sibTrans" cxnId="{39881FB4-75BD-406A-AB3C-11EC803091E7}">
      <dgm:prSet/>
      <dgm:spPr/>
      <dgm:t>
        <a:bodyPr/>
        <a:lstStyle/>
        <a:p>
          <a:endParaRPr lang="en-US"/>
        </a:p>
      </dgm:t>
    </dgm:pt>
    <dgm:pt modelId="{3CBF26C4-2274-46D9-8105-AC74DF919430}">
      <dgm:prSet phldrT="[Text]" custT="1"/>
      <dgm:spPr/>
      <dgm:t>
        <a:bodyPr/>
        <a:lstStyle/>
        <a:p>
          <a:r>
            <a:rPr lang="tr-TR" sz="1800" b="1" dirty="0" smtClean="0"/>
            <a:t>Seviye 3</a:t>
          </a:r>
        </a:p>
        <a:p>
          <a:r>
            <a:rPr lang="tr-TR" sz="1800" dirty="0" smtClean="0"/>
            <a:t>Manufacturing Execution System</a:t>
          </a:r>
          <a:endParaRPr lang="en-US" sz="1800" dirty="0"/>
        </a:p>
      </dgm:t>
    </dgm:pt>
    <dgm:pt modelId="{F5968602-DAD3-47BB-9105-B37F39BD482E}" type="parTrans" cxnId="{D472BFD3-103D-41F0-B956-9A7DBE2A9025}">
      <dgm:prSet/>
      <dgm:spPr/>
      <dgm:t>
        <a:bodyPr/>
        <a:lstStyle/>
        <a:p>
          <a:endParaRPr lang="en-US"/>
        </a:p>
      </dgm:t>
    </dgm:pt>
    <dgm:pt modelId="{F5F39B98-01B1-4A10-9A2F-523BBA2434AE}" type="sibTrans" cxnId="{D472BFD3-103D-41F0-B956-9A7DBE2A9025}">
      <dgm:prSet/>
      <dgm:spPr/>
      <dgm:t>
        <a:bodyPr/>
        <a:lstStyle/>
        <a:p>
          <a:endParaRPr lang="en-US"/>
        </a:p>
      </dgm:t>
    </dgm:pt>
    <dgm:pt modelId="{FA5B3AFB-1409-4D31-8F97-08CDE2803ED0}">
      <dgm:prSet phldrT="[Text]" custT="1"/>
      <dgm:spPr/>
      <dgm:t>
        <a:bodyPr/>
        <a:lstStyle/>
        <a:p>
          <a:r>
            <a:rPr lang="tr-TR" sz="1800" b="1" dirty="0" smtClean="0"/>
            <a:t>Seviye 2 </a:t>
          </a:r>
        </a:p>
        <a:p>
          <a:r>
            <a:rPr lang="tr-TR" sz="1800" dirty="0" smtClean="0"/>
            <a:t>Supervisory Computer System</a:t>
          </a:r>
          <a:endParaRPr lang="en-US" sz="1800" dirty="0"/>
        </a:p>
      </dgm:t>
    </dgm:pt>
    <dgm:pt modelId="{C519C82A-B1BB-4218-8159-37075D7A778D}" type="parTrans" cxnId="{5FBAC415-238E-42D6-ABD5-70252D5DE5DF}">
      <dgm:prSet/>
      <dgm:spPr/>
      <dgm:t>
        <a:bodyPr/>
        <a:lstStyle/>
        <a:p>
          <a:endParaRPr lang="en-US"/>
        </a:p>
      </dgm:t>
    </dgm:pt>
    <dgm:pt modelId="{3ABB8CF2-43E3-4622-ABD3-B9247ADE2229}" type="sibTrans" cxnId="{5FBAC415-238E-42D6-ABD5-70252D5DE5DF}">
      <dgm:prSet/>
      <dgm:spPr/>
      <dgm:t>
        <a:bodyPr/>
        <a:lstStyle/>
        <a:p>
          <a:endParaRPr lang="en-US"/>
        </a:p>
      </dgm:t>
    </dgm:pt>
    <dgm:pt modelId="{637AE88C-D7D7-46FF-81C5-83B5D6C6F57C}">
      <dgm:prSet phldrT="[Text]" custT="1"/>
      <dgm:spPr/>
      <dgm:t>
        <a:bodyPr/>
        <a:lstStyle/>
        <a:p>
          <a:r>
            <a:rPr lang="tr-TR" sz="1800" b="1" dirty="0" smtClean="0"/>
            <a:t>Seviye 1</a:t>
          </a:r>
        </a:p>
        <a:p>
          <a:r>
            <a:rPr lang="tr-TR" sz="1800" dirty="0" smtClean="0"/>
            <a:t>Industrial Automation</a:t>
          </a:r>
          <a:endParaRPr lang="en-US" sz="1800" dirty="0"/>
        </a:p>
      </dgm:t>
    </dgm:pt>
    <dgm:pt modelId="{288CE871-85F3-4BAD-B55E-D5E151479BAE}" type="parTrans" cxnId="{F799F0E1-1DF3-42EE-86D9-DE43FF00C33E}">
      <dgm:prSet/>
      <dgm:spPr/>
      <dgm:t>
        <a:bodyPr/>
        <a:lstStyle/>
        <a:p>
          <a:endParaRPr lang="en-US"/>
        </a:p>
      </dgm:t>
    </dgm:pt>
    <dgm:pt modelId="{AC0B458B-EA65-471C-91D8-D83C2383DA94}" type="sibTrans" cxnId="{F799F0E1-1DF3-42EE-86D9-DE43FF00C33E}">
      <dgm:prSet/>
      <dgm:spPr/>
      <dgm:t>
        <a:bodyPr/>
        <a:lstStyle/>
        <a:p>
          <a:endParaRPr lang="en-US"/>
        </a:p>
      </dgm:t>
    </dgm:pt>
    <dgm:pt modelId="{AC2A76D0-C940-447E-952D-DFBF01737E8F}">
      <dgm:prSet phldrT="[Text]" custT="1"/>
      <dgm:spPr/>
      <dgm:t>
        <a:bodyPr/>
        <a:lstStyle/>
        <a:p>
          <a:r>
            <a:rPr lang="tr-TR" sz="1800" b="1" dirty="0" smtClean="0"/>
            <a:t>Seviye 0</a:t>
          </a:r>
        </a:p>
        <a:p>
          <a:r>
            <a:rPr lang="tr-TR" sz="1800" dirty="0" smtClean="0"/>
            <a:t>Field Devices</a:t>
          </a:r>
          <a:endParaRPr lang="en-US" sz="1800" dirty="0"/>
        </a:p>
      </dgm:t>
    </dgm:pt>
    <dgm:pt modelId="{D537838A-BB5A-4838-B8D5-B87057056EAD}" type="parTrans" cxnId="{C1645FC6-71F7-4706-8078-462D26FB00B6}">
      <dgm:prSet/>
      <dgm:spPr/>
      <dgm:t>
        <a:bodyPr/>
        <a:lstStyle/>
        <a:p>
          <a:endParaRPr lang="en-GB"/>
        </a:p>
      </dgm:t>
    </dgm:pt>
    <dgm:pt modelId="{47DA7E97-E0ED-4E75-805C-3A327380D9CD}" type="sibTrans" cxnId="{C1645FC6-71F7-4706-8078-462D26FB00B6}">
      <dgm:prSet/>
      <dgm:spPr/>
      <dgm:t>
        <a:bodyPr/>
        <a:lstStyle/>
        <a:p>
          <a:endParaRPr lang="en-GB"/>
        </a:p>
      </dgm:t>
    </dgm:pt>
    <dgm:pt modelId="{8E24243A-BC2A-4AF7-8068-64BE98F359BD}" type="pres">
      <dgm:prSet presAssocID="{4AD9E148-D0E3-4E9B-8BFF-644FDFFFAE06}" presName="Name0" presStyleCnt="0">
        <dgm:presLayoutVars>
          <dgm:dir/>
          <dgm:animLvl val="lvl"/>
          <dgm:resizeHandles val="exact"/>
        </dgm:presLayoutVars>
      </dgm:prSet>
      <dgm:spPr/>
    </dgm:pt>
    <dgm:pt modelId="{2C4A6C66-87B8-4AB3-9086-69F769FD4AF8}" type="pres">
      <dgm:prSet presAssocID="{81E3F441-EC22-4314-ABAA-5B99F469F0A7}" presName="Name8" presStyleCnt="0"/>
      <dgm:spPr/>
    </dgm:pt>
    <dgm:pt modelId="{A7F18C04-3166-43BE-A149-878D4EE3DF27}" type="pres">
      <dgm:prSet presAssocID="{81E3F441-EC22-4314-ABAA-5B99F469F0A7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BCE2E6-1079-4724-9C4F-2EA3FF4174D1}" type="pres">
      <dgm:prSet presAssocID="{81E3F441-EC22-4314-ABAA-5B99F469F0A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42EFAA-F31B-4466-9278-3DB71463AB39}" type="pres">
      <dgm:prSet presAssocID="{3CBF26C4-2274-46D9-8105-AC74DF919430}" presName="Name8" presStyleCnt="0"/>
      <dgm:spPr/>
    </dgm:pt>
    <dgm:pt modelId="{13FCE375-2196-4466-86BC-0C0EBDA3F531}" type="pres">
      <dgm:prSet presAssocID="{3CBF26C4-2274-46D9-8105-AC74DF919430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C35DDE-44C3-4DEC-9B28-EAA3827AE325}" type="pres">
      <dgm:prSet presAssocID="{3CBF26C4-2274-46D9-8105-AC74DF91943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A70874-474E-424E-9530-F54835D7DE34}" type="pres">
      <dgm:prSet presAssocID="{FA5B3AFB-1409-4D31-8F97-08CDE2803ED0}" presName="Name8" presStyleCnt="0"/>
      <dgm:spPr/>
    </dgm:pt>
    <dgm:pt modelId="{D0316A72-16C6-4269-A46D-50A771B487AF}" type="pres">
      <dgm:prSet presAssocID="{FA5B3AFB-1409-4D31-8F97-08CDE2803ED0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B6DDEC-0319-4C19-9DD3-FC7893CA6B3D}" type="pres">
      <dgm:prSet presAssocID="{FA5B3AFB-1409-4D31-8F97-08CDE2803ED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D19E05-E937-4250-8B24-33FA6D1B6549}" type="pres">
      <dgm:prSet presAssocID="{637AE88C-D7D7-46FF-81C5-83B5D6C6F57C}" presName="Name8" presStyleCnt="0"/>
      <dgm:spPr/>
    </dgm:pt>
    <dgm:pt modelId="{B17F6BE7-1AB1-4420-B1D4-6932F13B74DA}" type="pres">
      <dgm:prSet presAssocID="{637AE88C-D7D7-46FF-81C5-83B5D6C6F57C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306235C-2FBE-4BDA-A09E-2F8CE26B7C89}" type="pres">
      <dgm:prSet presAssocID="{637AE88C-D7D7-46FF-81C5-83B5D6C6F57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6698D5-AE47-4365-9C0D-F3871A6C657D}" type="pres">
      <dgm:prSet presAssocID="{AC2A76D0-C940-447E-952D-DFBF01737E8F}" presName="Name8" presStyleCnt="0"/>
      <dgm:spPr/>
    </dgm:pt>
    <dgm:pt modelId="{D71CF305-F746-46C0-8B60-5FB5E6D68CF9}" type="pres">
      <dgm:prSet presAssocID="{AC2A76D0-C940-447E-952D-DFBF01737E8F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54EA56-52D9-456F-884D-951F6771E9CA}" type="pres">
      <dgm:prSet presAssocID="{AC2A76D0-C940-447E-952D-DFBF01737E8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FBAC415-238E-42D6-ABD5-70252D5DE5DF}" srcId="{4AD9E148-D0E3-4E9B-8BFF-644FDFFFAE06}" destId="{FA5B3AFB-1409-4D31-8F97-08CDE2803ED0}" srcOrd="2" destOrd="0" parTransId="{C519C82A-B1BB-4218-8159-37075D7A778D}" sibTransId="{3ABB8CF2-43E3-4622-ABD3-B9247ADE2229}"/>
    <dgm:cxn modelId="{F17BD793-CAB8-4B81-ADA2-8514AC0B214A}" type="presOf" srcId="{3CBF26C4-2274-46D9-8105-AC74DF919430}" destId="{16C35DDE-44C3-4DEC-9B28-EAA3827AE325}" srcOrd="1" destOrd="0" presId="urn:microsoft.com/office/officeart/2005/8/layout/pyramid1"/>
    <dgm:cxn modelId="{8E390DF9-466B-437A-A9C4-E0AD4096748C}" type="presOf" srcId="{FA5B3AFB-1409-4D31-8F97-08CDE2803ED0}" destId="{D0316A72-16C6-4269-A46D-50A771B487AF}" srcOrd="0" destOrd="0" presId="urn:microsoft.com/office/officeart/2005/8/layout/pyramid1"/>
    <dgm:cxn modelId="{DE413854-BB9B-47BE-A63A-644D323DDB43}" type="presOf" srcId="{637AE88C-D7D7-46FF-81C5-83B5D6C6F57C}" destId="{F306235C-2FBE-4BDA-A09E-2F8CE26B7C89}" srcOrd="1" destOrd="0" presId="urn:microsoft.com/office/officeart/2005/8/layout/pyramid1"/>
    <dgm:cxn modelId="{1CC73332-B557-493C-BF5E-B3B148C3CD87}" type="presOf" srcId="{AC2A76D0-C940-447E-952D-DFBF01737E8F}" destId="{D71CF305-F746-46C0-8B60-5FB5E6D68CF9}" srcOrd="0" destOrd="0" presId="urn:microsoft.com/office/officeart/2005/8/layout/pyramid1"/>
    <dgm:cxn modelId="{D472BFD3-103D-41F0-B956-9A7DBE2A9025}" srcId="{4AD9E148-D0E3-4E9B-8BFF-644FDFFFAE06}" destId="{3CBF26C4-2274-46D9-8105-AC74DF919430}" srcOrd="1" destOrd="0" parTransId="{F5968602-DAD3-47BB-9105-B37F39BD482E}" sibTransId="{F5F39B98-01B1-4A10-9A2F-523BBA2434AE}"/>
    <dgm:cxn modelId="{1C87B83F-B355-4195-B9E7-37A46D430362}" type="presOf" srcId="{4AD9E148-D0E3-4E9B-8BFF-644FDFFFAE06}" destId="{8E24243A-BC2A-4AF7-8068-64BE98F359BD}" srcOrd="0" destOrd="0" presId="urn:microsoft.com/office/officeart/2005/8/layout/pyramid1"/>
    <dgm:cxn modelId="{2A893E62-84A4-4871-8DFD-3E3C28CC51FD}" type="presOf" srcId="{3CBF26C4-2274-46D9-8105-AC74DF919430}" destId="{13FCE375-2196-4466-86BC-0C0EBDA3F531}" srcOrd="0" destOrd="0" presId="urn:microsoft.com/office/officeart/2005/8/layout/pyramid1"/>
    <dgm:cxn modelId="{F799F0E1-1DF3-42EE-86D9-DE43FF00C33E}" srcId="{4AD9E148-D0E3-4E9B-8BFF-644FDFFFAE06}" destId="{637AE88C-D7D7-46FF-81C5-83B5D6C6F57C}" srcOrd="3" destOrd="0" parTransId="{288CE871-85F3-4BAD-B55E-D5E151479BAE}" sibTransId="{AC0B458B-EA65-471C-91D8-D83C2383DA94}"/>
    <dgm:cxn modelId="{390DA66D-5CE3-4EBD-BF86-09D7F63069A8}" type="presOf" srcId="{637AE88C-D7D7-46FF-81C5-83B5D6C6F57C}" destId="{B17F6BE7-1AB1-4420-B1D4-6932F13B74DA}" srcOrd="0" destOrd="0" presId="urn:microsoft.com/office/officeart/2005/8/layout/pyramid1"/>
    <dgm:cxn modelId="{F3D1E09F-C7AB-41F5-AB6C-5BC1E96B2FBA}" type="presOf" srcId="{FA5B3AFB-1409-4D31-8F97-08CDE2803ED0}" destId="{48B6DDEC-0319-4C19-9DD3-FC7893CA6B3D}" srcOrd="1" destOrd="0" presId="urn:microsoft.com/office/officeart/2005/8/layout/pyramid1"/>
    <dgm:cxn modelId="{201E45FE-E4C0-45CD-BCED-43756557DE48}" type="presOf" srcId="{AC2A76D0-C940-447E-952D-DFBF01737E8F}" destId="{3C54EA56-52D9-456F-884D-951F6771E9CA}" srcOrd="1" destOrd="0" presId="urn:microsoft.com/office/officeart/2005/8/layout/pyramid1"/>
    <dgm:cxn modelId="{C1645FC6-71F7-4706-8078-462D26FB00B6}" srcId="{4AD9E148-D0E3-4E9B-8BFF-644FDFFFAE06}" destId="{AC2A76D0-C940-447E-952D-DFBF01737E8F}" srcOrd="4" destOrd="0" parTransId="{D537838A-BB5A-4838-B8D5-B87057056EAD}" sibTransId="{47DA7E97-E0ED-4E75-805C-3A327380D9CD}"/>
    <dgm:cxn modelId="{0AA90383-422A-4E0A-A5D8-1675F9B5AEE2}" type="presOf" srcId="{81E3F441-EC22-4314-ABAA-5B99F469F0A7}" destId="{A7F18C04-3166-43BE-A149-878D4EE3DF27}" srcOrd="0" destOrd="0" presId="urn:microsoft.com/office/officeart/2005/8/layout/pyramid1"/>
    <dgm:cxn modelId="{39881FB4-75BD-406A-AB3C-11EC803091E7}" srcId="{4AD9E148-D0E3-4E9B-8BFF-644FDFFFAE06}" destId="{81E3F441-EC22-4314-ABAA-5B99F469F0A7}" srcOrd="0" destOrd="0" parTransId="{BE377A27-3C8E-427D-85C3-10FDB2B1ED19}" sibTransId="{EE0914FA-B2F5-46DC-9D58-DA9BD3441DE6}"/>
    <dgm:cxn modelId="{CABB002E-EF9A-4862-8E94-CA51DC0682C2}" type="presOf" srcId="{81E3F441-EC22-4314-ABAA-5B99F469F0A7}" destId="{E2BCE2E6-1079-4724-9C4F-2EA3FF4174D1}" srcOrd="1" destOrd="0" presId="urn:microsoft.com/office/officeart/2005/8/layout/pyramid1"/>
    <dgm:cxn modelId="{8165BBFB-41FF-432D-9720-606FC1974FD5}" type="presParOf" srcId="{8E24243A-BC2A-4AF7-8068-64BE98F359BD}" destId="{2C4A6C66-87B8-4AB3-9086-69F769FD4AF8}" srcOrd="0" destOrd="0" presId="urn:microsoft.com/office/officeart/2005/8/layout/pyramid1"/>
    <dgm:cxn modelId="{1CD3969F-1188-498E-9E9C-27D71B558D64}" type="presParOf" srcId="{2C4A6C66-87B8-4AB3-9086-69F769FD4AF8}" destId="{A7F18C04-3166-43BE-A149-878D4EE3DF27}" srcOrd="0" destOrd="0" presId="urn:microsoft.com/office/officeart/2005/8/layout/pyramid1"/>
    <dgm:cxn modelId="{D36493C8-A140-4028-9EE2-98CBAEFC3D8D}" type="presParOf" srcId="{2C4A6C66-87B8-4AB3-9086-69F769FD4AF8}" destId="{E2BCE2E6-1079-4724-9C4F-2EA3FF4174D1}" srcOrd="1" destOrd="0" presId="urn:microsoft.com/office/officeart/2005/8/layout/pyramid1"/>
    <dgm:cxn modelId="{B02F11BA-BE7A-4EFC-BC94-9957E1313F94}" type="presParOf" srcId="{8E24243A-BC2A-4AF7-8068-64BE98F359BD}" destId="{1542EFAA-F31B-4466-9278-3DB71463AB39}" srcOrd="1" destOrd="0" presId="urn:microsoft.com/office/officeart/2005/8/layout/pyramid1"/>
    <dgm:cxn modelId="{0F240A5A-A68F-4874-A1D1-F96D0372573C}" type="presParOf" srcId="{1542EFAA-F31B-4466-9278-3DB71463AB39}" destId="{13FCE375-2196-4466-86BC-0C0EBDA3F531}" srcOrd="0" destOrd="0" presId="urn:microsoft.com/office/officeart/2005/8/layout/pyramid1"/>
    <dgm:cxn modelId="{19991FB4-5D91-4B08-A26B-1F4425DAFB64}" type="presParOf" srcId="{1542EFAA-F31B-4466-9278-3DB71463AB39}" destId="{16C35DDE-44C3-4DEC-9B28-EAA3827AE325}" srcOrd="1" destOrd="0" presId="urn:microsoft.com/office/officeart/2005/8/layout/pyramid1"/>
    <dgm:cxn modelId="{B1C0F886-DD4D-4D9A-BC07-C386B5128F7E}" type="presParOf" srcId="{8E24243A-BC2A-4AF7-8068-64BE98F359BD}" destId="{4EA70874-474E-424E-9530-F54835D7DE34}" srcOrd="2" destOrd="0" presId="urn:microsoft.com/office/officeart/2005/8/layout/pyramid1"/>
    <dgm:cxn modelId="{F6588F54-A995-4262-8D23-77EF91D9D943}" type="presParOf" srcId="{4EA70874-474E-424E-9530-F54835D7DE34}" destId="{D0316A72-16C6-4269-A46D-50A771B487AF}" srcOrd="0" destOrd="0" presId="urn:microsoft.com/office/officeart/2005/8/layout/pyramid1"/>
    <dgm:cxn modelId="{BE8FABA4-BA50-4C41-804E-320ED08A8823}" type="presParOf" srcId="{4EA70874-474E-424E-9530-F54835D7DE34}" destId="{48B6DDEC-0319-4C19-9DD3-FC7893CA6B3D}" srcOrd="1" destOrd="0" presId="urn:microsoft.com/office/officeart/2005/8/layout/pyramid1"/>
    <dgm:cxn modelId="{A40B94D1-2857-415F-B362-D5AB06E20EDE}" type="presParOf" srcId="{8E24243A-BC2A-4AF7-8068-64BE98F359BD}" destId="{EFD19E05-E937-4250-8B24-33FA6D1B6549}" srcOrd="3" destOrd="0" presId="urn:microsoft.com/office/officeart/2005/8/layout/pyramid1"/>
    <dgm:cxn modelId="{FB716149-8F2A-4C5D-9C85-FD85A53F507D}" type="presParOf" srcId="{EFD19E05-E937-4250-8B24-33FA6D1B6549}" destId="{B17F6BE7-1AB1-4420-B1D4-6932F13B74DA}" srcOrd="0" destOrd="0" presId="urn:microsoft.com/office/officeart/2005/8/layout/pyramid1"/>
    <dgm:cxn modelId="{063A01E2-BE7B-4E2B-B6AF-01D0C5DE6657}" type="presParOf" srcId="{EFD19E05-E937-4250-8B24-33FA6D1B6549}" destId="{F306235C-2FBE-4BDA-A09E-2F8CE26B7C89}" srcOrd="1" destOrd="0" presId="urn:microsoft.com/office/officeart/2005/8/layout/pyramid1"/>
    <dgm:cxn modelId="{AF47C750-7692-4687-89A1-A379CFD991C0}" type="presParOf" srcId="{8E24243A-BC2A-4AF7-8068-64BE98F359BD}" destId="{FD6698D5-AE47-4365-9C0D-F3871A6C657D}" srcOrd="4" destOrd="0" presId="urn:microsoft.com/office/officeart/2005/8/layout/pyramid1"/>
    <dgm:cxn modelId="{E73D9C20-CEE8-49BA-B45E-C47C3F1EE6EF}" type="presParOf" srcId="{FD6698D5-AE47-4365-9C0D-F3871A6C657D}" destId="{D71CF305-F746-46C0-8B60-5FB5E6D68CF9}" srcOrd="0" destOrd="0" presId="urn:microsoft.com/office/officeart/2005/8/layout/pyramid1"/>
    <dgm:cxn modelId="{AB3B2434-BD5F-47A0-A33A-1AD2386DCBB7}" type="presParOf" srcId="{FD6698D5-AE47-4365-9C0D-F3871A6C657D}" destId="{3C54EA56-52D9-456F-884D-951F6771E9C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0AA2-8026-42B4-A584-6670B6418F9C}">
      <dsp:nvSpPr>
        <dsp:cNvPr id="0" name=""/>
        <dsp:cNvSpPr/>
      </dsp:nvSpPr>
      <dsp:spPr>
        <a:xfrm>
          <a:off x="574525" y="1262"/>
          <a:ext cx="2010099" cy="1206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>
              <a:solidFill>
                <a:srgbClr val="FF0000"/>
              </a:solidFill>
            </a:rPr>
            <a:t>FI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smtClean="0"/>
            <a:t>Financial Accounting</a:t>
          </a:r>
          <a:endParaRPr lang="en-US" sz="2100" kern="1200" dirty="0"/>
        </a:p>
      </dsp:txBody>
      <dsp:txXfrm>
        <a:off x="574525" y="1262"/>
        <a:ext cx="2010099" cy="1206059"/>
      </dsp:txXfrm>
    </dsp:sp>
    <dsp:sp modelId="{52B9753E-DA92-4F41-9E9D-0BB76A07260C}">
      <dsp:nvSpPr>
        <dsp:cNvPr id="0" name=""/>
        <dsp:cNvSpPr/>
      </dsp:nvSpPr>
      <dsp:spPr>
        <a:xfrm>
          <a:off x="2785635" y="1262"/>
          <a:ext cx="2010099" cy="1206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>
              <a:solidFill>
                <a:srgbClr val="FF0000"/>
              </a:solidFill>
            </a:rPr>
            <a:t>HR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smtClean="0"/>
            <a:t>Human Resources</a:t>
          </a:r>
          <a:endParaRPr lang="en-US" sz="2100" kern="1200" dirty="0"/>
        </a:p>
      </dsp:txBody>
      <dsp:txXfrm>
        <a:off x="2785635" y="1262"/>
        <a:ext cx="2010099" cy="1206059"/>
      </dsp:txXfrm>
    </dsp:sp>
    <dsp:sp modelId="{811FA1D4-E05B-49F1-9FD4-C2CACF555B97}">
      <dsp:nvSpPr>
        <dsp:cNvPr id="0" name=""/>
        <dsp:cNvSpPr/>
      </dsp:nvSpPr>
      <dsp:spPr>
        <a:xfrm>
          <a:off x="4996744" y="1262"/>
          <a:ext cx="2010099" cy="1206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>
              <a:solidFill>
                <a:srgbClr val="FF0000"/>
              </a:solidFill>
            </a:rPr>
            <a:t>QM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Quality Management</a:t>
          </a:r>
          <a:endParaRPr lang="en-US" sz="2100" kern="1200" dirty="0"/>
        </a:p>
      </dsp:txBody>
      <dsp:txXfrm>
        <a:off x="4996744" y="1262"/>
        <a:ext cx="2010099" cy="1206059"/>
      </dsp:txXfrm>
    </dsp:sp>
    <dsp:sp modelId="{384F12D1-232B-4748-9231-D43F900EE84B}">
      <dsp:nvSpPr>
        <dsp:cNvPr id="0" name=""/>
        <dsp:cNvSpPr/>
      </dsp:nvSpPr>
      <dsp:spPr>
        <a:xfrm>
          <a:off x="574525" y="1408332"/>
          <a:ext cx="2010099" cy="1206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>
              <a:solidFill>
                <a:srgbClr val="FF0000"/>
              </a:solidFill>
            </a:rPr>
            <a:t>MM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Materials Management</a:t>
          </a:r>
          <a:endParaRPr lang="en-US" sz="2100" kern="1200" dirty="0"/>
        </a:p>
      </dsp:txBody>
      <dsp:txXfrm>
        <a:off x="574525" y="1408332"/>
        <a:ext cx="2010099" cy="1206059"/>
      </dsp:txXfrm>
    </dsp:sp>
    <dsp:sp modelId="{002451A0-59EB-414A-9F9B-ABA923E905A0}">
      <dsp:nvSpPr>
        <dsp:cNvPr id="0" name=""/>
        <dsp:cNvSpPr/>
      </dsp:nvSpPr>
      <dsp:spPr>
        <a:xfrm>
          <a:off x="2785635" y="1408332"/>
          <a:ext cx="2010099" cy="1206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>
              <a:solidFill>
                <a:srgbClr val="FF0000"/>
              </a:solidFill>
            </a:rPr>
            <a:t>WM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Warehouse Management</a:t>
          </a:r>
          <a:endParaRPr lang="en-US" sz="2100" kern="1200" dirty="0"/>
        </a:p>
      </dsp:txBody>
      <dsp:txXfrm>
        <a:off x="2785635" y="1408332"/>
        <a:ext cx="2010099" cy="1206059"/>
      </dsp:txXfrm>
    </dsp:sp>
    <dsp:sp modelId="{7B2A25B3-800F-42FA-8D08-4842A8974490}">
      <dsp:nvSpPr>
        <dsp:cNvPr id="0" name=""/>
        <dsp:cNvSpPr/>
      </dsp:nvSpPr>
      <dsp:spPr>
        <a:xfrm>
          <a:off x="4996744" y="1408332"/>
          <a:ext cx="2010099" cy="1206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>
              <a:solidFill>
                <a:srgbClr val="FF0000"/>
              </a:solidFill>
            </a:rPr>
            <a:t>PP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Production Planning</a:t>
          </a:r>
          <a:endParaRPr lang="en-US" sz="2100" kern="1200" dirty="0"/>
        </a:p>
      </dsp:txBody>
      <dsp:txXfrm>
        <a:off x="4996744" y="1408332"/>
        <a:ext cx="2010099" cy="1206059"/>
      </dsp:txXfrm>
    </dsp:sp>
    <dsp:sp modelId="{A13DBD79-1B87-452F-B44A-38BD76441903}">
      <dsp:nvSpPr>
        <dsp:cNvPr id="0" name=""/>
        <dsp:cNvSpPr/>
      </dsp:nvSpPr>
      <dsp:spPr>
        <a:xfrm>
          <a:off x="574525" y="2815402"/>
          <a:ext cx="2010099" cy="1206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>
              <a:solidFill>
                <a:srgbClr val="FF0000"/>
              </a:solidFill>
            </a:rPr>
            <a:t>SD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Sales &amp; Distribution</a:t>
          </a:r>
          <a:endParaRPr lang="en-US" sz="2100" kern="1200" dirty="0"/>
        </a:p>
      </dsp:txBody>
      <dsp:txXfrm>
        <a:off x="574525" y="2815402"/>
        <a:ext cx="2010099" cy="1206059"/>
      </dsp:txXfrm>
    </dsp:sp>
    <dsp:sp modelId="{21897A46-3A24-4DB6-A6F2-BCD77BA4DF39}">
      <dsp:nvSpPr>
        <dsp:cNvPr id="0" name=""/>
        <dsp:cNvSpPr/>
      </dsp:nvSpPr>
      <dsp:spPr>
        <a:xfrm>
          <a:off x="2785635" y="2815402"/>
          <a:ext cx="2010099" cy="1206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>
              <a:solidFill>
                <a:srgbClr val="FF0000"/>
              </a:solidFill>
            </a:rPr>
            <a:t>PM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Plant Maintenance</a:t>
          </a:r>
          <a:endParaRPr lang="en-US" sz="2100" kern="1200" dirty="0"/>
        </a:p>
      </dsp:txBody>
      <dsp:txXfrm>
        <a:off x="2785635" y="2815402"/>
        <a:ext cx="2010099" cy="1206059"/>
      </dsp:txXfrm>
    </dsp:sp>
    <dsp:sp modelId="{2B94F7BE-7A5F-4B1C-BBEC-F6090DCE3853}">
      <dsp:nvSpPr>
        <dsp:cNvPr id="0" name=""/>
        <dsp:cNvSpPr/>
      </dsp:nvSpPr>
      <dsp:spPr>
        <a:xfrm>
          <a:off x="4996744" y="2815402"/>
          <a:ext cx="2010099" cy="1206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>
              <a:solidFill>
                <a:srgbClr val="FF0000"/>
              </a:solidFill>
            </a:rPr>
            <a:t>CO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Controlling</a:t>
          </a:r>
          <a:endParaRPr lang="en-US" sz="2100" kern="1200" dirty="0"/>
        </a:p>
      </dsp:txBody>
      <dsp:txXfrm>
        <a:off x="4996744" y="2815402"/>
        <a:ext cx="2010099" cy="1206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0AA2-8026-42B4-A584-6670B6418F9C}">
      <dsp:nvSpPr>
        <dsp:cNvPr id="0" name=""/>
        <dsp:cNvSpPr/>
      </dsp:nvSpPr>
      <dsp:spPr>
        <a:xfrm>
          <a:off x="574525" y="1262"/>
          <a:ext cx="2010099" cy="120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Production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Planning</a:t>
          </a:r>
          <a:endParaRPr lang="en-US" sz="2400" kern="1200" dirty="0"/>
        </a:p>
      </dsp:txBody>
      <dsp:txXfrm>
        <a:off x="574525" y="1262"/>
        <a:ext cx="2010099" cy="1206059"/>
      </dsp:txXfrm>
    </dsp:sp>
    <dsp:sp modelId="{52B9753E-DA92-4F41-9E9D-0BB76A07260C}">
      <dsp:nvSpPr>
        <dsp:cNvPr id="0" name=""/>
        <dsp:cNvSpPr/>
      </dsp:nvSpPr>
      <dsp:spPr>
        <a:xfrm>
          <a:off x="2785635" y="1262"/>
          <a:ext cx="2010099" cy="120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Scheduling</a:t>
          </a:r>
          <a:endParaRPr lang="en-US" sz="2400" kern="1200" dirty="0"/>
        </a:p>
      </dsp:txBody>
      <dsp:txXfrm>
        <a:off x="2785635" y="1262"/>
        <a:ext cx="2010099" cy="1206059"/>
      </dsp:txXfrm>
    </dsp:sp>
    <dsp:sp modelId="{811FA1D4-E05B-49F1-9FD4-C2CACF555B97}">
      <dsp:nvSpPr>
        <dsp:cNvPr id="0" name=""/>
        <dsp:cNvSpPr/>
      </dsp:nvSpPr>
      <dsp:spPr>
        <a:xfrm>
          <a:off x="4996744" y="1262"/>
          <a:ext cx="2010099" cy="120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Quality Management</a:t>
          </a:r>
          <a:endParaRPr lang="en-US" sz="2400" kern="1200" dirty="0"/>
        </a:p>
      </dsp:txBody>
      <dsp:txXfrm>
        <a:off x="4996744" y="1262"/>
        <a:ext cx="2010099" cy="1206059"/>
      </dsp:txXfrm>
    </dsp:sp>
    <dsp:sp modelId="{384F12D1-232B-4748-9231-D43F900EE84B}">
      <dsp:nvSpPr>
        <dsp:cNvPr id="0" name=""/>
        <dsp:cNvSpPr/>
      </dsp:nvSpPr>
      <dsp:spPr>
        <a:xfrm>
          <a:off x="574525" y="1408332"/>
          <a:ext cx="2010099" cy="120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Laboratory Data Management</a:t>
          </a:r>
          <a:endParaRPr lang="en-US" sz="2400" kern="1200" dirty="0"/>
        </a:p>
      </dsp:txBody>
      <dsp:txXfrm>
        <a:off x="574525" y="1408332"/>
        <a:ext cx="2010099" cy="1206059"/>
      </dsp:txXfrm>
    </dsp:sp>
    <dsp:sp modelId="{002451A0-59EB-414A-9F9B-ABA923E905A0}">
      <dsp:nvSpPr>
        <dsp:cNvPr id="0" name=""/>
        <dsp:cNvSpPr/>
      </dsp:nvSpPr>
      <dsp:spPr>
        <a:xfrm>
          <a:off x="2785635" y="1408332"/>
          <a:ext cx="2010099" cy="120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Warehouse Management</a:t>
          </a:r>
          <a:endParaRPr lang="en-US" sz="2400" kern="1200" dirty="0"/>
        </a:p>
      </dsp:txBody>
      <dsp:txXfrm>
        <a:off x="2785635" y="1408332"/>
        <a:ext cx="2010099" cy="1206059"/>
      </dsp:txXfrm>
    </dsp:sp>
    <dsp:sp modelId="{7E568A5A-ABD6-4E93-96B1-8B44ABAFE9DA}">
      <dsp:nvSpPr>
        <dsp:cNvPr id="0" name=""/>
        <dsp:cNvSpPr/>
      </dsp:nvSpPr>
      <dsp:spPr>
        <a:xfrm>
          <a:off x="4996744" y="1408332"/>
          <a:ext cx="2010099" cy="120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Shipping and Delivery</a:t>
          </a:r>
          <a:endParaRPr lang="en-US" sz="2400" kern="1200" dirty="0"/>
        </a:p>
      </dsp:txBody>
      <dsp:txXfrm>
        <a:off x="4996744" y="1408332"/>
        <a:ext cx="2010099" cy="1206059"/>
      </dsp:txXfrm>
    </dsp:sp>
    <dsp:sp modelId="{7B2A25B3-800F-42FA-8D08-4842A8974490}">
      <dsp:nvSpPr>
        <dsp:cNvPr id="0" name=""/>
        <dsp:cNvSpPr/>
      </dsp:nvSpPr>
      <dsp:spPr>
        <a:xfrm>
          <a:off x="1680080" y="2815402"/>
          <a:ext cx="2010099" cy="120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Reporting</a:t>
          </a:r>
          <a:endParaRPr lang="en-US" sz="2400" kern="1200" dirty="0"/>
        </a:p>
      </dsp:txBody>
      <dsp:txXfrm>
        <a:off x="1680080" y="2815402"/>
        <a:ext cx="2010099" cy="1206059"/>
      </dsp:txXfrm>
    </dsp:sp>
    <dsp:sp modelId="{A13DBD79-1B87-452F-B44A-38BD76441903}">
      <dsp:nvSpPr>
        <dsp:cNvPr id="0" name=""/>
        <dsp:cNvSpPr/>
      </dsp:nvSpPr>
      <dsp:spPr>
        <a:xfrm>
          <a:off x="3891189" y="2815402"/>
          <a:ext cx="2010099" cy="120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/>
            <a:t>Long</a:t>
          </a:r>
          <a:r>
            <a:rPr lang="tr-TR" sz="2400" kern="1200" baseline="0" dirty="0" smtClean="0"/>
            <a:t> term data storage</a:t>
          </a:r>
          <a:endParaRPr lang="tr-TR" sz="2400" kern="1200" dirty="0" smtClean="0"/>
        </a:p>
      </dsp:txBody>
      <dsp:txXfrm>
        <a:off x="3891189" y="2815402"/>
        <a:ext cx="2010099" cy="12060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0AA2-8026-42B4-A584-6670B6418F9C}">
      <dsp:nvSpPr>
        <dsp:cNvPr id="0" name=""/>
        <dsp:cNvSpPr/>
      </dsp:nvSpPr>
      <dsp:spPr>
        <a:xfrm>
          <a:off x="574525" y="1262"/>
          <a:ext cx="2010099" cy="120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 smtClean="0"/>
            <a:t>Realization</a:t>
          </a:r>
          <a:r>
            <a:rPr lang="tr-TR" sz="2100" kern="1200" dirty="0" smtClean="0"/>
            <a:t> of </a:t>
          </a:r>
          <a:r>
            <a:rPr lang="tr-TR" sz="2100" kern="1200" dirty="0" err="1" smtClean="0"/>
            <a:t>production</a:t>
          </a:r>
          <a:r>
            <a:rPr lang="tr-TR" sz="2100" kern="1200" dirty="0" smtClean="0"/>
            <a:t> plan</a:t>
          </a:r>
          <a:endParaRPr lang="tr-TR" sz="2100" kern="1200" dirty="0" smtClean="0"/>
        </a:p>
      </dsp:txBody>
      <dsp:txXfrm>
        <a:off x="574525" y="1262"/>
        <a:ext cx="2010099" cy="1206059"/>
      </dsp:txXfrm>
    </dsp:sp>
    <dsp:sp modelId="{52B9753E-DA92-4F41-9E9D-0BB76A07260C}">
      <dsp:nvSpPr>
        <dsp:cNvPr id="0" name=""/>
        <dsp:cNvSpPr/>
      </dsp:nvSpPr>
      <dsp:spPr>
        <a:xfrm>
          <a:off x="2785635" y="1262"/>
          <a:ext cx="2010099" cy="120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 smtClean="0"/>
            <a:t>Quick</a:t>
          </a:r>
          <a:r>
            <a:rPr lang="tr-TR" sz="2100" kern="1200" dirty="0" smtClean="0"/>
            <a:t> </a:t>
          </a:r>
          <a:r>
            <a:rPr lang="tr-TR" sz="2100" kern="1200" dirty="0" err="1" smtClean="0"/>
            <a:t>parameter</a:t>
          </a:r>
          <a:r>
            <a:rPr lang="tr-TR" sz="2100" kern="1200" dirty="0" smtClean="0"/>
            <a:t> </a:t>
          </a:r>
          <a:r>
            <a:rPr lang="tr-TR" sz="2100" kern="1200" dirty="0" err="1" smtClean="0"/>
            <a:t>calculations</a:t>
          </a:r>
          <a:endParaRPr lang="en-US" sz="2100" kern="1200" dirty="0"/>
        </a:p>
      </dsp:txBody>
      <dsp:txXfrm>
        <a:off x="2785635" y="1262"/>
        <a:ext cx="2010099" cy="1206059"/>
      </dsp:txXfrm>
    </dsp:sp>
    <dsp:sp modelId="{811FA1D4-E05B-49F1-9FD4-C2CACF555B97}">
      <dsp:nvSpPr>
        <dsp:cNvPr id="0" name=""/>
        <dsp:cNvSpPr/>
      </dsp:nvSpPr>
      <dsp:spPr>
        <a:xfrm>
          <a:off x="4996744" y="1262"/>
          <a:ext cx="2010099" cy="120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Learning </a:t>
          </a:r>
          <a:r>
            <a:rPr lang="tr-TR" sz="2100" kern="1200" dirty="0" err="1" smtClean="0"/>
            <a:t>and</a:t>
          </a:r>
          <a:r>
            <a:rPr lang="tr-TR" sz="2100" kern="1200" dirty="0" smtClean="0"/>
            <a:t> </a:t>
          </a:r>
          <a:r>
            <a:rPr lang="tr-TR" sz="2100" kern="1200" dirty="0" err="1" smtClean="0"/>
            <a:t>account</a:t>
          </a:r>
          <a:r>
            <a:rPr lang="tr-TR" sz="2100" kern="1200" dirty="0" smtClean="0"/>
            <a:t> </a:t>
          </a:r>
          <a:r>
            <a:rPr lang="tr-TR" sz="2100" kern="1200" dirty="0" err="1" smtClean="0"/>
            <a:t>correction</a:t>
          </a:r>
          <a:endParaRPr lang="en-US" sz="2100" kern="1200" dirty="0"/>
        </a:p>
      </dsp:txBody>
      <dsp:txXfrm>
        <a:off x="4996744" y="1262"/>
        <a:ext cx="2010099" cy="1206059"/>
      </dsp:txXfrm>
    </dsp:sp>
    <dsp:sp modelId="{384F12D1-232B-4748-9231-D43F900EE84B}">
      <dsp:nvSpPr>
        <dsp:cNvPr id="0" name=""/>
        <dsp:cNvSpPr/>
      </dsp:nvSpPr>
      <dsp:spPr>
        <a:xfrm>
          <a:off x="574525" y="1408332"/>
          <a:ext cx="2010099" cy="120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 smtClean="0"/>
            <a:t>Production</a:t>
          </a:r>
          <a:r>
            <a:rPr lang="tr-TR" sz="2100" kern="1200" dirty="0" smtClean="0"/>
            <a:t> </a:t>
          </a:r>
          <a:r>
            <a:rPr lang="tr-TR" sz="2100" kern="1200" dirty="0" err="1" smtClean="0"/>
            <a:t>downtime</a:t>
          </a:r>
          <a:r>
            <a:rPr lang="tr-TR" sz="2100" kern="1200" dirty="0" smtClean="0"/>
            <a:t> </a:t>
          </a:r>
          <a:r>
            <a:rPr lang="tr-TR" sz="2100" kern="1200" dirty="0" err="1" smtClean="0"/>
            <a:t>tracking</a:t>
          </a:r>
          <a:endParaRPr lang="en-US" sz="2100" kern="1200" dirty="0"/>
        </a:p>
      </dsp:txBody>
      <dsp:txXfrm>
        <a:off x="574525" y="1408332"/>
        <a:ext cx="2010099" cy="1206059"/>
      </dsp:txXfrm>
    </dsp:sp>
    <dsp:sp modelId="{002451A0-59EB-414A-9F9B-ABA923E905A0}">
      <dsp:nvSpPr>
        <dsp:cNvPr id="0" name=""/>
        <dsp:cNvSpPr/>
      </dsp:nvSpPr>
      <dsp:spPr>
        <a:xfrm>
          <a:off x="2785635" y="1408332"/>
          <a:ext cx="2010099" cy="120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Tracking production data from level 1</a:t>
          </a:r>
          <a:endParaRPr lang="en-US" sz="2100" kern="1200" dirty="0"/>
        </a:p>
      </dsp:txBody>
      <dsp:txXfrm>
        <a:off x="2785635" y="1408332"/>
        <a:ext cx="2010099" cy="1206059"/>
      </dsp:txXfrm>
    </dsp:sp>
    <dsp:sp modelId="{7E568A5A-ABD6-4E93-96B1-8B44ABAFE9DA}">
      <dsp:nvSpPr>
        <dsp:cNvPr id="0" name=""/>
        <dsp:cNvSpPr/>
      </dsp:nvSpPr>
      <dsp:spPr>
        <a:xfrm>
          <a:off x="4996744" y="1408332"/>
          <a:ext cx="2010099" cy="120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Reporting production results to level 3</a:t>
          </a:r>
          <a:endParaRPr lang="en-US" sz="2100" kern="1200" dirty="0"/>
        </a:p>
      </dsp:txBody>
      <dsp:txXfrm>
        <a:off x="4996744" y="1408332"/>
        <a:ext cx="2010099" cy="1206059"/>
      </dsp:txXfrm>
    </dsp:sp>
    <dsp:sp modelId="{A13DBD79-1B87-452F-B44A-38BD76441903}">
      <dsp:nvSpPr>
        <dsp:cNvPr id="0" name=""/>
        <dsp:cNvSpPr/>
      </dsp:nvSpPr>
      <dsp:spPr>
        <a:xfrm>
          <a:off x="2785635" y="2815402"/>
          <a:ext cx="2010099" cy="120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 smtClean="0"/>
            <a:t>Short</a:t>
          </a:r>
          <a:r>
            <a:rPr lang="tr-TR" sz="2100" kern="1200" dirty="0" smtClean="0"/>
            <a:t> </a:t>
          </a:r>
          <a:r>
            <a:rPr lang="tr-TR" sz="2100" kern="1200" dirty="0" err="1" smtClean="0"/>
            <a:t>term</a:t>
          </a:r>
          <a:r>
            <a:rPr lang="tr-TR" sz="2100" kern="1200" dirty="0" smtClean="0"/>
            <a:t> </a:t>
          </a:r>
          <a:r>
            <a:rPr lang="tr-TR" sz="2100" kern="1200" dirty="0" err="1" smtClean="0"/>
            <a:t>storage</a:t>
          </a:r>
          <a:endParaRPr lang="tr-TR" sz="2100" kern="1200" dirty="0" smtClean="0"/>
        </a:p>
      </dsp:txBody>
      <dsp:txXfrm>
        <a:off x="2785635" y="2815402"/>
        <a:ext cx="2010099" cy="12060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0AA2-8026-42B4-A584-6670B6418F9C}">
      <dsp:nvSpPr>
        <dsp:cNvPr id="0" name=""/>
        <dsp:cNvSpPr/>
      </dsp:nvSpPr>
      <dsp:spPr>
        <a:xfrm>
          <a:off x="0" y="471396"/>
          <a:ext cx="2369178" cy="14215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600" kern="1200" dirty="0" err="1" smtClean="0"/>
            <a:t>Processing</a:t>
          </a:r>
          <a:r>
            <a:rPr lang="tr-TR" sz="2600" kern="1200" dirty="0" smtClean="0"/>
            <a:t> of </a:t>
          </a:r>
          <a:r>
            <a:rPr lang="tr-TR" sz="2600" kern="1200" dirty="0" err="1" smtClean="0"/>
            <a:t>physical</a:t>
          </a:r>
          <a:r>
            <a:rPr lang="tr-TR" sz="2600" kern="1200" dirty="0" smtClean="0"/>
            <a:t> </a:t>
          </a:r>
          <a:r>
            <a:rPr lang="tr-TR" sz="2600" kern="1200" dirty="0" err="1" smtClean="0"/>
            <a:t>products</a:t>
          </a:r>
          <a:endParaRPr lang="tr-TR" sz="2600" kern="1200" dirty="0" smtClean="0"/>
        </a:p>
      </dsp:txBody>
      <dsp:txXfrm>
        <a:off x="0" y="471396"/>
        <a:ext cx="2369178" cy="1421506"/>
      </dsp:txXfrm>
    </dsp:sp>
    <dsp:sp modelId="{52B9753E-DA92-4F41-9E9D-0BB76A07260C}">
      <dsp:nvSpPr>
        <dsp:cNvPr id="0" name=""/>
        <dsp:cNvSpPr/>
      </dsp:nvSpPr>
      <dsp:spPr>
        <a:xfrm>
          <a:off x="2606095" y="471396"/>
          <a:ext cx="2369178" cy="14215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Implementation of level 2 objectives</a:t>
          </a:r>
          <a:endParaRPr lang="en-US" sz="2600" kern="1200" dirty="0"/>
        </a:p>
      </dsp:txBody>
      <dsp:txXfrm>
        <a:off x="2606095" y="471396"/>
        <a:ext cx="2369178" cy="1421506"/>
      </dsp:txXfrm>
    </dsp:sp>
    <dsp:sp modelId="{811FA1D4-E05B-49F1-9FD4-C2CACF555B97}">
      <dsp:nvSpPr>
        <dsp:cNvPr id="0" name=""/>
        <dsp:cNvSpPr/>
      </dsp:nvSpPr>
      <dsp:spPr>
        <a:xfrm>
          <a:off x="5212191" y="471396"/>
          <a:ext cx="2369178" cy="14215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600" kern="1200" dirty="0" err="1" smtClean="0"/>
            <a:t>Closed</a:t>
          </a:r>
          <a:r>
            <a:rPr lang="tr-TR" sz="2600" kern="1200" dirty="0" smtClean="0"/>
            <a:t> </a:t>
          </a:r>
          <a:r>
            <a:rPr lang="tr-TR" sz="2600" kern="1200" dirty="0" err="1" smtClean="0"/>
            <a:t>loop</a:t>
          </a:r>
          <a:r>
            <a:rPr lang="tr-TR" sz="2600" kern="1200" dirty="0" smtClean="0"/>
            <a:t> </a:t>
          </a:r>
          <a:r>
            <a:rPr lang="tr-TR" sz="2600" kern="1200" dirty="0" err="1" smtClean="0"/>
            <a:t>control</a:t>
          </a:r>
          <a:endParaRPr lang="en-US" sz="2600" kern="1200" dirty="0"/>
        </a:p>
      </dsp:txBody>
      <dsp:txXfrm>
        <a:off x="5212191" y="471396"/>
        <a:ext cx="2369178" cy="1421506"/>
      </dsp:txXfrm>
    </dsp:sp>
    <dsp:sp modelId="{384F12D1-232B-4748-9231-D43F900EE84B}">
      <dsp:nvSpPr>
        <dsp:cNvPr id="0" name=""/>
        <dsp:cNvSpPr/>
      </dsp:nvSpPr>
      <dsp:spPr>
        <a:xfrm>
          <a:off x="0" y="2129821"/>
          <a:ext cx="2369178" cy="14215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600" kern="1200" dirty="0" smtClean="0"/>
            <a:t>Sequential kontrol</a:t>
          </a:r>
          <a:endParaRPr lang="en-US" sz="2600" kern="1200" dirty="0"/>
        </a:p>
      </dsp:txBody>
      <dsp:txXfrm>
        <a:off x="0" y="2129821"/>
        <a:ext cx="2369178" cy="1421506"/>
      </dsp:txXfrm>
    </dsp:sp>
    <dsp:sp modelId="{002451A0-59EB-414A-9F9B-ABA923E905A0}">
      <dsp:nvSpPr>
        <dsp:cNvPr id="0" name=""/>
        <dsp:cNvSpPr/>
      </dsp:nvSpPr>
      <dsp:spPr>
        <a:xfrm>
          <a:off x="2606095" y="2129821"/>
          <a:ext cx="2369178" cy="14215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600" kern="1200" dirty="0" smtClean="0"/>
            <a:t>Remote </a:t>
          </a:r>
          <a:r>
            <a:rPr lang="tr-TR" sz="2600" kern="1200" dirty="0" err="1" smtClean="0"/>
            <a:t>control</a:t>
          </a:r>
          <a:r>
            <a:rPr lang="tr-TR" sz="2600" kern="1200" dirty="0" smtClean="0"/>
            <a:t> </a:t>
          </a:r>
          <a:r>
            <a:rPr lang="tr-TR" sz="2600" kern="1200" dirty="0" err="1" smtClean="0"/>
            <a:t>with</a:t>
          </a:r>
          <a:r>
            <a:rPr lang="tr-TR" sz="2600" kern="1200" dirty="0" smtClean="0"/>
            <a:t> SCADA</a:t>
          </a:r>
          <a:endParaRPr lang="en-US" sz="2600" kern="1200" dirty="0"/>
        </a:p>
      </dsp:txBody>
      <dsp:txXfrm>
        <a:off x="2606095" y="2129821"/>
        <a:ext cx="2369178" cy="1421506"/>
      </dsp:txXfrm>
    </dsp:sp>
    <dsp:sp modelId="{7E568A5A-ABD6-4E93-96B1-8B44ABAFE9DA}">
      <dsp:nvSpPr>
        <dsp:cNvPr id="0" name=""/>
        <dsp:cNvSpPr/>
      </dsp:nvSpPr>
      <dsp:spPr>
        <a:xfrm>
          <a:off x="5212191" y="2129821"/>
          <a:ext cx="2369178" cy="14215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Collection and transfer of process data</a:t>
          </a:r>
          <a:endParaRPr lang="en-US" sz="2600" kern="1200" dirty="0"/>
        </a:p>
      </dsp:txBody>
      <dsp:txXfrm>
        <a:off x="5212191" y="2129821"/>
        <a:ext cx="2369178" cy="14215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D5438-648C-4926-B592-04CDBD4FE07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7D094-E86C-44A4-B276-77D4A339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1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7D094-E86C-44A4-B276-77D4A339CA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29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8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6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7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9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8B2A71-7026-483D-95B2-DB0AE377C22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AA0CC9-7C0E-4E39-A550-58B20507D9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5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20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23.gif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Layout" Target="../diagrams/layout9.xml"/><Relationship Id="rId7" Type="http://schemas.openxmlformats.org/officeDocument/2006/relationships/image" Target="../media/image2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800" dirty="0"/>
              <a:t>Üretim </a:t>
            </a:r>
            <a:r>
              <a:rPr lang="tr-TR" sz="4800" dirty="0" smtClean="0"/>
              <a:t>Tesislerinde</a:t>
            </a:r>
            <a:br>
              <a:rPr lang="tr-TR" sz="4800" dirty="0" smtClean="0"/>
            </a:br>
            <a:r>
              <a:rPr lang="tr-TR" sz="4800" dirty="0" smtClean="0"/>
              <a:t>Entegre </a:t>
            </a:r>
            <a:r>
              <a:rPr lang="tr-TR" sz="4800" dirty="0"/>
              <a:t>Otomasyon ve Yazılım Sistemleri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cap="none" dirty="0" smtClean="0"/>
              <a:t>Hasan Avşar</a:t>
            </a:r>
          </a:p>
          <a:p>
            <a:r>
              <a:rPr lang="tr-TR" cap="none" dirty="0" smtClean="0"/>
              <a:t>Seviye-2 Otomasyon Başmühendisi</a:t>
            </a:r>
          </a:p>
          <a:p>
            <a:r>
              <a:rPr lang="tr-TR" cap="none" dirty="0" smtClean="0"/>
              <a:t>Tosyalı Toyo Çelik A.Ş.</a:t>
            </a:r>
          </a:p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54"/>
          <a:stretch/>
        </p:blipFill>
        <p:spPr>
          <a:xfrm>
            <a:off x="7274548" y="758951"/>
            <a:ext cx="3881132" cy="121812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58951"/>
            <a:ext cx="1225790" cy="12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73454" cy="1450757"/>
          </a:xfrm>
        </p:spPr>
        <p:txBody>
          <a:bodyPr/>
          <a:lstStyle/>
          <a:p>
            <a:r>
              <a:rPr lang="tr-TR" dirty="0" smtClean="0"/>
              <a:t>Level 2 </a:t>
            </a:r>
            <a:r>
              <a:rPr lang="tr-TR" dirty="0"/>
              <a:t>(Supervisory </a:t>
            </a:r>
            <a:r>
              <a:rPr lang="tr-TR" dirty="0" smtClean="0"/>
              <a:t>Computer System)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171031"/>
              </p:ext>
            </p:extLst>
          </p:nvPr>
        </p:nvGraphicFramePr>
        <p:xfrm>
          <a:off x="267229" y="2125664"/>
          <a:ext cx="758137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59390" y="2175933"/>
            <a:ext cx="45817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C#</a:t>
            </a:r>
          </a:p>
          <a:p>
            <a:r>
              <a:rPr lang="tr-T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C/C++</a:t>
            </a:r>
          </a:p>
          <a:p>
            <a:r>
              <a:rPr lang="tr-T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ASP.Net</a:t>
            </a:r>
          </a:p>
          <a:p>
            <a:r>
              <a:rPr lang="tr-T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Oracle</a:t>
            </a:r>
          </a:p>
          <a:p>
            <a:r>
              <a:rPr lang="tr-T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 SQL Server</a:t>
            </a:r>
          </a:p>
          <a:p>
            <a:r>
              <a:rPr lang="tr-T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In-Memory DB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73454" cy="1450757"/>
          </a:xfrm>
        </p:spPr>
        <p:txBody>
          <a:bodyPr/>
          <a:lstStyle/>
          <a:p>
            <a:r>
              <a:rPr lang="tr-TR" dirty="0" smtClean="0"/>
              <a:t>Level 1 </a:t>
            </a:r>
            <a:r>
              <a:rPr lang="tr-TR" dirty="0" smtClean="0"/>
              <a:t>(Industrial Automation)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316191"/>
              </p:ext>
            </p:extLst>
          </p:nvPr>
        </p:nvGraphicFramePr>
        <p:xfrm>
          <a:off x="267229" y="2125664"/>
          <a:ext cx="758137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529" y="1894042"/>
            <a:ext cx="3712530" cy="883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31" y="3113242"/>
            <a:ext cx="3476926" cy="579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31" y="4028222"/>
            <a:ext cx="3274667" cy="5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Siemens PLC Programming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STL: Statement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LAD: Ladder Logic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FBD: Function Block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SCL: Structured Control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CFC</a:t>
            </a:r>
            <a:r>
              <a:rPr lang="tr-TR" dirty="0"/>
              <a:t>: Continuous Function </a:t>
            </a:r>
            <a:r>
              <a:rPr lang="tr-TR" dirty="0" smtClean="0"/>
              <a:t>Chart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</a:t>
            </a:r>
            <a:r>
              <a:rPr lang="tr-TR" dirty="0" smtClean="0"/>
              <a:t>S7 Graph &amp; S7 HiGraph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</a:t>
            </a:r>
            <a:r>
              <a:rPr lang="tr-TR" dirty="0" smtClean="0"/>
              <a:t>Datablocks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2"/>
          <a:stretch/>
        </p:blipFill>
        <p:spPr>
          <a:xfrm>
            <a:off x="5012267" y="1294835"/>
            <a:ext cx="6282266" cy="46849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01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73454" cy="1450757"/>
          </a:xfrm>
        </p:spPr>
        <p:txBody>
          <a:bodyPr/>
          <a:lstStyle/>
          <a:p>
            <a:r>
              <a:rPr lang="tr-TR" dirty="0" smtClean="0"/>
              <a:t>Seviye 0 (Field Devices)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88220"/>
              </p:ext>
            </p:extLst>
          </p:nvPr>
        </p:nvGraphicFramePr>
        <p:xfrm>
          <a:off x="267229" y="2125664"/>
          <a:ext cx="758137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73" y="4718430"/>
            <a:ext cx="1875519" cy="1312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18" y="1786687"/>
            <a:ext cx="2224649" cy="22246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62" y="1938337"/>
            <a:ext cx="1755505" cy="122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712" y="3359604"/>
            <a:ext cx="2793577" cy="27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Otomasyon Piramidi – Örnek Süreç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667581"/>
              </p:ext>
            </p:extLst>
          </p:nvPr>
        </p:nvGraphicFramePr>
        <p:xfrm>
          <a:off x="2506133" y="1737360"/>
          <a:ext cx="6874933" cy="4328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own Arrow 7"/>
          <p:cNvSpPr/>
          <p:nvPr/>
        </p:nvSpPr>
        <p:spPr>
          <a:xfrm rot="10800000">
            <a:off x="10404157" y="1998131"/>
            <a:ext cx="1503045" cy="3750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tr-TR" sz="2400" dirty="0" smtClean="0">
                <a:solidFill>
                  <a:prstClr val="white"/>
                </a:solidFill>
              </a:rPr>
              <a:t>Gerçekleşen Üretim Sonuçları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95908" y="1998131"/>
            <a:ext cx="1503045" cy="3750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tr-TR" sz="2400" dirty="0" smtClean="0">
                <a:solidFill>
                  <a:prstClr val="white"/>
                </a:solidFill>
              </a:rPr>
              <a:t>Üretim Emri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38" y="1997610"/>
            <a:ext cx="651933" cy="6519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94000" y="2324096"/>
            <a:ext cx="2700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4" y="2583826"/>
            <a:ext cx="651933" cy="65193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388104" y="2910833"/>
            <a:ext cx="2704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0512" y="2000804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1. Satış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1940" y="2573319"/>
            <a:ext cx="271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2. Planlama ve Çizelgeleme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3640537"/>
            <a:ext cx="927099" cy="92709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714071" y="3640538"/>
            <a:ext cx="1705529" cy="43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50067" y="4220630"/>
            <a:ext cx="1134533" cy="19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7368" y="3961883"/>
            <a:ext cx="106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prstClr val="black"/>
                </a:solidFill>
              </a:rPr>
              <a:t>3</a:t>
            </a:r>
            <a:r>
              <a:rPr lang="tr-TR" dirty="0" smtClean="0">
                <a:solidFill>
                  <a:prstClr val="black"/>
                </a:solidFill>
              </a:rPr>
              <a:t>. Üretim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2507" y="3314570"/>
            <a:ext cx="616809" cy="65193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7278934" y="3505909"/>
            <a:ext cx="2490223" cy="3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78934" y="3186684"/>
            <a:ext cx="245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4. Laboratuvar Sonuçları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82096" y="2649543"/>
            <a:ext cx="616809" cy="65193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7071019" y="2940155"/>
            <a:ext cx="2490223" cy="3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7712" y="2591078"/>
            <a:ext cx="276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5. Kalite Kontrol ve Sertifika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44102" y="1989332"/>
            <a:ext cx="616809" cy="651933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 flipV="1">
            <a:off x="6743309" y="2316835"/>
            <a:ext cx="2490223" cy="3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51076" y="2006103"/>
            <a:ext cx="117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6. Sevkiyat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Üretim – Örnek Süreç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786467" y="6036733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7" y="3742267"/>
            <a:ext cx="2051741" cy="1540934"/>
          </a:xfrm>
          <a:prstGeom prst="rect">
            <a:avLst/>
          </a:prstGeom>
        </p:spPr>
      </p:pic>
      <p:graphicFrame>
        <p:nvGraphicFramePr>
          <p:cNvPr id="80" name="Diagram 79"/>
          <p:cNvGraphicFramePr/>
          <p:nvPr>
            <p:extLst>
              <p:ext uri="{D42A27DB-BD31-4B8C-83A1-F6EECF244321}">
                <p14:modId xmlns:p14="http://schemas.microsoft.com/office/powerpoint/2010/main" val="1621010233"/>
              </p:ext>
            </p:extLst>
          </p:nvPr>
        </p:nvGraphicFramePr>
        <p:xfrm>
          <a:off x="1738334" y="1456266"/>
          <a:ext cx="8517274" cy="211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134" y="3657599"/>
            <a:ext cx="2051741" cy="1540934"/>
          </a:xfrm>
          <a:prstGeom prst="rect">
            <a:avLst/>
          </a:prstGeom>
        </p:spPr>
      </p:pic>
      <p:sp>
        <p:nvSpPr>
          <p:cNvPr id="82" name="Bent Arrow 81"/>
          <p:cNvSpPr/>
          <p:nvPr/>
        </p:nvSpPr>
        <p:spPr>
          <a:xfrm>
            <a:off x="1058333" y="2353733"/>
            <a:ext cx="598067" cy="1151467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/>
          <p:nvPr/>
        </p:nvSpPr>
        <p:spPr>
          <a:xfrm rot="5400000">
            <a:off x="10111953" y="2695155"/>
            <a:ext cx="1069502" cy="55059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26667" y="533560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Hammadde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664532" y="5335602"/>
            <a:ext cx="16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Kalay kaplı ürün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969667" y="2946399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Tesis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790000" y="2929466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Tesis 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605528" y="2970451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Tesis 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421056" y="2970198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Tesis 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236584" y="2970198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Tesis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Sistemlerin İletişimi – Örnek Süreç</a:t>
            </a:r>
            <a:endParaRPr lang="en-US" dirty="0"/>
          </a:p>
        </p:txBody>
      </p:sp>
      <p:graphicFrame>
        <p:nvGraphicFramePr>
          <p:cNvPr id="64" name="Content Placeholder 6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29614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786467" y="6036733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2852" y="577152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Tesis 1</a:t>
            </a:r>
          </a:p>
          <a:p>
            <a:pPr algn="ctr"/>
            <a:r>
              <a:rPr lang="tr-TR" dirty="0" smtClean="0"/>
              <a:t>Asitleme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3291" y="5777535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Tesis 2</a:t>
            </a:r>
          </a:p>
          <a:p>
            <a:pPr algn="ctr"/>
            <a:r>
              <a:rPr lang="tr-TR" dirty="0" smtClean="0"/>
              <a:t>Haddeleme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808" y="5765741"/>
            <a:ext cx="948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Tesis 3</a:t>
            </a:r>
          </a:p>
          <a:p>
            <a:pPr algn="ctr"/>
            <a:r>
              <a:rPr lang="tr-TR" dirty="0" smtClean="0"/>
              <a:t>Tavlama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01953" y="5777535"/>
            <a:ext cx="136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Tesis 4</a:t>
            </a:r>
          </a:p>
          <a:p>
            <a:pPr algn="ctr"/>
            <a:r>
              <a:rPr lang="tr-TR" dirty="0" smtClean="0"/>
              <a:t>Temperleme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03613" y="5777535"/>
            <a:ext cx="1133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Tesis 5</a:t>
            </a:r>
          </a:p>
          <a:p>
            <a:pPr algn="ctr"/>
            <a:r>
              <a:rPr lang="tr-TR" dirty="0" smtClean="0"/>
              <a:t>Kalaylama</a:t>
            </a:r>
            <a:endParaRPr lang="en-US" dirty="0"/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1626449" y="1973581"/>
            <a:ext cx="3892973" cy="3742265"/>
          </a:xfrm>
          <a:prstGeom prst="bentConnector3">
            <a:avLst>
              <a:gd name="adj1" fmla="val 31949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2312245" y="2532381"/>
            <a:ext cx="3892976" cy="2624667"/>
          </a:xfrm>
          <a:prstGeom prst="bentConnector3">
            <a:avLst>
              <a:gd name="adj1" fmla="val 64572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2625517" y="2972644"/>
            <a:ext cx="3892973" cy="1744131"/>
          </a:xfrm>
          <a:prstGeom prst="bentConnector3">
            <a:avLst>
              <a:gd name="adj1" fmla="val 31815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 flipH="1" flipV="1">
            <a:off x="3244654" y="3464777"/>
            <a:ext cx="3892976" cy="759854"/>
          </a:xfrm>
          <a:prstGeom prst="bentConnector3">
            <a:avLst>
              <a:gd name="adj1" fmla="val 64396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3622996" y="3843120"/>
            <a:ext cx="3892987" cy="31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4738587" y="3843120"/>
            <a:ext cx="3892987" cy="31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5136943" y="3576924"/>
            <a:ext cx="3977661" cy="620221"/>
          </a:xfrm>
          <a:prstGeom prst="bentConnector3">
            <a:avLst>
              <a:gd name="adj1" fmla="val 31708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V="1">
            <a:off x="5708192" y="2872359"/>
            <a:ext cx="3977663" cy="2029353"/>
          </a:xfrm>
          <a:prstGeom prst="bentConnector3">
            <a:avLst>
              <a:gd name="adj1" fmla="val 65078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6136255" y="2581667"/>
            <a:ext cx="3892988" cy="2526061"/>
          </a:xfrm>
          <a:prstGeom prst="bentConnector3">
            <a:avLst>
              <a:gd name="adj1" fmla="val 32573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V="1">
            <a:off x="6654006" y="1934910"/>
            <a:ext cx="3977664" cy="3904248"/>
          </a:xfrm>
          <a:prstGeom prst="bentConnector3">
            <a:avLst>
              <a:gd name="adj1" fmla="val 65326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Entegrasyonun Olmaması Durumu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786467" y="6036733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507" y="5875866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Tesis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9768" y="5875866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Tesis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6485" y="5875866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Tesis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25855" y="5875866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Tesis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5250" y="5875866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Tesis 5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7634004" y="3570116"/>
            <a:ext cx="913507" cy="609004"/>
            <a:chOff x="834193" y="1706860"/>
            <a:chExt cx="913507" cy="609004"/>
          </a:xfrm>
        </p:grpSpPr>
        <p:sp>
          <p:nvSpPr>
            <p:cNvPr id="111" name="Rounded Rectangle 110"/>
            <p:cNvSpPr/>
            <p:nvPr/>
          </p:nvSpPr>
          <p:spPr>
            <a:xfrm>
              <a:off x="834193" y="1706860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ounded Rectangle 4"/>
            <p:cNvSpPr/>
            <p:nvPr/>
          </p:nvSpPr>
          <p:spPr>
            <a:xfrm>
              <a:off x="852030" y="1724697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S2</a:t>
              </a:r>
              <a:endParaRPr lang="en-US" sz="2600" kern="1200" dirty="0"/>
            </a:p>
          </p:txBody>
        </p:sp>
      </p:grpSp>
      <p:sp>
        <p:nvSpPr>
          <p:cNvPr id="92" name="Straight Connector 5"/>
          <p:cNvSpPr/>
          <p:nvPr/>
        </p:nvSpPr>
        <p:spPr>
          <a:xfrm>
            <a:off x="8045037" y="4179120"/>
            <a:ext cx="91440" cy="2436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6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3" name="Group 92"/>
          <p:cNvGrpSpPr/>
          <p:nvPr/>
        </p:nvGrpSpPr>
        <p:grpSpPr>
          <a:xfrm>
            <a:off x="7634004" y="4422722"/>
            <a:ext cx="913507" cy="609004"/>
            <a:chOff x="834193" y="2559466"/>
            <a:chExt cx="913507" cy="609004"/>
          </a:xfrm>
        </p:grpSpPr>
        <p:sp>
          <p:nvSpPr>
            <p:cNvPr id="109" name="Rounded Rectangle 108"/>
            <p:cNvSpPr/>
            <p:nvPr/>
          </p:nvSpPr>
          <p:spPr>
            <a:xfrm>
              <a:off x="834193" y="2559466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ounded Rectangle 7"/>
            <p:cNvSpPr/>
            <p:nvPr/>
          </p:nvSpPr>
          <p:spPr>
            <a:xfrm>
              <a:off x="852030" y="2577303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S1</a:t>
              </a:r>
              <a:endParaRPr lang="en-US" sz="2600" kern="1200" dirty="0"/>
            </a:p>
          </p:txBody>
        </p:sp>
      </p:grpSp>
      <p:sp>
        <p:nvSpPr>
          <p:cNvPr id="94" name="Straight Connector 8"/>
          <p:cNvSpPr/>
          <p:nvPr/>
        </p:nvSpPr>
        <p:spPr>
          <a:xfrm>
            <a:off x="8045037" y="5031727"/>
            <a:ext cx="91440" cy="2436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6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5" name="Group 94"/>
          <p:cNvGrpSpPr/>
          <p:nvPr/>
        </p:nvGrpSpPr>
        <p:grpSpPr>
          <a:xfrm>
            <a:off x="7634004" y="5275329"/>
            <a:ext cx="913507" cy="609004"/>
            <a:chOff x="834193" y="3412073"/>
            <a:chExt cx="913507" cy="609004"/>
          </a:xfrm>
        </p:grpSpPr>
        <p:sp>
          <p:nvSpPr>
            <p:cNvPr id="107" name="Rounded Rectangle 106"/>
            <p:cNvSpPr/>
            <p:nvPr/>
          </p:nvSpPr>
          <p:spPr>
            <a:xfrm>
              <a:off x="834193" y="3412073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ounded Rectangle 10"/>
            <p:cNvSpPr/>
            <p:nvPr/>
          </p:nvSpPr>
          <p:spPr>
            <a:xfrm>
              <a:off x="852030" y="3429910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S0</a:t>
              </a:r>
              <a:endParaRPr lang="en-US" sz="2600" kern="12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507360" y="3570116"/>
            <a:ext cx="913507" cy="609004"/>
            <a:chOff x="2707549" y="1706860"/>
            <a:chExt cx="913507" cy="609004"/>
          </a:xfrm>
        </p:grpSpPr>
        <p:sp>
          <p:nvSpPr>
            <p:cNvPr id="105" name="Rounded Rectangle 104"/>
            <p:cNvSpPr/>
            <p:nvPr/>
          </p:nvSpPr>
          <p:spPr>
            <a:xfrm>
              <a:off x="2707549" y="1706860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Rounded Rectangle 12"/>
            <p:cNvSpPr/>
            <p:nvPr/>
          </p:nvSpPr>
          <p:spPr>
            <a:xfrm>
              <a:off x="2725386" y="1724697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S2</a:t>
              </a:r>
            </a:p>
          </p:txBody>
        </p:sp>
      </p:grpSp>
      <p:sp>
        <p:nvSpPr>
          <p:cNvPr id="97" name="Straight Connector 13"/>
          <p:cNvSpPr/>
          <p:nvPr/>
        </p:nvSpPr>
        <p:spPr>
          <a:xfrm>
            <a:off x="9918393" y="4179120"/>
            <a:ext cx="91440" cy="2436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6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8" name="Group 97"/>
          <p:cNvGrpSpPr/>
          <p:nvPr/>
        </p:nvGrpSpPr>
        <p:grpSpPr>
          <a:xfrm>
            <a:off x="9507360" y="4422722"/>
            <a:ext cx="913507" cy="609004"/>
            <a:chOff x="2707549" y="2559466"/>
            <a:chExt cx="913507" cy="609004"/>
          </a:xfrm>
        </p:grpSpPr>
        <p:sp>
          <p:nvSpPr>
            <p:cNvPr id="103" name="Rounded Rectangle 102"/>
            <p:cNvSpPr/>
            <p:nvPr/>
          </p:nvSpPr>
          <p:spPr>
            <a:xfrm>
              <a:off x="2707549" y="2559466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Rounded Rectangle 15"/>
            <p:cNvSpPr/>
            <p:nvPr/>
          </p:nvSpPr>
          <p:spPr>
            <a:xfrm>
              <a:off x="2725386" y="2577303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S1</a:t>
              </a:r>
            </a:p>
          </p:txBody>
        </p:sp>
      </p:grpSp>
      <p:sp>
        <p:nvSpPr>
          <p:cNvPr id="99" name="Straight Connector 16"/>
          <p:cNvSpPr/>
          <p:nvPr/>
        </p:nvSpPr>
        <p:spPr>
          <a:xfrm>
            <a:off x="9918393" y="5031727"/>
            <a:ext cx="91440" cy="2436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6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0" name="Group 99"/>
          <p:cNvGrpSpPr/>
          <p:nvPr/>
        </p:nvGrpSpPr>
        <p:grpSpPr>
          <a:xfrm>
            <a:off x="9507360" y="5275329"/>
            <a:ext cx="913507" cy="609004"/>
            <a:chOff x="2707549" y="3412073"/>
            <a:chExt cx="913507" cy="609004"/>
          </a:xfrm>
        </p:grpSpPr>
        <p:sp>
          <p:nvSpPr>
            <p:cNvPr id="101" name="Rounded Rectangle 100"/>
            <p:cNvSpPr/>
            <p:nvPr/>
          </p:nvSpPr>
          <p:spPr>
            <a:xfrm>
              <a:off x="2707549" y="3412073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ounded Rectangle 18"/>
            <p:cNvSpPr/>
            <p:nvPr/>
          </p:nvSpPr>
          <p:spPr>
            <a:xfrm>
              <a:off x="2725386" y="3429910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S0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813888" y="3552279"/>
            <a:ext cx="913507" cy="609004"/>
            <a:chOff x="834193" y="1706860"/>
            <a:chExt cx="913507" cy="609004"/>
          </a:xfrm>
        </p:grpSpPr>
        <p:sp>
          <p:nvSpPr>
            <p:cNvPr id="133" name="Rounded Rectangle 132"/>
            <p:cNvSpPr/>
            <p:nvPr/>
          </p:nvSpPr>
          <p:spPr>
            <a:xfrm>
              <a:off x="834193" y="1706860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Rounded Rectangle 4"/>
            <p:cNvSpPr/>
            <p:nvPr/>
          </p:nvSpPr>
          <p:spPr>
            <a:xfrm>
              <a:off x="852030" y="1724697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S2</a:t>
              </a:r>
              <a:endParaRPr lang="en-US" sz="2600" kern="1200" dirty="0"/>
            </a:p>
          </p:txBody>
        </p:sp>
      </p:grpSp>
      <p:sp>
        <p:nvSpPr>
          <p:cNvPr id="114" name="Straight Connector 5"/>
          <p:cNvSpPr/>
          <p:nvPr/>
        </p:nvSpPr>
        <p:spPr>
          <a:xfrm>
            <a:off x="4224921" y="4161283"/>
            <a:ext cx="91440" cy="2436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6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5" name="Group 114"/>
          <p:cNvGrpSpPr/>
          <p:nvPr/>
        </p:nvGrpSpPr>
        <p:grpSpPr>
          <a:xfrm>
            <a:off x="3813888" y="4404885"/>
            <a:ext cx="913507" cy="609004"/>
            <a:chOff x="834193" y="2559466"/>
            <a:chExt cx="913507" cy="609004"/>
          </a:xfrm>
        </p:grpSpPr>
        <p:sp>
          <p:nvSpPr>
            <p:cNvPr id="131" name="Rounded Rectangle 130"/>
            <p:cNvSpPr/>
            <p:nvPr/>
          </p:nvSpPr>
          <p:spPr>
            <a:xfrm>
              <a:off x="834193" y="2559466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Rounded Rectangle 7"/>
            <p:cNvSpPr/>
            <p:nvPr/>
          </p:nvSpPr>
          <p:spPr>
            <a:xfrm>
              <a:off x="852030" y="2577303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S1</a:t>
              </a:r>
              <a:endParaRPr lang="en-US" sz="2600" kern="1200" dirty="0"/>
            </a:p>
          </p:txBody>
        </p:sp>
      </p:grpSp>
      <p:sp>
        <p:nvSpPr>
          <p:cNvPr id="116" name="Straight Connector 8"/>
          <p:cNvSpPr/>
          <p:nvPr/>
        </p:nvSpPr>
        <p:spPr>
          <a:xfrm>
            <a:off x="4224921" y="5013890"/>
            <a:ext cx="91440" cy="2436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6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7" name="Group 116"/>
          <p:cNvGrpSpPr/>
          <p:nvPr/>
        </p:nvGrpSpPr>
        <p:grpSpPr>
          <a:xfrm>
            <a:off x="3813888" y="5257492"/>
            <a:ext cx="913507" cy="609004"/>
            <a:chOff x="834193" y="3412073"/>
            <a:chExt cx="913507" cy="609004"/>
          </a:xfrm>
        </p:grpSpPr>
        <p:sp>
          <p:nvSpPr>
            <p:cNvPr id="129" name="Rounded Rectangle 128"/>
            <p:cNvSpPr/>
            <p:nvPr/>
          </p:nvSpPr>
          <p:spPr>
            <a:xfrm>
              <a:off x="834193" y="3412073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ounded Rectangle 10"/>
            <p:cNvSpPr/>
            <p:nvPr/>
          </p:nvSpPr>
          <p:spPr>
            <a:xfrm>
              <a:off x="852030" y="3429910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S0</a:t>
              </a:r>
              <a:endParaRPr lang="en-US" sz="2600" kern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687244" y="4404885"/>
            <a:ext cx="913507" cy="609004"/>
            <a:chOff x="2707549" y="2559466"/>
            <a:chExt cx="913507" cy="609004"/>
          </a:xfrm>
        </p:grpSpPr>
        <p:sp>
          <p:nvSpPr>
            <p:cNvPr id="125" name="Rounded Rectangle 124"/>
            <p:cNvSpPr/>
            <p:nvPr/>
          </p:nvSpPr>
          <p:spPr>
            <a:xfrm>
              <a:off x="2707549" y="2559466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ounded Rectangle 15"/>
            <p:cNvSpPr/>
            <p:nvPr/>
          </p:nvSpPr>
          <p:spPr>
            <a:xfrm>
              <a:off x="2725386" y="2577303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S1</a:t>
              </a:r>
            </a:p>
          </p:txBody>
        </p:sp>
      </p:grpSp>
      <p:sp>
        <p:nvSpPr>
          <p:cNvPr id="121" name="Straight Connector 16"/>
          <p:cNvSpPr/>
          <p:nvPr/>
        </p:nvSpPr>
        <p:spPr>
          <a:xfrm>
            <a:off x="6098277" y="5013890"/>
            <a:ext cx="91440" cy="2436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6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2" name="Group 121"/>
          <p:cNvGrpSpPr/>
          <p:nvPr/>
        </p:nvGrpSpPr>
        <p:grpSpPr>
          <a:xfrm>
            <a:off x="5687244" y="5257492"/>
            <a:ext cx="913507" cy="609004"/>
            <a:chOff x="2707549" y="3412073"/>
            <a:chExt cx="913507" cy="609004"/>
          </a:xfrm>
        </p:grpSpPr>
        <p:sp>
          <p:nvSpPr>
            <p:cNvPr id="123" name="Rounded Rectangle 122"/>
            <p:cNvSpPr/>
            <p:nvPr/>
          </p:nvSpPr>
          <p:spPr>
            <a:xfrm>
              <a:off x="2707549" y="3412073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18"/>
            <p:cNvSpPr/>
            <p:nvPr/>
          </p:nvSpPr>
          <p:spPr>
            <a:xfrm>
              <a:off x="2725386" y="3429910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S0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960460" y="4387048"/>
            <a:ext cx="913507" cy="609004"/>
            <a:chOff x="834193" y="2559466"/>
            <a:chExt cx="913507" cy="609004"/>
          </a:xfrm>
        </p:grpSpPr>
        <p:sp>
          <p:nvSpPr>
            <p:cNvPr id="162" name="Rounded Rectangle 161"/>
            <p:cNvSpPr/>
            <p:nvPr/>
          </p:nvSpPr>
          <p:spPr>
            <a:xfrm>
              <a:off x="834193" y="2559466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3" name="Rounded Rectangle 7"/>
            <p:cNvSpPr/>
            <p:nvPr/>
          </p:nvSpPr>
          <p:spPr>
            <a:xfrm>
              <a:off x="852030" y="2577303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S1</a:t>
              </a:r>
              <a:endParaRPr lang="en-US" sz="2600" kern="1200" dirty="0"/>
            </a:p>
          </p:txBody>
        </p:sp>
      </p:grpSp>
      <p:sp>
        <p:nvSpPr>
          <p:cNvPr id="164" name="Straight Connector 8"/>
          <p:cNvSpPr/>
          <p:nvPr/>
        </p:nvSpPr>
        <p:spPr>
          <a:xfrm>
            <a:off x="2371493" y="4996053"/>
            <a:ext cx="91440" cy="2436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6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5" name="Group 164"/>
          <p:cNvGrpSpPr/>
          <p:nvPr/>
        </p:nvGrpSpPr>
        <p:grpSpPr>
          <a:xfrm>
            <a:off x="1960460" y="5239655"/>
            <a:ext cx="913507" cy="609004"/>
            <a:chOff x="834193" y="3412073"/>
            <a:chExt cx="913507" cy="609004"/>
          </a:xfrm>
        </p:grpSpPr>
        <p:sp>
          <p:nvSpPr>
            <p:cNvPr id="166" name="Rounded Rectangle 165"/>
            <p:cNvSpPr/>
            <p:nvPr/>
          </p:nvSpPr>
          <p:spPr>
            <a:xfrm>
              <a:off x="834193" y="3412073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7" name="Rounded Rectangle 10"/>
            <p:cNvSpPr/>
            <p:nvPr/>
          </p:nvSpPr>
          <p:spPr>
            <a:xfrm>
              <a:off x="852030" y="3429910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S0</a:t>
              </a:r>
              <a:endParaRPr lang="en-US" sz="2600" kern="1200" dirty="0"/>
            </a:p>
          </p:txBody>
        </p:sp>
      </p:grp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5639246" y="2100026"/>
            <a:ext cx="913507" cy="609004"/>
            <a:chOff x="4572446" y="1647"/>
            <a:chExt cx="913507" cy="609004"/>
          </a:xfrm>
        </p:grpSpPr>
        <p:sp>
          <p:nvSpPr>
            <p:cNvPr id="169" name="Rounded Rectangle 168"/>
            <p:cNvSpPr/>
            <p:nvPr/>
          </p:nvSpPr>
          <p:spPr>
            <a:xfrm>
              <a:off x="4572446" y="1647"/>
              <a:ext cx="913507" cy="6090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0" name="Rounded Rectangle 4"/>
            <p:cNvSpPr/>
            <p:nvPr/>
          </p:nvSpPr>
          <p:spPr>
            <a:xfrm>
              <a:off x="4590283" y="19484"/>
              <a:ext cx="877833" cy="573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600" kern="1200" dirty="0" smtClean="0"/>
                <a:t>S4</a:t>
              </a:r>
              <a:endParaRPr 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29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Seviye-2 </a:t>
            </a:r>
            <a:r>
              <a:rPr lang="tr-TR" dirty="0" smtClean="0"/>
              <a:t>Mühendisi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98952" cy="4023360"/>
          </a:xfrm>
        </p:spPr>
        <p:txBody>
          <a:bodyPr/>
          <a:lstStyle/>
          <a:p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Prosedürel programlama</a:t>
            </a:r>
          </a:p>
          <a:p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Nesne tabanlı programlama</a:t>
            </a:r>
            <a:endParaRPr lang="tr-TR" dirty="0" smtClean="0"/>
          </a:p>
          <a:p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İlişkisel veritabanı</a:t>
            </a:r>
          </a:p>
          <a:p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</a:p>
          <a:p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Donanım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89" y="2040749"/>
            <a:ext cx="5098846" cy="33964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1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Teşekkürler!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6"/>
          <a:stretch/>
        </p:blipFill>
        <p:spPr>
          <a:xfrm>
            <a:off x="2865488" y="2192593"/>
            <a:ext cx="6521984" cy="3602297"/>
          </a:xfrm>
        </p:spPr>
      </p:pic>
    </p:spTree>
    <p:extLst>
      <p:ext uri="{BB962C8B-B14F-4D97-AF65-F5344CB8AC3E}">
        <p14:creationId xmlns:p14="http://schemas.microsoft.com/office/powerpoint/2010/main" val="33010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Tosyalı Toyo Çelik A.Ş. Hakkında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9138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Asitleme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Soğuk Haddeleme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Temizleme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Tavlama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Temperleme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Kalaylama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Galvanizleme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Boyama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Kesme ve dilme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8" b="15360"/>
          <a:stretch/>
        </p:blipFill>
        <p:spPr>
          <a:xfrm>
            <a:off x="9937173" y="165315"/>
            <a:ext cx="2096811" cy="846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98" y="2161857"/>
            <a:ext cx="2127779" cy="1573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09" y="3981979"/>
            <a:ext cx="2095000" cy="1571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09" y="2161858"/>
            <a:ext cx="2095000" cy="1573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98" y="3981134"/>
            <a:ext cx="2127779" cy="15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Müşterimiz olan sektörler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44178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</a:t>
            </a:r>
            <a:r>
              <a:rPr lang="tr-TR" dirty="0" smtClean="0"/>
              <a:t>Beyaz Eşya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</a:t>
            </a:r>
            <a:r>
              <a:rPr lang="tr-TR" dirty="0" smtClean="0"/>
              <a:t>Otomotiv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Boru Profil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</a:t>
            </a:r>
            <a:r>
              <a:rPr lang="tr-TR" dirty="0" smtClean="0"/>
              <a:t>Panel ve İnşaat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</a:t>
            </a:r>
            <a:r>
              <a:rPr lang="tr-TR" dirty="0" smtClean="0"/>
              <a:t>Isıtma – Soğutma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Güneş enerjisi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</a:t>
            </a:r>
            <a:r>
              <a:rPr lang="tr-TR" dirty="0" smtClean="0"/>
              <a:t>Havalandırma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Gıda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8"/>
          <a:stretch/>
        </p:blipFill>
        <p:spPr>
          <a:xfrm>
            <a:off x="5139267" y="3749252"/>
            <a:ext cx="2385483" cy="2208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1962150"/>
            <a:ext cx="28575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4180311"/>
            <a:ext cx="4095655" cy="1880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33" y="2043130"/>
            <a:ext cx="2760133" cy="20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Endüstriyel Üretimin Gelişim Süreçleri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7" y="1862305"/>
            <a:ext cx="8281715" cy="4022725"/>
          </a:xfrm>
        </p:spPr>
      </p:pic>
      <p:sp>
        <p:nvSpPr>
          <p:cNvPr id="3" name="TextBox 2"/>
          <p:cNvSpPr txBox="1"/>
          <p:nvPr/>
        </p:nvSpPr>
        <p:spPr>
          <a:xfrm>
            <a:off x="2472266" y="5825309"/>
            <a:ext cx="10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17. yüzyıl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7742" y="5825309"/>
            <a:ext cx="14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19./20. yüzyıl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4733" y="5825309"/>
            <a:ext cx="10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20. yüzyıl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2066" y="5825309"/>
            <a:ext cx="10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21. yüzyıl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Endüstri 4.0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977519"/>
              </p:ext>
            </p:extLst>
          </p:nvPr>
        </p:nvGraphicFramePr>
        <p:xfrm>
          <a:off x="1918230" y="2091797"/>
          <a:ext cx="72342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50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Otomasyon Piramidi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315112"/>
              </p:ext>
            </p:extLst>
          </p:nvPr>
        </p:nvGraphicFramePr>
        <p:xfrm>
          <a:off x="2506133" y="1737360"/>
          <a:ext cx="6874933" cy="4328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own Arrow 7"/>
          <p:cNvSpPr/>
          <p:nvPr/>
        </p:nvSpPr>
        <p:spPr>
          <a:xfrm rot="10800000">
            <a:off x="9574529" y="1998131"/>
            <a:ext cx="1503045" cy="3750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tr-TR" sz="2400" dirty="0" smtClean="0"/>
              <a:t>Gerçekleşen Üretim Sonuçları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1209675" y="1998131"/>
            <a:ext cx="1503045" cy="3750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tr-TR" sz="2400" dirty="0" smtClean="0"/>
              <a:t>Üretim Emri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Sistemlerin Dağılımı</a:t>
            </a:r>
            <a:endParaRPr lang="en-US" dirty="0"/>
          </a:p>
        </p:txBody>
      </p:sp>
      <p:graphicFrame>
        <p:nvGraphicFramePr>
          <p:cNvPr id="64" name="Content Placeholder 6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786467" y="6036733"/>
            <a:ext cx="8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6507" y="5875866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Tesis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9768" y="5875866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Tesis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6485" y="5875866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Tesis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5855" y="5875866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Tesis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75250" y="5875866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prstClr val="black"/>
                </a:solidFill>
              </a:rPr>
              <a:t>Tesis 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Level </a:t>
            </a:r>
            <a:r>
              <a:rPr lang="tr-TR" dirty="0" smtClean="0"/>
              <a:t>4 (Enterprise Resource Planning)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624358"/>
              </p:ext>
            </p:extLst>
          </p:nvPr>
        </p:nvGraphicFramePr>
        <p:xfrm>
          <a:off x="267229" y="2125664"/>
          <a:ext cx="758137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3" b="24138"/>
          <a:stretch/>
        </p:blipFill>
        <p:spPr>
          <a:xfrm>
            <a:off x="8314523" y="2438400"/>
            <a:ext cx="2748024" cy="1430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4523" y="4106333"/>
            <a:ext cx="35670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C,C++,ABAP</a:t>
            </a:r>
          </a:p>
          <a:p>
            <a:r>
              <a:rPr lang="tr-T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HANA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736" y="286603"/>
            <a:ext cx="10659533" cy="1450757"/>
          </a:xfrm>
        </p:spPr>
        <p:txBody>
          <a:bodyPr/>
          <a:lstStyle/>
          <a:p>
            <a:r>
              <a:rPr lang="tr-TR" dirty="0" smtClean="0"/>
              <a:t>Level 3 </a:t>
            </a:r>
            <a:r>
              <a:rPr lang="tr-TR" dirty="0"/>
              <a:t>(Manufacturing Execution System)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067763"/>
              </p:ext>
            </p:extLst>
          </p:nvPr>
        </p:nvGraphicFramePr>
        <p:xfrm>
          <a:off x="267229" y="2125664"/>
          <a:ext cx="758137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89" y="2334876"/>
            <a:ext cx="3336491" cy="1637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4523" y="4106333"/>
            <a:ext cx="22140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r>
              <a:rPr lang="tr-T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Oracle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798</TotalTime>
  <Words>511</Words>
  <Application>Microsoft Office PowerPoint</Application>
  <PresentationFormat>Geniş ekran</PresentationFormat>
  <Paragraphs>230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Calibri</vt:lpstr>
      <vt:lpstr>Courier New</vt:lpstr>
      <vt:lpstr>Wingdings</vt:lpstr>
      <vt:lpstr>Retrospect</vt:lpstr>
      <vt:lpstr>Üretim Tesislerinde Entegre Otomasyon ve Yazılım Sistemleri</vt:lpstr>
      <vt:lpstr>Tosyalı Toyo Çelik A.Ş. Hakkında</vt:lpstr>
      <vt:lpstr>Müşterimiz olan sektörler</vt:lpstr>
      <vt:lpstr>Endüstriyel Üretimin Gelişim Süreçleri</vt:lpstr>
      <vt:lpstr>Endüstri 4.0</vt:lpstr>
      <vt:lpstr>Otomasyon Piramidi</vt:lpstr>
      <vt:lpstr>Sistemlerin Dağılımı</vt:lpstr>
      <vt:lpstr>Level 4 (Enterprise Resource Planning)</vt:lpstr>
      <vt:lpstr>Level 3 (Manufacturing Execution System)</vt:lpstr>
      <vt:lpstr>Level 2 (Supervisory Computer System)</vt:lpstr>
      <vt:lpstr>Level 1 (Industrial Automation)</vt:lpstr>
      <vt:lpstr>Siemens PLC Programming</vt:lpstr>
      <vt:lpstr>Seviye 0 (Field Devices)</vt:lpstr>
      <vt:lpstr>Otomasyon Piramidi – Örnek Süreç</vt:lpstr>
      <vt:lpstr>Üretim – Örnek Süreç</vt:lpstr>
      <vt:lpstr>Sistemlerin İletişimi – Örnek Süreç</vt:lpstr>
      <vt:lpstr>Entegrasyonun Olmaması Durumu</vt:lpstr>
      <vt:lpstr>Seviye-2 Mühendisi </vt:lpstr>
      <vt:lpstr>Teşekkürler!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Üretim Tesislerinde Entegre Otomasyon ve Yazılım Sistemleri</dc:title>
  <dc:creator>Hasan AVŞAR</dc:creator>
  <cp:lastModifiedBy>Mehmet Taha USTA</cp:lastModifiedBy>
  <cp:revision>92</cp:revision>
  <dcterms:created xsi:type="dcterms:W3CDTF">2016-12-07T11:23:53Z</dcterms:created>
  <dcterms:modified xsi:type="dcterms:W3CDTF">2019-11-14T12:54:04Z</dcterms:modified>
</cp:coreProperties>
</file>