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63" r:id="rId5"/>
    <p:sldId id="259" r:id="rId6"/>
    <p:sldId id="271" r:id="rId7"/>
    <p:sldId id="261" r:id="rId8"/>
    <p:sldId id="270" r:id="rId9"/>
    <p:sldId id="269" r:id="rId10"/>
    <p:sldId id="266" r:id="rId11"/>
    <p:sldId id="267" r:id="rId12"/>
    <p:sldId id="262" r:id="rId13"/>
    <p:sldId id="264" r:id="rId14"/>
    <p:sldId id="307" r:id="rId15"/>
    <p:sldId id="265" r:id="rId16"/>
    <p:sldId id="268" r:id="rId17"/>
    <p:sldId id="272" r:id="rId18"/>
    <p:sldId id="289" r:id="rId19"/>
    <p:sldId id="273" r:id="rId20"/>
    <p:sldId id="274" r:id="rId21"/>
    <p:sldId id="275" r:id="rId22"/>
    <p:sldId id="276" r:id="rId23"/>
    <p:sldId id="277" r:id="rId24"/>
    <p:sldId id="281" r:id="rId25"/>
    <p:sldId id="278" r:id="rId26"/>
    <p:sldId id="309" r:id="rId27"/>
    <p:sldId id="280" r:id="rId28"/>
    <p:sldId id="282" r:id="rId29"/>
    <p:sldId id="283" r:id="rId30"/>
    <p:sldId id="284" r:id="rId31"/>
    <p:sldId id="285" r:id="rId32"/>
    <p:sldId id="286" r:id="rId33"/>
    <p:sldId id="308" r:id="rId34"/>
    <p:sldId id="288" r:id="rId35"/>
    <p:sldId id="290" r:id="rId36"/>
    <p:sldId id="292" r:id="rId37"/>
    <p:sldId id="293" r:id="rId38"/>
    <p:sldId id="303" r:id="rId39"/>
    <p:sldId id="294" r:id="rId40"/>
    <p:sldId id="295" r:id="rId41"/>
    <p:sldId id="297" r:id="rId42"/>
    <p:sldId id="302" r:id="rId43"/>
    <p:sldId id="298" r:id="rId44"/>
    <p:sldId id="299" r:id="rId45"/>
    <p:sldId id="301" r:id="rId46"/>
    <p:sldId id="304" r:id="rId47"/>
    <p:sldId id="305" r:id="rId48"/>
    <p:sldId id="287" r:id="rId49"/>
    <p:sldId id="306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891D00-0AC5-41CF-AB46-5A40418D8DB9}" v="95" dt="2020-06-20T14:45:00.8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Waldo" userId="2669d2517ff7083e" providerId="LiveId" clId="{6C891D00-0AC5-41CF-AB46-5A40418D8DB9}"/>
    <pc:docChg chg="undo redo custSel mod addSld delSld modSld sldOrd">
      <pc:chgData name="Michael Waldo" userId="2669d2517ff7083e" providerId="LiveId" clId="{6C891D00-0AC5-41CF-AB46-5A40418D8DB9}" dt="2020-06-22T16:04:09.778" v="12079" actId="27636"/>
      <pc:docMkLst>
        <pc:docMk/>
      </pc:docMkLst>
      <pc:sldChg chg="modSp mod">
        <pc:chgData name="Michael Waldo" userId="2669d2517ff7083e" providerId="LiveId" clId="{6C891D00-0AC5-41CF-AB46-5A40418D8DB9}" dt="2020-06-19T15:19:27.156" v="1037" actId="122"/>
        <pc:sldMkLst>
          <pc:docMk/>
          <pc:sldMk cId="1752948620" sldId="257"/>
        </pc:sldMkLst>
        <pc:spChg chg="mod">
          <ac:chgData name="Michael Waldo" userId="2669d2517ff7083e" providerId="LiveId" clId="{6C891D00-0AC5-41CF-AB46-5A40418D8DB9}" dt="2020-06-19T15:19:27.156" v="1037" actId="122"/>
          <ac:spMkLst>
            <pc:docMk/>
            <pc:sldMk cId="1752948620" sldId="257"/>
            <ac:spMk id="3" creationId="{3299B9CD-3950-4318-B1C5-3992FF160D66}"/>
          </ac:spMkLst>
        </pc:spChg>
      </pc:sldChg>
      <pc:sldChg chg="addSp delSp modSp new mod">
        <pc:chgData name="Michael Waldo" userId="2669d2517ff7083e" providerId="LiveId" clId="{6C891D00-0AC5-41CF-AB46-5A40418D8DB9}" dt="2020-06-19T15:29:51.759" v="1728"/>
        <pc:sldMkLst>
          <pc:docMk/>
          <pc:sldMk cId="3511601223" sldId="258"/>
        </pc:sldMkLst>
        <pc:spChg chg="mod">
          <ac:chgData name="Michael Waldo" userId="2669d2517ff7083e" providerId="LiveId" clId="{6C891D00-0AC5-41CF-AB46-5A40418D8DB9}" dt="2020-06-19T15:29:51.759" v="1728"/>
          <ac:spMkLst>
            <pc:docMk/>
            <pc:sldMk cId="3511601223" sldId="258"/>
            <ac:spMk id="2" creationId="{B71905BB-8ED9-419C-9B62-5E03D59B9981}"/>
          </ac:spMkLst>
        </pc:spChg>
        <pc:spChg chg="mod">
          <ac:chgData name="Michael Waldo" userId="2669d2517ff7083e" providerId="LiveId" clId="{6C891D00-0AC5-41CF-AB46-5A40418D8DB9}" dt="2020-06-19T15:29:51.759" v="1728"/>
          <ac:spMkLst>
            <pc:docMk/>
            <pc:sldMk cId="3511601223" sldId="258"/>
            <ac:spMk id="3" creationId="{38953A8D-F62E-49D3-B847-1EE4662CF9DE}"/>
          </ac:spMkLst>
        </pc:spChg>
        <pc:spChg chg="add del mod">
          <ac:chgData name="Michael Waldo" userId="2669d2517ff7083e" providerId="LiveId" clId="{6C891D00-0AC5-41CF-AB46-5A40418D8DB9}" dt="2020-06-19T15:29:51.759" v="1728"/>
          <ac:spMkLst>
            <pc:docMk/>
            <pc:sldMk cId="3511601223" sldId="258"/>
            <ac:spMk id="4" creationId="{611F3923-2D27-4E1C-BADD-FC12FEA08BF2}"/>
          </ac:spMkLst>
        </pc:spChg>
      </pc:sldChg>
      <pc:sldChg chg="addSp delSp modSp new mod">
        <pc:chgData name="Michael Waldo" userId="2669d2517ff7083e" providerId="LiveId" clId="{6C891D00-0AC5-41CF-AB46-5A40418D8DB9}" dt="2020-06-20T14:40:10.449" v="8952" actId="14100"/>
        <pc:sldMkLst>
          <pc:docMk/>
          <pc:sldMk cId="4120082521" sldId="259"/>
        </pc:sldMkLst>
        <pc:spChg chg="mod">
          <ac:chgData name="Michael Waldo" userId="2669d2517ff7083e" providerId="LiveId" clId="{6C891D00-0AC5-41CF-AB46-5A40418D8DB9}" dt="2020-06-19T15:19:50.745" v="1039" actId="27636"/>
          <ac:spMkLst>
            <pc:docMk/>
            <pc:sldMk cId="4120082521" sldId="259"/>
            <ac:spMk id="2" creationId="{1690A829-05D4-4A85-9AD6-291B3E285D18}"/>
          </ac:spMkLst>
        </pc:spChg>
        <pc:spChg chg="mod">
          <ac:chgData name="Michael Waldo" userId="2669d2517ff7083e" providerId="LiveId" clId="{6C891D00-0AC5-41CF-AB46-5A40418D8DB9}" dt="2020-06-19T15:19:53.682" v="1042" actId="14100"/>
          <ac:spMkLst>
            <pc:docMk/>
            <pc:sldMk cId="4120082521" sldId="259"/>
            <ac:spMk id="3" creationId="{E5332D39-3352-470C-B156-278C709D0A45}"/>
          </ac:spMkLst>
        </pc:spChg>
        <pc:spChg chg="add del mod">
          <ac:chgData name="Michael Waldo" userId="2669d2517ff7083e" providerId="LiveId" clId="{6C891D00-0AC5-41CF-AB46-5A40418D8DB9}" dt="2020-06-20T14:40:04.152" v="8948"/>
          <ac:spMkLst>
            <pc:docMk/>
            <pc:sldMk cId="4120082521" sldId="259"/>
            <ac:spMk id="4" creationId="{5A9EF4E2-6793-40B6-A1C7-6F90788ADB08}"/>
          </ac:spMkLst>
        </pc:spChg>
        <pc:picChg chg="add mod">
          <ac:chgData name="Michael Waldo" userId="2669d2517ff7083e" providerId="LiveId" clId="{6C891D00-0AC5-41CF-AB46-5A40418D8DB9}" dt="2020-06-20T14:40:10.449" v="8952" actId="14100"/>
          <ac:picMkLst>
            <pc:docMk/>
            <pc:sldMk cId="4120082521" sldId="259"/>
            <ac:picMk id="6" creationId="{35C76B96-706B-4996-AA59-A4EB5BE5EE29}"/>
          </ac:picMkLst>
        </pc:picChg>
      </pc:sldChg>
      <pc:sldChg chg="addSp delSp modSp new del mod">
        <pc:chgData name="Michael Waldo" userId="2669d2517ff7083e" providerId="LiveId" clId="{6C891D00-0AC5-41CF-AB46-5A40418D8DB9}" dt="2020-06-19T15:27:33.842" v="1401" actId="47"/>
        <pc:sldMkLst>
          <pc:docMk/>
          <pc:sldMk cId="3563128606" sldId="260"/>
        </pc:sldMkLst>
        <pc:spChg chg="mod">
          <ac:chgData name="Michael Waldo" userId="2669d2517ff7083e" providerId="LiveId" clId="{6C891D00-0AC5-41CF-AB46-5A40418D8DB9}" dt="2020-06-19T15:26:31.003" v="1232"/>
          <ac:spMkLst>
            <pc:docMk/>
            <pc:sldMk cId="3563128606" sldId="260"/>
            <ac:spMk id="2" creationId="{14E9EDEA-FE8C-4311-8AE2-DAAC79BD1257}"/>
          </ac:spMkLst>
        </pc:spChg>
        <pc:spChg chg="mod">
          <ac:chgData name="Michael Waldo" userId="2669d2517ff7083e" providerId="LiveId" clId="{6C891D00-0AC5-41CF-AB46-5A40418D8DB9}" dt="2020-06-19T15:27:29.180" v="1400" actId="20577"/>
          <ac:spMkLst>
            <pc:docMk/>
            <pc:sldMk cId="3563128606" sldId="260"/>
            <ac:spMk id="3" creationId="{8ED5E047-39A3-429F-9271-1C4104F3968C}"/>
          </ac:spMkLst>
        </pc:spChg>
        <pc:spChg chg="del mod">
          <ac:chgData name="Michael Waldo" userId="2669d2517ff7083e" providerId="LiveId" clId="{6C891D00-0AC5-41CF-AB46-5A40418D8DB9}" dt="2020-06-19T15:25:10.391" v="1170" actId="931"/>
          <ac:spMkLst>
            <pc:docMk/>
            <pc:sldMk cId="3563128606" sldId="260"/>
            <ac:spMk id="4" creationId="{9FD64A7F-C2F5-4F3A-B437-E5F42C989448}"/>
          </ac:spMkLst>
        </pc:spChg>
        <pc:spChg chg="add del mod">
          <ac:chgData name="Michael Waldo" userId="2669d2517ff7083e" providerId="LiveId" clId="{6C891D00-0AC5-41CF-AB46-5A40418D8DB9}" dt="2020-06-19T15:25:58.091" v="1193"/>
          <ac:spMkLst>
            <pc:docMk/>
            <pc:sldMk cId="3563128606" sldId="260"/>
            <ac:spMk id="7" creationId="{83768757-F0C7-493A-895F-23EA1F3931D4}"/>
          </ac:spMkLst>
        </pc:spChg>
        <pc:spChg chg="add del mod">
          <ac:chgData name="Michael Waldo" userId="2669d2517ff7083e" providerId="LiveId" clId="{6C891D00-0AC5-41CF-AB46-5A40418D8DB9}" dt="2020-06-19T15:25:58.091" v="1193"/>
          <ac:spMkLst>
            <pc:docMk/>
            <pc:sldMk cId="3563128606" sldId="260"/>
            <ac:spMk id="8" creationId="{5486329B-8A90-41A2-8955-8B47AEBDA65B}"/>
          </ac:spMkLst>
        </pc:spChg>
        <pc:picChg chg="add mod">
          <ac:chgData name="Michael Waldo" userId="2669d2517ff7083e" providerId="LiveId" clId="{6C891D00-0AC5-41CF-AB46-5A40418D8DB9}" dt="2020-06-19T15:26:42.374" v="1254" actId="14100"/>
          <ac:picMkLst>
            <pc:docMk/>
            <pc:sldMk cId="3563128606" sldId="260"/>
            <ac:picMk id="6" creationId="{5CA1C48E-176E-475B-B249-1273913C17A2}"/>
          </ac:picMkLst>
        </pc:picChg>
      </pc:sldChg>
      <pc:sldChg chg="modSp new add del mod">
        <pc:chgData name="Michael Waldo" userId="2669d2517ff7083e" providerId="LiveId" clId="{6C891D00-0AC5-41CF-AB46-5A40418D8DB9}" dt="2020-06-19T15:26:43.082" v="1259" actId="20577"/>
        <pc:sldMkLst>
          <pc:docMk/>
          <pc:sldMk cId="2521359770" sldId="261"/>
        </pc:sldMkLst>
        <pc:spChg chg="mod">
          <ac:chgData name="Michael Waldo" userId="2669d2517ff7083e" providerId="LiveId" clId="{6C891D00-0AC5-41CF-AB46-5A40418D8DB9}" dt="2020-06-19T15:26:43.082" v="1259" actId="20577"/>
          <ac:spMkLst>
            <pc:docMk/>
            <pc:sldMk cId="2521359770" sldId="261"/>
            <ac:spMk id="2" creationId="{D928417C-7C6B-4CBA-9C08-B5960A3BD97D}"/>
          </ac:spMkLst>
        </pc:spChg>
      </pc:sldChg>
      <pc:sldChg chg="addSp delSp modSp new mod">
        <pc:chgData name="Michael Waldo" userId="2669d2517ff7083e" providerId="LiveId" clId="{6C891D00-0AC5-41CF-AB46-5A40418D8DB9}" dt="2020-06-20T14:51:02.121" v="9081" actId="20577"/>
        <pc:sldMkLst>
          <pc:docMk/>
          <pc:sldMk cId="3477819555" sldId="262"/>
        </pc:sldMkLst>
        <pc:spChg chg="mod">
          <ac:chgData name="Michael Waldo" userId="2669d2517ff7083e" providerId="LiveId" clId="{6C891D00-0AC5-41CF-AB46-5A40418D8DB9}" dt="2020-06-19T15:37:16.953" v="2384"/>
          <ac:spMkLst>
            <pc:docMk/>
            <pc:sldMk cId="3477819555" sldId="262"/>
            <ac:spMk id="2" creationId="{5263751E-5465-452D-A9AA-A9328D323215}"/>
          </ac:spMkLst>
        </pc:spChg>
        <pc:spChg chg="mod">
          <ac:chgData name="Michael Waldo" userId="2669d2517ff7083e" providerId="LiveId" clId="{6C891D00-0AC5-41CF-AB46-5A40418D8DB9}" dt="2020-06-20T14:51:02.121" v="9081" actId="20577"/>
          <ac:spMkLst>
            <pc:docMk/>
            <pc:sldMk cId="3477819555" sldId="262"/>
            <ac:spMk id="3" creationId="{E17E8C5D-C91E-4ED7-A915-C8B38D521B0D}"/>
          </ac:spMkLst>
        </pc:spChg>
        <pc:spChg chg="del">
          <ac:chgData name="Michael Waldo" userId="2669d2517ff7083e" providerId="LiveId" clId="{6C891D00-0AC5-41CF-AB46-5A40418D8DB9}" dt="2020-06-19T15:27:44.909" v="1414" actId="931"/>
          <ac:spMkLst>
            <pc:docMk/>
            <pc:sldMk cId="3477819555" sldId="262"/>
            <ac:spMk id="4" creationId="{7376A1FC-B35C-428D-ABCF-354CFE158ADB}"/>
          </ac:spMkLst>
        </pc:spChg>
        <pc:picChg chg="add mod">
          <ac:chgData name="Michael Waldo" userId="2669d2517ff7083e" providerId="LiveId" clId="{6C891D00-0AC5-41CF-AB46-5A40418D8DB9}" dt="2020-06-19T15:37:16.953" v="2384"/>
          <ac:picMkLst>
            <pc:docMk/>
            <pc:sldMk cId="3477819555" sldId="262"/>
            <ac:picMk id="6" creationId="{7E2A8A65-5A48-4E8E-A3E0-18374FA6B1B2}"/>
          </ac:picMkLst>
        </pc:picChg>
      </pc:sldChg>
      <pc:sldChg chg="addSp delSp modSp new mod">
        <pc:chgData name="Michael Waldo" userId="2669d2517ff7083e" providerId="LiveId" clId="{6C891D00-0AC5-41CF-AB46-5A40418D8DB9}" dt="2020-06-20T14:38:30.290" v="8947" actId="1076"/>
        <pc:sldMkLst>
          <pc:docMk/>
          <pc:sldMk cId="2089223462" sldId="263"/>
        </pc:sldMkLst>
        <pc:spChg chg="mod">
          <ac:chgData name="Michael Waldo" userId="2669d2517ff7083e" providerId="LiveId" clId="{6C891D00-0AC5-41CF-AB46-5A40418D8DB9}" dt="2020-06-20T14:38:30.290" v="8947" actId="1076"/>
          <ac:spMkLst>
            <pc:docMk/>
            <pc:sldMk cId="2089223462" sldId="263"/>
            <ac:spMk id="2" creationId="{9B3D0A51-C2E5-47C2-A0A0-89A86645F3C3}"/>
          </ac:spMkLst>
        </pc:spChg>
        <pc:spChg chg="mod">
          <ac:chgData name="Michael Waldo" userId="2669d2517ff7083e" providerId="LiveId" clId="{6C891D00-0AC5-41CF-AB46-5A40418D8DB9}" dt="2020-06-19T15:31:48.664" v="2107" actId="20577"/>
          <ac:spMkLst>
            <pc:docMk/>
            <pc:sldMk cId="2089223462" sldId="263"/>
            <ac:spMk id="3" creationId="{8ACAB09F-5B66-4128-B955-926445BCD0C8}"/>
          </ac:spMkLst>
        </pc:spChg>
        <pc:spChg chg="del mod">
          <ac:chgData name="Michael Waldo" userId="2669d2517ff7083e" providerId="LiveId" clId="{6C891D00-0AC5-41CF-AB46-5A40418D8DB9}" dt="2020-06-20T14:38:21.403" v="8943"/>
          <ac:spMkLst>
            <pc:docMk/>
            <pc:sldMk cId="2089223462" sldId="263"/>
            <ac:spMk id="4" creationId="{0F38D510-F89C-49CC-B17F-48BEB3402436}"/>
          </ac:spMkLst>
        </pc:spChg>
        <pc:picChg chg="add mod">
          <ac:chgData name="Michael Waldo" userId="2669d2517ff7083e" providerId="LiveId" clId="{6C891D00-0AC5-41CF-AB46-5A40418D8DB9}" dt="2020-06-20T14:38:27.604" v="8946" actId="962"/>
          <ac:picMkLst>
            <pc:docMk/>
            <pc:sldMk cId="2089223462" sldId="263"/>
            <ac:picMk id="6" creationId="{5A37405C-F690-462C-A406-BBBF1339E4DB}"/>
          </ac:picMkLst>
        </pc:picChg>
      </pc:sldChg>
      <pc:sldChg chg="modSp new add del mod ord">
        <pc:chgData name="Michael Waldo" userId="2669d2517ff7083e" providerId="LiveId" clId="{6C891D00-0AC5-41CF-AB46-5A40418D8DB9}" dt="2020-06-19T15:29:58.026" v="1730" actId="47"/>
        <pc:sldMkLst>
          <pc:docMk/>
          <pc:sldMk cId="2541690076" sldId="263"/>
        </pc:sldMkLst>
        <pc:spChg chg="mod">
          <ac:chgData name="Michael Waldo" userId="2669d2517ff7083e" providerId="LiveId" clId="{6C891D00-0AC5-41CF-AB46-5A40418D8DB9}" dt="2020-06-19T15:28:31.193" v="1455" actId="20577"/>
          <ac:spMkLst>
            <pc:docMk/>
            <pc:sldMk cId="2541690076" sldId="263"/>
            <ac:spMk id="2" creationId="{8078C529-BDA6-4E95-BB55-5AFC8051A3E4}"/>
          </ac:spMkLst>
        </pc:spChg>
        <pc:spChg chg="mod">
          <ac:chgData name="Michael Waldo" userId="2669d2517ff7083e" providerId="LiveId" clId="{6C891D00-0AC5-41CF-AB46-5A40418D8DB9}" dt="2020-06-19T15:29:40.360" v="1722" actId="20577"/>
          <ac:spMkLst>
            <pc:docMk/>
            <pc:sldMk cId="2541690076" sldId="263"/>
            <ac:spMk id="3" creationId="{A964589C-010F-40BB-B706-358DC65936AB}"/>
          </ac:spMkLst>
        </pc:spChg>
      </pc:sldChg>
      <pc:sldChg chg="addSp delSp modSp new mod">
        <pc:chgData name="Michael Waldo" userId="2669d2517ff7083e" providerId="LiveId" clId="{6C891D00-0AC5-41CF-AB46-5A40418D8DB9}" dt="2020-06-19T15:56:26.731" v="3078" actId="20577"/>
        <pc:sldMkLst>
          <pc:docMk/>
          <pc:sldMk cId="1461276464" sldId="264"/>
        </pc:sldMkLst>
        <pc:spChg chg="mod">
          <ac:chgData name="Michael Waldo" userId="2669d2517ff7083e" providerId="LiveId" clId="{6C891D00-0AC5-41CF-AB46-5A40418D8DB9}" dt="2020-06-19T15:37:53.848" v="2445" actId="20577"/>
          <ac:spMkLst>
            <pc:docMk/>
            <pc:sldMk cId="1461276464" sldId="264"/>
            <ac:spMk id="2" creationId="{696823C5-A3D1-4D92-8DCD-1A799850B0CD}"/>
          </ac:spMkLst>
        </pc:spChg>
        <pc:spChg chg="del">
          <ac:chgData name="Michael Waldo" userId="2669d2517ff7083e" providerId="LiveId" clId="{6C891D00-0AC5-41CF-AB46-5A40418D8DB9}" dt="2020-06-19T15:37:48.377" v="2440"/>
          <ac:spMkLst>
            <pc:docMk/>
            <pc:sldMk cId="1461276464" sldId="264"/>
            <ac:spMk id="3" creationId="{839FA063-C2F0-454B-A0B3-2E4E21B0F527}"/>
          </ac:spMkLst>
        </pc:spChg>
        <pc:spChg chg="add mod">
          <ac:chgData name="Michael Waldo" userId="2669d2517ff7083e" providerId="LiveId" clId="{6C891D00-0AC5-41CF-AB46-5A40418D8DB9}" dt="2020-06-19T15:56:26.731" v="3078" actId="20577"/>
          <ac:spMkLst>
            <pc:docMk/>
            <pc:sldMk cId="1461276464" sldId="264"/>
            <ac:spMk id="4" creationId="{13311D3B-C30B-4D71-9BE0-27C9B50CFAD6}"/>
          </ac:spMkLst>
        </pc:spChg>
        <pc:spChg chg="add del mod">
          <ac:chgData name="Michael Waldo" userId="2669d2517ff7083e" providerId="LiveId" clId="{6C891D00-0AC5-41CF-AB46-5A40418D8DB9}" dt="2020-06-19T15:43:18.666" v="2551" actId="931"/>
          <ac:spMkLst>
            <pc:docMk/>
            <pc:sldMk cId="1461276464" sldId="264"/>
            <ac:spMk id="5" creationId="{FBC7F4F1-A30B-4AE8-9B81-34E853CCE1B9}"/>
          </ac:spMkLst>
        </pc:spChg>
        <pc:picChg chg="add mod">
          <ac:chgData name="Michael Waldo" userId="2669d2517ff7083e" providerId="LiveId" clId="{6C891D00-0AC5-41CF-AB46-5A40418D8DB9}" dt="2020-06-19T15:48:36.610" v="2627" actId="14100"/>
          <ac:picMkLst>
            <pc:docMk/>
            <pc:sldMk cId="1461276464" sldId="264"/>
            <ac:picMk id="7" creationId="{6E1B76BF-ECB7-425D-B91A-29C1F55C0127}"/>
          </ac:picMkLst>
        </pc:picChg>
      </pc:sldChg>
      <pc:sldChg chg="addSp delSp modSp new add del mod setBg">
        <pc:chgData name="Michael Waldo" userId="2669d2517ff7083e" providerId="LiveId" clId="{6C891D00-0AC5-41CF-AB46-5A40418D8DB9}" dt="2020-06-19T15:58:11.325" v="3091" actId="14100"/>
        <pc:sldMkLst>
          <pc:docMk/>
          <pc:sldMk cId="3436784594" sldId="265"/>
        </pc:sldMkLst>
        <pc:spChg chg="mod">
          <ac:chgData name="Michael Waldo" userId="2669d2517ff7083e" providerId="LiveId" clId="{6C891D00-0AC5-41CF-AB46-5A40418D8DB9}" dt="2020-06-19T15:56:29.215" v="3080" actId="1076"/>
          <ac:spMkLst>
            <pc:docMk/>
            <pc:sldMk cId="3436784594" sldId="265"/>
            <ac:spMk id="2" creationId="{A03E6BDE-FDEE-4431-913F-80F8DC04F408}"/>
          </ac:spMkLst>
        </pc:spChg>
        <pc:spChg chg="del mod ord">
          <ac:chgData name="Michael Waldo" userId="2669d2517ff7083e" providerId="LiveId" clId="{6C891D00-0AC5-41CF-AB46-5A40418D8DB9}" dt="2020-06-19T15:47:46.855" v="2619" actId="931"/>
          <ac:spMkLst>
            <pc:docMk/>
            <pc:sldMk cId="3436784594" sldId="265"/>
            <ac:spMk id="3" creationId="{B1151B85-9AD0-4497-BEF2-AEDA90084ADA}"/>
          </ac:spMkLst>
        </pc:spChg>
        <pc:spChg chg="del">
          <ac:chgData name="Michael Waldo" userId="2669d2517ff7083e" providerId="LiveId" clId="{6C891D00-0AC5-41CF-AB46-5A40418D8DB9}" dt="2020-06-19T15:46:47.411" v="2612" actId="931"/>
          <ac:spMkLst>
            <pc:docMk/>
            <pc:sldMk cId="3436784594" sldId="265"/>
            <ac:spMk id="4" creationId="{89C9A132-FFA7-4043-B9D0-2B828C2868FB}"/>
          </ac:spMkLst>
        </pc:spChg>
        <pc:spChg chg="add del mod">
          <ac:chgData name="Michael Waldo" userId="2669d2517ff7083e" providerId="LiveId" clId="{6C891D00-0AC5-41CF-AB46-5A40418D8DB9}" dt="2020-06-19T15:53:18.888" v="2980" actId="478"/>
          <ac:spMkLst>
            <pc:docMk/>
            <pc:sldMk cId="3436784594" sldId="265"/>
            <ac:spMk id="16" creationId="{95D85D91-CC2A-4B65-925F-C0D71884B18A}"/>
          </ac:spMkLst>
        </pc:spChg>
        <pc:spChg chg="add del">
          <ac:chgData name="Michael Waldo" userId="2669d2517ff7083e" providerId="LiveId" clId="{6C891D00-0AC5-41CF-AB46-5A40418D8DB9}" dt="2020-06-19T15:46:54.529" v="2615" actId="26606"/>
          <ac:spMkLst>
            <pc:docMk/>
            <pc:sldMk cId="3436784594" sldId="265"/>
            <ac:spMk id="17" creationId="{A5931BE0-4B93-4D6C-878E-ACC59D6B4587}"/>
          </ac:spMkLst>
        </pc:spChg>
        <pc:grpChg chg="add del">
          <ac:chgData name="Michael Waldo" userId="2669d2517ff7083e" providerId="LiveId" clId="{6C891D00-0AC5-41CF-AB46-5A40418D8DB9}" dt="2020-06-19T15:46:54.529" v="2615" actId="26606"/>
          <ac:grpSpMkLst>
            <pc:docMk/>
            <pc:sldMk cId="3436784594" sldId="265"/>
            <ac:grpSpMk id="11" creationId="{3BDBC526-6DCD-4FF6-8395-D8C22E46E527}"/>
          </ac:grpSpMkLst>
        </pc:grpChg>
        <pc:grpChg chg="add del">
          <ac:chgData name="Michael Waldo" userId="2669d2517ff7083e" providerId="LiveId" clId="{6C891D00-0AC5-41CF-AB46-5A40418D8DB9}" dt="2020-06-19T15:46:54.529" v="2615" actId="26606"/>
          <ac:grpSpMkLst>
            <pc:docMk/>
            <pc:sldMk cId="3436784594" sldId="265"/>
            <ac:grpSpMk id="19" creationId="{D0342557-9691-41B1-9FFF-027845ED041F}"/>
          </ac:grpSpMkLst>
        </pc:grpChg>
        <pc:picChg chg="add mod">
          <ac:chgData name="Michael Waldo" userId="2669d2517ff7083e" providerId="LiveId" clId="{6C891D00-0AC5-41CF-AB46-5A40418D8DB9}" dt="2020-06-19T15:57:54.248" v="3087" actId="1076"/>
          <ac:picMkLst>
            <pc:docMk/>
            <pc:sldMk cId="3436784594" sldId="265"/>
            <ac:picMk id="6" creationId="{6AC62BA6-0746-445A-A4C4-C6BBC1C1988D}"/>
          </ac:picMkLst>
        </pc:picChg>
        <pc:picChg chg="add mod">
          <ac:chgData name="Michael Waldo" userId="2669d2517ff7083e" providerId="LiveId" clId="{6C891D00-0AC5-41CF-AB46-5A40418D8DB9}" dt="2020-06-19T15:58:11.325" v="3091" actId="14100"/>
          <ac:picMkLst>
            <pc:docMk/>
            <pc:sldMk cId="3436784594" sldId="265"/>
            <ac:picMk id="10" creationId="{AA70FA44-573D-42E6-8B9B-AD5CDDAC8FA7}"/>
          </ac:picMkLst>
        </pc:picChg>
        <pc:picChg chg="add mod">
          <ac:chgData name="Michael Waldo" userId="2669d2517ff7083e" providerId="LiveId" clId="{6C891D00-0AC5-41CF-AB46-5A40418D8DB9}" dt="2020-06-19T15:58:00.115" v="3090" actId="14100"/>
          <ac:picMkLst>
            <pc:docMk/>
            <pc:sldMk cId="3436784594" sldId="265"/>
            <ac:picMk id="23" creationId="{DE127390-1245-4692-B56D-23DDE938512B}"/>
          </ac:picMkLst>
        </pc:picChg>
      </pc:sldChg>
      <pc:sldChg chg="modSp new del mod ord">
        <pc:chgData name="Michael Waldo" userId="2669d2517ff7083e" providerId="LiveId" clId="{6C891D00-0AC5-41CF-AB46-5A40418D8DB9}" dt="2020-06-19T16:13:03.498" v="3118" actId="47"/>
        <pc:sldMkLst>
          <pc:docMk/>
          <pc:sldMk cId="3442598530" sldId="266"/>
        </pc:sldMkLst>
        <pc:spChg chg="mod">
          <ac:chgData name="Michael Waldo" userId="2669d2517ff7083e" providerId="LiveId" clId="{6C891D00-0AC5-41CF-AB46-5A40418D8DB9}" dt="2020-06-19T16:04:29.272" v="3117" actId="20577"/>
          <ac:spMkLst>
            <pc:docMk/>
            <pc:sldMk cId="3442598530" sldId="266"/>
            <ac:spMk id="2" creationId="{5B072B11-44D2-4E8B-87D7-4B2F05203754}"/>
          </ac:spMkLst>
        </pc:spChg>
      </pc:sldChg>
      <pc:sldChg chg="addSp delSp modSp new mod">
        <pc:chgData name="Michael Waldo" userId="2669d2517ff7083e" providerId="LiveId" clId="{6C891D00-0AC5-41CF-AB46-5A40418D8DB9}" dt="2020-06-19T16:20:53.509" v="3611" actId="14100"/>
        <pc:sldMkLst>
          <pc:docMk/>
          <pc:sldMk cId="4101521596" sldId="266"/>
        </pc:sldMkLst>
        <pc:spChg chg="mod">
          <ac:chgData name="Michael Waldo" userId="2669d2517ff7083e" providerId="LiveId" clId="{6C891D00-0AC5-41CF-AB46-5A40418D8DB9}" dt="2020-06-19T16:16:44.163" v="3135"/>
          <ac:spMkLst>
            <pc:docMk/>
            <pc:sldMk cId="4101521596" sldId="266"/>
            <ac:spMk id="2" creationId="{9CC9AD66-8F9F-4CCB-8862-5BEA4C9D2237}"/>
          </ac:spMkLst>
        </pc:spChg>
        <pc:spChg chg="del">
          <ac:chgData name="Michael Waldo" userId="2669d2517ff7083e" providerId="LiveId" clId="{6C891D00-0AC5-41CF-AB46-5A40418D8DB9}" dt="2020-06-19T16:16:44.163" v="3135"/>
          <ac:spMkLst>
            <pc:docMk/>
            <pc:sldMk cId="4101521596" sldId="266"/>
            <ac:spMk id="3" creationId="{AA0EDFDA-1A75-4EE2-96C7-763EE2285862}"/>
          </ac:spMkLst>
        </pc:spChg>
        <pc:spChg chg="add mod">
          <ac:chgData name="Michael Waldo" userId="2669d2517ff7083e" providerId="LiveId" clId="{6C891D00-0AC5-41CF-AB46-5A40418D8DB9}" dt="2020-06-19T16:20:16.293" v="3608" actId="20577"/>
          <ac:spMkLst>
            <pc:docMk/>
            <pc:sldMk cId="4101521596" sldId="266"/>
            <ac:spMk id="4" creationId="{1B6A6E7A-9AD4-4325-AF0D-4FCA1B791242}"/>
          </ac:spMkLst>
        </pc:spChg>
        <pc:spChg chg="add del mod">
          <ac:chgData name="Michael Waldo" userId="2669d2517ff7083e" providerId="LiveId" clId="{6C891D00-0AC5-41CF-AB46-5A40418D8DB9}" dt="2020-06-19T16:20:48.390" v="3609"/>
          <ac:spMkLst>
            <pc:docMk/>
            <pc:sldMk cId="4101521596" sldId="266"/>
            <ac:spMk id="5" creationId="{7D9FAAD4-972A-4B1A-B45E-FB6EE9B10171}"/>
          </ac:spMkLst>
        </pc:spChg>
        <pc:picChg chg="add mod">
          <ac:chgData name="Michael Waldo" userId="2669d2517ff7083e" providerId="LiveId" clId="{6C891D00-0AC5-41CF-AB46-5A40418D8DB9}" dt="2020-06-19T16:20:53.509" v="3611" actId="14100"/>
          <ac:picMkLst>
            <pc:docMk/>
            <pc:sldMk cId="4101521596" sldId="266"/>
            <ac:picMk id="6" creationId="{EA8C0366-2E7B-4AD8-BF71-1C79D0349BA5}"/>
          </ac:picMkLst>
        </pc:picChg>
      </pc:sldChg>
      <pc:sldChg chg="new del">
        <pc:chgData name="Michael Waldo" userId="2669d2517ff7083e" providerId="LiveId" clId="{6C891D00-0AC5-41CF-AB46-5A40418D8DB9}" dt="2020-06-19T16:16:32.063" v="3132" actId="47"/>
        <pc:sldMkLst>
          <pc:docMk/>
          <pc:sldMk cId="1248260743" sldId="267"/>
        </pc:sldMkLst>
      </pc:sldChg>
      <pc:sldChg chg="new del">
        <pc:chgData name="Michael Waldo" userId="2669d2517ff7083e" providerId="LiveId" clId="{6C891D00-0AC5-41CF-AB46-5A40418D8DB9}" dt="2020-06-19T16:16:39.569" v="3134" actId="47"/>
        <pc:sldMkLst>
          <pc:docMk/>
          <pc:sldMk cId="2992636328" sldId="267"/>
        </pc:sldMkLst>
      </pc:sldChg>
      <pc:sldChg chg="addSp delSp modSp new mod">
        <pc:chgData name="Michael Waldo" userId="2669d2517ff7083e" providerId="LiveId" clId="{6C891D00-0AC5-41CF-AB46-5A40418D8DB9}" dt="2020-06-19T16:27:09.399" v="3620" actId="14100"/>
        <pc:sldMkLst>
          <pc:docMk/>
          <pc:sldMk cId="3846878921" sldId="267"/>
        </pc:sldMkLst>
        <pc:spChg chg="del">
          <ac:chgData name="Michael Waldo" userId="2669d2517ff7083e" providerId="LiveId" clId="{6C891D00-0AC5-41CF-AB46-5A40418D8DB9}" dt="2020-06-19T16:27:00.097" v="3616"/>
          <ac:spMkLst>
            <pc:docMk/>
            <pc:sldMk cId="3846878921" sldId="267"/>
            <ac:spMk id="3" creationId="{EAF093CF-466B-4D6E-A34B-8625E3DD99D3}"/>
          </ac:spMkLst>
        </pc:spChg>
        <pc:spChg chg="del">
          <ac:chgData name="Michael Waldo" userId="2669d2517ff7083e" providerId="LiveId" clId="{6C891D00-0AC5-41CF-AB46-5A40418D8DB9}" dt="2020-06-19T16:21:35.612" v="3613"/>
          <ac:spMkLst>
            <pc:docMk/>
            <pc:sldMk cId="3846878921" sldId="267"/>
            <ac:spMk id="4" creationId="{1BCBF8F8-0B84-4DA8-A120-74EB2610056B}"/>
          </ac:spMkLst>
        </pc:spChg>
        <pc:picChg chg="add mod">
          <ac:chgData name="Michael Waldo" userId="2669d2517ff7083e" providerId="LiveId" clId="{6C891D00-0AC5-41CF-AB46-5A40418D8DB9}" dt="2020-06-19T16:21:39.021" v="3615" actId="962"/>
          <ac:picMkLst>
            <pc:docMk/>
            <pc:sldMk cId="3846878921" sldId="267"/>
            <ac:picMk id="6" creationId="{22C020DA-EA85-4611-ACC5-512444474654}"/>
          </ac:picMkLst>
        </pc:picChg>
        <pc:picChg chg="add mod">
          <ac:chgData name="Michael Waldo" userId="2669d2517ff7083e" providerId="LiveId" clId="{6C891D00-0AC5-41CF-AB46-5A40418D8DB9}" dt="2020-06-19T16:27:09.399" v="3620" actId="14100"/>
          <ac:picMkLst>
            <pc:docMk/>
            <pc:sldMk cId="3846878921" sldId="267"/>
            <ac:picMk id="8" creationId="{36F85C03-1A55-4B8C-8476-E891EF23273A}"/>
          </ac:picMkLst>
        </pc:picChg>
      </pc:sldChg>
      <pc:sldChg chg="addSp delSp modSp new mod">
        <pc:chgData name="Michael Waldo" userId="2669d2517ff7083e" providerId="LiveId" clId="{6C891D00-0AC5-41CF-AB46-5A40418D8DB9}" dt="2020-06-20T00:12:36.942" v="4921" actId="20577"/>
        <pc:sldMkLst>
          <pc:docMk/>
          <pc:sldMk cId="357747357" sldId="268"/>
        </pc:sldMkLst>
        <pc:spChg chg="mod">
          <ac:chgData name="Michael Waldo" userId="2669d2517ff7083e" providerId="LiveId" clId="{6C891D00-0AC5-41CF-AB46-5A40418D8DB9}" dt="2020-06-19T16:28:39.255" v="3680" actId="20577"/>
          <ac:spMkLst>
            <pc:docMk/>
            <pc:sldMk cId="357747357" sldId="268"/>
            <ac:spMk id="2" creationId="{F0055ABB-5E95-4ECD-AD59-292183FD66FB}"/>
          </ac:spMkLst>
        </pc:spChg>
        <pc:spChg chg="del">
          <ac:chgData name="Michael Waldo" userId="2669d2517ff7083e" providerId="LiveId" clId="{6C891D00-0AC5-41CF-AB46-5A40418D8DB9}" dt="2020-06-19T16:27:58.061" v="3670"/>
          <ac:spMkLst>
            <pc:docMk/>
            <pc:sldMk cId="357747357" sldId="268"/>
            <ac:spMk id="3" creationId="{7959B980-FEAF-453D-8312-979B6F3772E6}"/>
          </ac:spMkLst>
        </pc:spChg>
        <pc:spChg chg="add mod">
          <ac:chgData name="Michael Waldo" userId="2669d2517ff7083e" providerId="LiveId" clId="{6C891D00-0AC5-41CF-AB46-5A40418D8DB9}" dt="2020-06-20T00:12:36.942" v="4921" actId="20577"/>
          <ac:spMkLst>
            <pc:docMk/>
            <pc:sldMk cId="357747357" sldId="268"/>
            <ac:spMk id="4" creationId="{74CEE045-763A-4770-85EA-C14B681E446D}"/>
          </ac:spMkLst>
        </pc:spChg>
        <pc:spChg chg="add del mod">
          <ac:chgData name="Michael Waldo" userId="2669d2517ff7083e" providerId="LiveId" clId="{6C891D00-0AC5-41CF-AB46-5A40418D8DB9}" dt="2020-06-20T00:09:56.297" v="4546"/>
          <ac:spMkLst>
            <pc:docMk/>
            <pc:sldMk cId="357747357" sldId="268"/>
            <ac:spMk id="5" creationId="{8B90F8FD-6847-47EC-8947-ADC8A64BD3C5}"/>
          </ac:spMkLst>
        </pc:spChg>
        <pc:picChg chg="add mod">
          <ac:chgData name="Michael Waldo" userId="2669d2517ff7083e" providerId="LiveId" clId="{6C891D00-0AC5-41CF-AB46-5A40418D8DB9}" dt="2020-06-20T00:09:59.710" v="4548" actId="14100"/>
          <ac:picMkLst>
            <pc:docMk/>
            <pc:sldMk cId="357747357" sldId="268"/>
            <ac:picMk id="7" creationId="{76DF2C28-50D0-4599-A827-72641C3A39C2}"/>
          </ac:picMkLst>
        </pc:picChg>
      </pc:sldChg>
      <pc:sldChg chg="addSp delSp modSp new mod">
        <pc:chgData name="Michael Waldo" userId="2669d2517ff7083e" providerId="LiveId" clId="{6C891D00-0AC5-41CF-AB46-5A40418D8DB9}" dt="2020-06-19T16:46:17.871" v="4521" actId="20577"/>
        <pc:sldMkLst>
          <pc:docMk/>
          <pc:sldMk cId="3146891073" sldId="269"/>
        </pc:sldMkLst>
        <pc:spChg chg="mod">
          <ac:chgData name="Michael Waldo" userId="2669d2517ff7083e" providerId="LiveId" clId="{6C891D00-0AC5-41CF-AB46-5A40418D8DB9}" dt="2020-06-19T16:46:17.871" v="4521" actId="20577"/>
          <ac:spMkLst>
            <pc:docMk/>
            <pc:sldMk cId="3146891073" sldId="269"/>
            <ac:spMk id="2" creationId="{F324FAFE-9821-4BFE-A15F-DF1F82C30851}"/>
          </ac:spMkLst>
        </pc:spChg>
        <pc:spChg chg="mod">
          <ac:chgData name="Michael Waldo" userId="2669d2517ff7083e" providerId="LiveId" clId="{6C891D00-0AC5-41CF-AB46-5A40418D8DB9}" dt="2020-06-19T16:44:56.285" v="4475" actId="20577"/>
          <ac:spMkLst>
            <pc:docMk/>
            <pc:sldMk cId="3146891073" sldId="269"/>
            <ac:spMk id="3" creationId="{8A087B34-649F-40D9-B639-CFC0DCF44FF2}"/>
          </ac:spMkLst>
        </pc:spChg>
        <pc:spChg chg="del">
          <ac:chgData name="Michael Waldo" userId="2669d2517ff7083e" providerId="LiveId" clId="{6C891D00-0AC5-41CF-AB46-5A40418D8DB9}" dt="2020-06-19T16:34:41.918" v="3698"/>
          <ac:spMkLst>
            <pc:docMk/>
            <pc:sldMk cId="3146891073" sldId="269"/>
            <ac:spMk id="4" creationId="{45E03853-2983-49B1-B89E-B34B5F0214FC}"/>
          </ac:spMkLst>
        </pc:spChg>
        <pc:picChg chg="add mod">
          <ac:chgData name="Michael Waldo" userId="2669d2517ff7083e" providerId="LiveId" clId="{6C891D00-0AC5-41CF-AB46-5A40418D8DB9}" dt="2020-06-19T16:34:48.013" v="3702" actId="962"/>
          <ac:picMkLst>
            <pc:docMk/>
            <pc:sldMk cId="3146891073" sldId="269"/>
            <ac:picMk id="6" creationId="{3ACFF6EA-A790-4186-9F93-BE29483AC8F8}"/>
          </ac:picMkLst>
        </pc:picChg>
      </pc:sldChg>
      <pc:sldChg chg="addSp delSp modSp new mod">
        <pc:chgData name="Michael Waldo" userId="2669d2517ff7083e" providerId="LiveId" clId="{6C891D00-0AC5-41CF-AB46-5A40418D8DB9}" dt="2020-06-19T16:45:45.345" v="4504" actId="20577"/>
        <pc:sldMkLst>
          <pc:docMk/>
          <pc:sldMk cId="1864896933" sldId="270"/>
        </pc:sldMkLst>
        <pc:spChg chg="mod">
          <ac:chgData name="Michael Waldo" userId="2669d2517ff7083e" providerId="LiveId" clId="{6C891D00-0AC5-41CF-AB46-5A40418D8DB9}" dt="2020-06-19T16:45:45.345" v="4504" actId="20577"/>
          <ac:spMkLst>
            <pc:docMk/>
            <pc:sldMk cId="1864896933" sldId="270"/>
            <ac:spMk id="2" creationId="{D7020F76-8D2E-477B-B335-862C5457B6BC}"/>
          </ac:spMkLst>
        </pc:spChg>
        <pc:spChg chg="mod">
          <ac:chgData name="Michael Waldo" userId="2669d2517ff7083e" providerId="LiveId" clId="{6C891D00-0AC5-41CF-AB46-5A40418D8DB9}" dt="2020-06-19T16:39:32.595" v="4123" actId="20577"/>
          <ac:spMkLst>
            <pc:docMk/>
            <pc:sldMk cId="1864896933" sldId="270"/>
            <ac:spMk id="3" creationId="{6DC2ED1C-A74A-404F-80D1-F1D389D3CEF9}"/>
          </ac:spMkLst>
        </pc:spChg>
        <pc:spChg chg="del">
          <ac:chgData name="Michael Waldo" userId="2669d2517ff7083e" providerId="LiveId" clId="{6C891D00-0AC5-41CF-AB46-5A40418D8DB9}" dt="2020-06-19T16:35:42.157" v="3731"/>
          <ac:spMkLst>
            <pc:docMk/>
            <pc:sldMk cId="1864896933" sldId="270"/>
            <ac:spMk id="4" creationId="{3BA2B724-DD0A-455D-8E2B-1008B2F78516}"/>
          </ac:spMkLst>
        </pc:spChg>
        <pc:picChg chg="add mod">
          <ac:chgData name="Michael Waldo" userId="2669d2517ff7083e" providerId="LiveId" clId="{6C891D00-0AC5-41CF-AB46-5A40418D8DB9}" dt="2020-06-19T16:35:46.825" v="3733" actId="14100"/>
          <ac:picMkLst>
            <pc:docMk/>
            <pc:sldMk cId="1864896933" sldId="270"/>
            <ac:picMk id="6" creationId="{458C681E-E828-43FA-A2DB-A5A4058736FD}"/>
          </ac:picMkLst>
        </pc:picChg>
      </pc:sldChg>
      <pc:sldChg chg="addSp delSp modSp new mod">
        <pc:chgData name="Michael Waldo" userId="2669d2517ff7083e" providerId="LiveId" clId="{6C891D00-0AC5-41CF-AB46-5A40418D8DB9}" dt="2020-06-20T00:06:21.703" v="4545" actId="20577"/>
        <pc:sldMkLst>
          <pc:docMk/>
          <pc:sldMk cId="2472338069" sldId="271"/>
        </pc:sldMkLst>
        <pc:spChg chg="mod">
          <ac:chgData name="Michael Waldo" userId="2669d2517ff7083e" providerId="LiveId" clId="{6C891D00-0AC5-41CF-AB46-5A40418D8DB9}" dt="2020-06-20T00:06:21.703" v="4545" actId="20577"/>
          <ac:spMkLst>
            <pc:docMk/>
            <pc:sldMk cId="2472338069" sldId="271"/>
            <ac:spMk id="2" creationId="{2D3F750B-583C-48EA-94AB-7846F80BDBEB}"/>
          </ac:spMkLst>
        </pc:spChg>
        <pc:spChg chg="del">
          <ac:chgData name="Michael Waldo" userId="2669d2517ff7083e" providerId="LiveId" clId="{6C891D00-0AC5-41CF-AB46-5A40418D8DB9}" dt="2020-06-20T00:06:04.786" v="4523"/>
          <ac:spMkLst>
            <pc:docMk/>
            <pc:sldMk cId="2472338069" sldId="271"/>
            <ac:spMk id="3" creationId="{4CC1FA46-A1E0-444C-B597-5920B2EAB85D}"/>
          </ac:spMkLst>
        </pc:spChg>
        <pc:picChg chg="add mod">
          <ac:chgData name="Michael Waldo" userId="2669d2517ff7083e" providerId="LiveId" clId="{6C891D00-0AC5-41CF-AB46-5A40418D8DB9}" dt="2020-06-20T00:06:09.488" v="4525" actId="14100"/>
          <ac:picMkLst>
            <pc:docMk/>
            <pc:sldMk cId="2472338069" sldId="271"/>
            <ac:picMk id="4" creationId="{C4A77A8D-3556-44BF-B5F4-399F5B6DAB5E}"/>
          </ac:picMkLst>
        </pc:picChg>
      </pc:sldChg>
      <pc:sldChg chg="modSp new mod">
        <pc:chgData name="Michael Waldo" userId="2669d2517ff7083e" providerId="LiveId" clId="{6C891D00-0AC5-41CF-AB46-5A40418D8DB9}" dt="2020-06-20T00:38:33.622" v="5701" actId="20577"/>
        <pc:sldMkLst>
          <pc:docMk/>
          <pc:sldMk cId="1947406928" sldId="272"/>
        </pc:sldMkLst>
        <pc:spChg chg="mod">
          <ac:chgData name="Michael Waldo" userId="2669d2517ff7083e" providerId="LiveId" clId="{6C891D00-0AC5-41CF-AB46-5A40418D8DB9}" dt="2020-06-20T00:13:04.646" v="4952" actId="20577"/>
          <ac:spMkLst>
            <pc:docMk/>
            <pc:sldMk cId="1947406928" sldId="272"/>
            <ac:spMk id="2" creationId="{8FD599A7-B5A9-4920-93F8-9157036F9B11}"/>
          </ac:spMkLst>
        </pc:spChg>
        <pc:spChg chg="mod">
          <ac:chgData name="Michael Waldo" userId="2669d2517ff7083e" providerId="LiveId" clId="{6C891D00-0AC5-41CF-AB46-5A40418D8DB9}" dt="2020-06-20T00:36:44.922" v="5485" actId="27636"/>
          <ac:spMkLst>
            <pc:docMk/>
            <pc:sldMk cId="1947406928" sldId="272"/>
            <ac:spMk id="3" creationId="{BB463FFD-F004-41CE-90E8-AD537A345C6F}"/>
          </ac:spMkLst>
        </pc:spChg>
        <pc:spChg chg="mod">
          <ac:chgData name="Michael Waldo" userId="2669d2517ff7083e" providerId="LiveId" clId="{6C891D00-0AC5-41CF-AB46-5A40418D8DB9}" dt="2020-06-20T00:38:33.622" v="5701" actId="20577"/>
          <ac:spMkLst>
            <pc:docMk/>
            <pc:sldMk cId="1947406928" sldId="272"/>
            <ac:spMk id="4" creationId="{F08B45F3-553D-41CA-8323-66FDBC23D975}"/>
          </ac:spMkLst>
        </pc:spChg>
      </pc:sldChg>
      <pc:sldChg chg="delSp modSp new mod">
        <pc:chgData name="Michael Waldo" userId="2669d2517ff7083e" providerId="LiveId" clId="{6C891D00-0AC5-41CF-AB46-5A40418D8DB9}" dt="2020-06-20T01:02:27.977" v="8177"/>
        <pc:sldMkLst>
          <pc:docMk/>
          <pc:sldMk cId="242244625" sldId="273"/>
        </pc:sldMkLst>
        <pc:spChg chg="mod">
          <ac:chgData name="Michael Waldo" userId="2669d2517ff7083e" providerId="LiveId" clId="{6C891D00-0AC5-41CF-AB46-5A40418D8DB9}" dt="2020-06-20T01:02:27.977" v="8177"/>
          <ac:spMkLst>
            <pc:docMk/>
            <pc:sldMk cId="242244625" sldId="273"/>
            <ac:spMk id="2" creationId="{FDAB3763-972F-44CF-83C7-E94AC4398171}"/>
          </ac:spMkLst>
        </pc:spChg>
        <pc:spChg chg="del">
          <ac:chgData name="Michael Waldo" userId="2669d2517ff7083e" providerId="LiveId" clId="{6C891D00-0AC5-41CF-AB46-5A40418D8DB9}" dt="2020-06-20T01:02:27.977" v="8177"/>
          <ac:spMkLst>
            <pc:docMk/>
            <pc:sldMk cId="242244625" sldId="273"/>
            <ac:spMk id="3" creationId="{7BF46A8C-C016-4C69-AC73-7EB993721C8F}"/>
          </ac:spMkLst>
        </pc:spChg>
      </pc:sldChg>
      <pc:sldChg chg="modSp new mod">
        <pc:chgData name="Michael Waldo" userId="2669d2517ff7083e" providerId="LiveId" clId="{6C891D00-0AC5-41CF-AB46-5A40418D8DB9}" dt="2020-06-20T00:42:47.136" v="6404" actId="20577"/>
        <pc:sldMkLst>
          <pc:docMk/>
          <pc:sldMk cId="2028899358" sldId="274"/>
        </pc:sldMkLst>
        <pc:spChg chg="mod">
          <ac:chgData name="Michael Waldo" userId="2669d2517ff7083e" providerId="LiveId" clId="{6C891D00-0AC5-41CF-AB46-5A40418D8DB9}" dt="2020-06-20T00:39:54.155" v="5734" actId="20577"/>
          <ac:spMkLst>
            <pc:docMk/>
            <pc:sldMk cId="2028899358" sldId="274"/>
            <ac:spMk id="2" creationId="{C985D094-7714-4CA6-A72D-48B3ABB02D78}"/>
          </ac:spMkLst>
        </pc:spChg>
        <pc:spChg chg="mod">
          <ac:chgData name="Michael Waldo" userId="2669d2517ff7083e" providerId="LiveId" clId="{6C891D00-0AC5-41CF-AB46-5A40418D8DB9}" dt="2020-06-20T00:42:47.136" v="6404" actId="20577"/>
          <ac:spMkLst>
            <pc:docMk/>
            <pc:sldMk cId="2028899358" sldId="274"/>
            <ac:spMk id="3" creationId="{97B8B7C5-DCF7-4010-83DB-110F977D8386}"/>
          </ac:spMkLst>
        </pc:spChg>
      </pc:sldChg>
      <pc:sldChg chg="modSp new mod">
        <pc:chgData name="Michael Waldo" userId="2669d2517ff7083e" providerId="LiveId" clId="{6C891D00-0AC5-41CF-AB46-5A40418D8DB9}" dt="2020-06-20T00:46:30.591" v="6975" actId="20577"/>
        <pc:sldMkLst>
          <pc:docMk/>
          <pc:sldMk cId="3694031030" sldId="275"/>
        </pc:sldMkLst>
        <pc:spChg chg="mod">
          <ac:chgData name="Michael Waldo" userId="2669d2517ff7083e" providerId="LiveId" clId="{6C891D00-0AC5-41CF-AB46-5A40418D8DB9}" dt="2020-06-20T00:44:03.971" v="6420" actId="20577"/>
          <ac:spMkLst>
            <pc:docMk/>
            <pc:sldMk cId="3694031030" sldId="275"/>
            <ac:spMk id="2" creationId="{D6146856-E0D3-45D7-896F-65836FCB6C85}"/>
          </ac:spMkLst>
        </pc:spChg>
        <pc:spChg chg="mod">
          <ac:chgData name="Michael Waldo" userId="2669d2517ff7083e" providerId="LiveId" clId="{6C891D00-0AC5-41CF-AB46-5A40418D8DB9}" dt="2020-06-20T00:46:30.591" v="6975" actId="20577"/>
          <ac:spMkLst>
            <pc:docMk/>
            <pc:sldMk cId="3694031030" sldId="275"/>
            <ac:spMk id="3" creationId="{BC484C23-6CBF-412D-9FF2-D796C18189A7}"/>
          </ac:spMkLst>
        </pc:spChg>
      </pc:sldChg>
      <pc:sldChg chg="modSp new mod">
        <pc:chgData name="Michael Waldo" userId="2669d2517ff7083e" providerId="LiveId" clId="{6C891D00-0AC5-41CF-AB46-5A40418D8DB9}" dt="2020-06-20T00:48:08.216" v="7237" actId="20577"/>
        <pc:sldMkLst>
          <pc:docMk/>
          <pc:sldMk cId="551647587" sldId="276"/>
        </pc:sldMkLst>
        <pc:spChg chg="mod">
          <ac:chgData name="Michael Waldo" userId="2669d2517ff7083e" providerId="LiveId" clId="{6C891D00-0AC5-41CF-AB46-5A40418D8DB9}" dt="2020-06-20T00:47:22.420" v="6989" actId="20577"/>
          <ac:spMkLst>
            <pc:docMk/>
            <pc:sldMk cId="551647587" sldId="276"/>
            <ac:spMk id="2" creationId="{8F089768-10DE-463D-A974-D7212BFE7E22}"/>
          </ac:spMkLst>
        </pc:spChg>
        <pc:spChg chg="mod">
          <ac:chgData name="Michael Waldo" userId="2669d2517ff7083e" providerId="LiveId" clId="{6C891D00-0AC5-41CF-AB46-5A40418D8DB9}" dt="2020-06-20T00:48:08.216" v="7237" actId="20577"/>
          <ac:spMkLst>
            <pc:docMk/>
            <pc:sldMk cId="551647587" sldId="276"/>
            <ac:spMk id="3" creationId="{8B3328CA-951D-4716-97B6-50A2AF491A53}"/>
          </ac:spMkLst>
        </pc:spChg>
      </pc:sldChg>
      <pc:sldChg chg="addSp delSp modSp new mod">
        <pc:chgData name="Michael Waldo" userId="2669d2517ff7083e" providerId="LiveId" clId="{6C891D00-0AC5-41CF-AB46-5A40418D8DB9}" dt="2020-06-20T00:55:26.244" v="7854" actId="207"/>
        <pc:sldMkLst>
          <pc:docMk/>
          <pc:sldMk cId="3061436412" sldId="277"/>
        </pc:sldMkLst>
        <pc:spChg chg="mod">
          <ac:chgData name="Michael Waldo" userId="2669d2517ff7083e" providerId="LiveId" clId="{6C891D00-0AC5-41CF-AB46-5A40418D8DB9}" dt="2020-06-20T00:55:02.344" v="7851" actId="20577"/>
          <ac:spMkLst>
            <pc:docMk/>
            <pc:sldMk cId="3061436412" sldId="277"/>
            <ac:spMk id="2" creationId="{7377E708-8DA1-4717-8E12-B99782F97EBC}"/>
          </ac:spMkLst>
        </pc:spChg>
        <pc:spChg chg="mod">
          <ac:chgData name="Michael Waldo" userId="2669d2517ff7083e" providerId="LiveId" clId="{6C891D00-0AC5-41CF-AB46-5A40418D8DB9}" dt="2020-06-20T00:55:23.312" v="7853" actId="207"/>
          <ac:spMkLst>
            <pc:docMk/>
            <pc:sldMk cId="3061436412" sldId="277"/>
            <ac:spMk id="3" creationId="{D2C45409-3099-4F68-ABB2-46BC6F299010}"/>
          </ac:spMkLst>
        </pc:spChg>
        <pc:spChg chg="mod">
          <ac:chgData name="Michael Waldo" userId="2669d2517ff7083e" providerId="LiveId" clId="{6C891D00-0AC5-41CF-AB46-5A40418D8DB9}" dt="2020-06-20T00:55:20.321" v="7852" actId="207"/>
          <ac:spMkLst>
            <pc:docMk/>
            <pc:sldMk cId="3061436412" sldId="277"/>
            <ac:spMk id="4" creationId="{6DDFC785-178D-4743-80D6-19F472A6C700}"/>
          </ac:spMkLst>
        </pc:spChg>
        <pc:spChg chg="add mod">
          <ac:chgData name="Michael Waldo" userId="2669d2517ff7083e" providerId="LiveId" clId="{6C891D00-0AC5-41CF-AB46-5A40418D8DB9}" dt="2020-06-20T00:55:26.244" v="7854" actId="207"/>
          <ac:spMkLst>
            <pc:docMk/>
            <pc:sldMk cId="3061436412" sldId="277"/>
            <ac:spMk id="6" creationId="{E618FBED-BB3F-452D-89DB-4B40B6D01E6E}"/>
          </ac:spMkLst>
        </pc:spChg>
        <pc:picChg chg="add del mod">
          <ac:chgData name="Michael Waldo" userId="2669d2517ff7083e" providerId="LiveId" clId="{6C891D00-0AC5-41CF-AB46-5A40418D8DB9}" dt="2020-06-20T00:50:59.484" v="7251" actId="478"/>
          <ac:picMkLst>
            <pc:docMk/>
            <pc:sldMk cId="3061436412" sldId="277"/>
            <ac:picMk id="5" creationId="{4B8A00AF-8DA1-4CF1-8B05-673484D1C1A0}"/>
          </ac:picMkLst>
        </pc:picChg>
      </pc:sldChg>
      <pc:sldChg chg="addSp delSp modSp new mod setBg">
        <pc:chgData name="Michael Waldo" userId="2669d2517ff7083e" providerId="LiveId" clId="{6C891D00-0AC5-41CF-AB46-5A40418D8DB9}" dt="2020-06-22T16:02:30.114" v="12053" actId="207"/>
        <pc:sldMkLst>
          <pc:docMk/>
          <pc:sldMk cId="873711000" sldId="278"/>
        </pc:sldMkLst>
        <pc:spChg chg="del mod">
          <ac:chgData name="Michael Waldo" userId="2669d2517ff7083e" providerId="LiveId" clId="{6C891D00-0AC5-41CF-AB46-5A40418D8DB9}" dt="2020-06-22T16:02:03.946" v="12044" actId="478"/>
          <ac:spMkLst>
            <pc:docMk/>
            <pc:sldMk cId="873711000" sldId="278"/>
            <ac:spMk id="2" creationId="{B2B592F9-A32F-47C5-AAAA-6FA63EF34BFA}"/>
          </ac:spMkLst>
        </pc:spChg>
        <pc:spChg chg="del mod">
          <ac:chgData name="Michael Waldo" userId="2669d2517ff7083e" providerId="LiveId" clId="{6C891D00-0AC5-41CF-AB46-5A40418D8DB9}" dt="2020-06-22T16:00:36.463" v="12030" actId="21"/>
          <ac:spMkLst>
            <pc:docMk/>
            <pc:sldMk cId="873711000" sldId="278"/>
            <ac:spMk id="3" creationId="{0844F6E3-7E02-4E4B-B6C4-AEF65D1F9CA6}"/>
          </ac:spMkLst>
        </pc:spChg>
        <pc:spChg chg="del mod">
          <ac:chgData name="Michael Waldo" userId="2669d2517ff7083e" providerId="LiveId" clId="{6C891D00-0AC5-41CF-AB46-5A40418D8DB9}" dt="2020-06-22T16:01:41.101" v="12039"/>
          <ac:spMkLst>
            <pc:docMk/>
            <pc:sldMk cId="873711000" sldId="278"/>
            <ac:spMk id="4" creationId="{13982D56-D6BB-4399-B991-0B2AFEC149C6}"/>
          </ac:spMkLst>
        </pc:spChg>
        <pc:spChg chg="add del mod">
          <ac:chgData name="Michael Waldo" userId="2669d2517ff7083e" providerId="LiveId" clId="{6C891D00-0AC5-41CF-AB46-5A40418D8DB9}" dt="2020-06-20T00:59:13.029" v="8026" actId="478"/>
          <ac:spMkLst>
            <pc:docMk/>
            <pc:sldMk cId="873711000" sldId="278"/>
            <ac:spMk id="5" creationId="{7FE3EF71-E796-41AA-B63A-A158DFE0CBCC}"/>
          </ac:spMkLst>
        </pc:spChg>
        <pc:spChg chg="add mod">
          <ac:chgData name="Michael Waldo" userId="2669d2517ff7083e" providerId="LiveId" clId="{6C891D00-0AC5-41CF-AB46-5A40418D8DB9}" dt="2020-06-22T16:02:30.114" v="12053" actId="207"/>
          <ac:spMkLst>
            <pc:docMk/>
            <pc:sldMk cId="873711000" sldId="278"/>
            <ac:spMk id="7" creationId="{7A2D3F01-0C24-4BAC-B8F1-1BAF356968B5}"/>
          </ac:spMkLst>
        </pc:spChg>
        <pc:spChg chg="add del mod">
          <ac:chgData name="Michael Waldo" userId="2669d2517ff7083e" providerId="LiveId" clId="{6C891D00-0AC5-41CF-AB46-5A40418D8DB9}" dt="2020-06-22T16:02:07.157" v="12045" actId="478"/>
          <ac:spMkLst>
            <pc:docMk/>
            <pc:sldMk cId="873711000" sldId="278"/>
            <ac:spMk id="11" creationId="{B8862EF2-D7AF-4A58-A2F0-5A2EB096CC7B}"/>
          </ac:spMkLst>
        </pc:spChg>
        <pc:spChg chg="add">
          <ac:chgData name="Michael Waldo" userId="2669d2517ff7083e" providerId="LiveId" clId="{6C891D00-0AC5-41CF-AB46-5A40418D8DB9}" dt="2020-06-22T16:01:46.575" v="12043" actId="26606"/>
          <ac:spMkLst>
            <pc:docMk/>
            <pc:sldMk cId="873711000" sldId="278"/>
            <ac:spMk id="20" creationId="{A5931BE0-4B93-4D6C-878E-ACC59D6B4587}"/>
          </ac:spMkLst>
        </pc:spChg>
        <pc:spChg chg="add">
          <ac:chgData name="Michael Waldo" userId="2669d2517ff7083e" providerId="LiveId" clId="{6C891D00-0AC5-41CF-AB46-5A40418D8DB9}" dt="2020-06-22T16:01:46.575" v="12043" actId="26606"/>
          <ac:spMkLst>
            <pc:docMk/>
            <pc:sldMk cId="873711000" sldId="278"/>
            <ac:spMk id="27" creationId="{D166A8AB-8924-421C-BCED-B54DBC4054E0}"/>
          </ac:spMkLst>
        </pc:spChg>
        <pc:grpChg chg="add">
          <ac:chgData name="Michael Waldo" userId="2669d2517ff7083e" providerId="LiveId" clId="{6C891D00-0AC5-41CF-AB46-5A40418D8DB9}" dt="2020-06-22T16:01:46.575" v="12043" actId="26606"/>
          <ac:grpSpMkLst>
            <pc:docMk/>
            <pc:sldMk cId="873711000" sldId="278"/>
            <ac:grpSpMk id="14" creationId="{3BDBC526-6DCD-4FF6-8395-D8C22E46E527}"/>
          </ac:grpSpMkLst>
        </pc:grpChg>
        <pc:grpChg chg="add">
          <ac:chgData name="Michael Waldo" userId="2669d2517ff7083e" providerId="LiveId" clId="{6C891D00-0AC5-41CF-AB46-5A40418D8DB9}" dt="2020-06-22T16:01:46.575" v="12043" actId="26606"/>
          <ac:grpSpMkLst>
            <pc:docMk/>
            <pc:sldMk cId="873711000" sldId="278"/>
            <ac:grpSpMk id="22" creationId="{9F2D4ED5-DC78-4C88-97AA-483206C53E90}"/>
          </ac:grpSpMkLst>
        </pc:grpChg>
        <pc:picChg chg="add mod ord">
          <ac:chgData name="Michael Waldo" userId="2669d2517ff7083e" providerId="LiveId" clId="{6C891D00-0AC5-41CF-AB46-5A40418D8DB9}" dt="2020-06-22T16:01:46.575" v="12043" actId="26606"/>
          <ac:picMkLst>
            <pc:docMk/>
            <pc:sldMk cId="873711000" sldId="278"/>
            <ac:picMk id="9" creationId="{5258A4DD-C438-4C77-AE7E-E087FCBB2090}"/>
          </ac:picMkLst>
        </pc:picChg>
      </pc:sldChg>
      <pc:sldChg chg="modSp new del mod">
        <pc:chgData name="Michael Waldo" userId="2669d2517ff7083e" providerId="LiveId" clId="{6C891D00-0AC5-41CF-AB46-5A40418D8DB9}" dt="2020-06-20T01:02:14.967" v="8170" actId="47"/>
        <pc:sldMkLst>
          <pc:docMk/>
          <pc:sldMk cId="970192372" sldId="279"/>
        </pc:sldMkLst>
        <pc:spChg chg="mod">
          <ac:chgData name="Michael Waldo" userId="2669d2517ff7083e" providerId="LiveId" clId="{6C891D00-0AC5-41CF-AB46-5A40418D8DB9}" dt="2020-06-20T01:01:39.027" v="8136" actId="20577"/>
          <ac:spMkLst>
            <pc:docMk/>
            <pc:sldMk cId="970192372" sldId="279"/>
            <ac:spMk id="2" creationId="{794CDD8D-C763-4A4E-BCB1-7183CECB8C2A}"/>
          </ac:spMkLst>
        </pc:spChg>
      </pc:sldChg>
      <pc:sldChg chg="delSp modSp new mod">
        <pc:chgData name="Michael Waldo" userId="2669d2517ff7083e" providerId="LiveId" clId="{6C891D00-0AC5-41CF-AB46-5A40418D8DB9}" dt="2020-06-20T01:01:59.018" v="8164"/>
        <pc:sldMkLst>
          <pc:docMk/>
          <pc:sldMk cId="1239249273" sldId="280"/>
        </pc:sldMkLst>
        <pc:spChg chg="mod">
          <ac:chgData name="Michael Waldo" userId="2669d2517ff7083e" providerId="LiveId" clId="{6C891D00-0AC5-41CF-AB46-5A40418D8DB9}" dt="2020-06-20T01:01:59.018" v="8164"/>
          <ac:spMkLst>
            <pc:docMk/>
            <pc:sldMk cId="1239249273" sldId="280"/>
            <ac:spMk id="2" creationId="{F0195F6B-C7DD-46ED-AC96-223F9FF90748}"/>
          </ac:spMkLst>
        </pc:spChg>
        <pc:spChg chg="del">
          <ac:chgData name="Michael Waldo" userId="2669d2517ff7083e" providerId="LiveId" clId="{6C891D00-0AC5-41CF-AB46-5A40418D8DB9}" dt="2020-06-20T01:01:59.018" v="8164"/>
          <ac:spMkLst>
            <pc:docMk/>
            <pc:sldMk cId="1239249273" sldId="280"/>
            <ac:spMk id="3" creationId="{E8A209F4-089A-4835-A6F4-71BBDFD9B9FF}"/>
          </ac:spMkLst>
        </pc:spChg>
      </pc:sldChg>
      <pc:sldChg chg="modSp new mod ord">
        <pc:chgData name="Michael Waldo" userId="2669d2517ff7083e" providerId="LiveId" clId="{6C891D00-0AC5-41CF-AB46-5A40418D8DB9}" dt="2020-06-20T01:02:18.481" v="8176" actId="20577"/>
        <pc:sldMkLst>
          <pc:docMk/>
          <pc:sldMk cId="3069540357" sldId="281"/>
        </pc:sldMkLst>
        <pc:spChg chg="mod">
          <ac:chgData name="Michael Waldo" userId="2669d2517ff7083e" providerId="LiveId" clId="{6C891D00-0AC5-41CF-AB46-5A40418D8DB9}" dt="2020-06-20T01:02:18.481" v="8176" actId="20577"/>
          <ac:spMkLst>
            <pc:docMk/>
            <pc:sldMk cId="3069540357" sldId="281"/>
            <ac:spMk id="2" creationId="{655B3416-0524-42D8-8075-095DF76F8193}"/>
          </ac:spMkLst>
        </pc:spChg>
      </pc:sldChg>
      <pc:sldChg chg="addSp delSp modSp new mod">
        <pc:chgData name="Michael Waldo" userId="2669d2517ff7083e" providerId="LiveId" clId="{6C891D00-0AC5-41CF-AB46-5A40418D8DB9}" dt="2020-06-20T14:13:57.510" v="8340" actId="20577"/>
        <pc:sldMkLst>
          <pc:docMk/>
          <pc:sldMk cId="271387570" sldId="282"/>
        </pc:sldMkLst>
        <pc:spChg chg="del">
          <ac:chgData name="Michael Waldo" userId="2669d2517ff7083e" providerId="LiveId" clId="{6C891D00-0AC5-41CF-AB46-5A40418D8DB9}" dt="2020-06-20T14:10:13.192" v="8179"/>
          <ac:spMkLst>
            <pc:docMk/>
            <pc:sldMk cId="271387570" sldId="282"/>
            <ac:spMk id="2" creationId="{B1B22B20-FB23-4D9D-9CAB-22CE5E6D8EA1}"/>
          </ac:spMkLst>
        </pc:spChg>
        <pc:spChg chg="del">
          <ac:chgData name="Michael Waldo" userId="2669d2517ff7083e" providerId="LiveId" clId="{6C891D00-0AC5-41CF-AB46-5A40418D8DB9}" dt="2020-06-20T14:10:13.192" v="8179"/>
          <ac:spMkLst>
            <pc:docMk/>
            <pc:sldMk cId="271387570" sldId="282"/>
            <ac:spMk id="3" creationId="{E30134E5-0616-4024-B048-E62F8FC04604}"/>
          </ac:spMkLst>
        </pc:spChg>
        <pc:spChg chg="del">
          <ac:chgData name="Michael Waldo" userId="2669d2517ff7083e" providerId="LiveId" clId="{6C891D00-0AC5-41CF-AB46-5A40418D8DB9}" dt="2020-06-20T14:10:13.192" v="8179"/>
          <ac:spMkLst>
            <pc:docMk/>
            <pc:sldMk cId="271387570" sldId="282"/>
            <ac:spMk id="4" creationId="{3ECBD330-B1E1-457F-B3B3-A755BFCEAE62}"/>
          </ac:spMkLst>
        </pc:spChg>
        <pc:spChg chg="add mod">
          <ac:chgData name="Michael Waldo" userId="2669d2517ff7083e" providerId="LiveId" clId="{6C891D00-0AC5-41CF-AB46-5A40418D8DB9}" dt="2020-06-20T14:10:22.975" v="8205"/>
          <ac:spMkLst>
            <pc:docMk/>
            <pc:sldMk cId="271387570" sldId="282"/>
            <ac:spMk id="5" creationId="{F4E36872-0F8C-45BC-8A8C-354E24B07E3A}"/>
          </ac:spMkLst>
        </pc:spChg>
        <pc:spChg chg="add del mod">
          <ac:chgData name="Michael Waldo" userId="2669d2517ff7083e" providerId="LiveId" clId="{6C891D00-0AC5-41CF-AB46-5A40418D8DB9}" dt="2020-06-20T14:10:22.975" v="8205"/>
          <ac:spMkLst>
            <pc:docMk/>
            <pc:sldMk cId="271387570" sldId="282"/>
            <ac:spMk id="6" creationId="{77CD9DE8-1A0F-4987-8DF3-D315A2524BCB}"/>
          </ac:spMkLst>
        </pc:spChg>
        <pc:spChg chg="add mod">
          <ac:chgData name="Michael Waldo" userId="2669d2517ff7083e" providerId="LiveId" clId="{6C891D00-0AC5-41CF-AB46-5A40418D8DB9}" dt="2020-06-20T14:13:45.095" v="8282" actId="20577"/>
          <ac:spMkLst>
            <pc:docMk/>
            <pc:sldMk cId="271387570" sldId="282"/>
            <ac:spMk id="7" creationId="{4E0EA38A-E3BE-45D3-B481-71F7D6C33FD1}"/>
          </ac:spMkLst>
        </pc:spChg>
        <pc:spChg chg="add mod">
          <ac:chgData name="Michael Waldo" userId="2669d2517ff7083e" providerId="LiveId" clId="{6C891D00-0AC5-41CF-AB46-5A40418D8DB9}" dt="2020-06-20T14:13:57.510" v="8340" actId="20577"/>
          <ac:spMkLst>
            <pc:docMk/>
            <pc:sldMk cId="271387570" sldId="282"/>
            <ac:spMk id="8" creationId="{AF6CADC4-A7D2-48CC-8286-787621BB6231}"/>
          </ac:spMkLst>
        </pc:spChg>
      </pc:sldChg>
      <pc:sldChg chg="addSp delSp modSp new mod setBg">
        <pc:chgData name="Michael Waldo" userId="2669d2517ff7083e" providerId="LiveId" clId="{6C891D00-0AC5-41CF-AB46-5A40418D8DB9}" dt="2020-06-20T14:36:43.730" v="8942" actId="1076"/>
        <pc:sldMkLst>
          <pc:docMk/>
          <pc:sldMk cId="937123194" sldId="283"/>
        </pc:sldMkLst>
        <pc:spChg chg="mod">
          <ac:chgData name="Michael Waldo" userId="2669d2517ff7083e" providerId="LiveId" clId="{6C891D00-0AC5-41CF-AB46-5A40418D8DB9}" dt="2020-06-20T14:36:39.096" v="8941" actId="26606"/>
          <ac:spMkLst>
            <pc:docMk/>
            <pc:sldMk cId="937123194" sldId="283"/>
            <ac:spMk id="2" creationId="{05C1D3C0-74C2-40AA-9340-4930D2FDB92A}"/>
          </ac:spMkLst>
        </pc:spChg>
        <pc:spChg chg="mod">
          <ac:chgData name="Michael Waldo" userId="2669d2517ff7083e" providerId="LiveId" clId="{6C891D00-0AC5-41CF-AB46-5A40418D8DB9}" dt="2020-06-20T14:36:39.096" v="8941" actId="26606"/>
          <ac:spMkLst>
            <pc:docMk/>
            <pc:sldMk cId="937123194" sldId="283"/>
            <ac:spMk id="3" creationId="{D0DE2C38-0F76-45AF-8AAE-8B0B529A5D16}"/>
          </ac:spMkLst>
        </pc:spChg>
        <pc:spChg chg="add del">
          <ac:chgData name="Michael Waldo" userId="2669d2517ff7083e" providerId="LiveId" clId="{6C891D00-0AC5-41CF-AB46-5A40418D8DB9}" dt="2020-06-20T14:36:39.096" v="8941" actId="26606"/>
          <ac:spMkLst>
            <pc:docMk/>
            <pc:sldMk cId="937123194" sldId="283"/>
            <ac:spMk id="9" creationId="{A5931BE0-4B93-4D6C-878E-ACC59D6B4587}"/>
          </ac:spMkLst>
        </pc:spChg>
        <pc:spChg chg="add del">
          <ac:chgData name="Michael Waldo" userId="2669d2517ff7083e" providerId="LiveId" clId="{6C891D00-0AC5-41CF-AB46-5A40418D8DB9}" dt="2020-06-20T14:36:39.096" v="8941" actId="26606"/>
          <ac:spMkLst>
            <pc:docMk/>
            <pc:sldMk cId="937123194" sldId="283"/>
            <ac:spMk id="16" creationId="{D166A8AB-8924-421C-BCED-B54DBC4054E0}"/>
          </ac:spMkLst>
        </pc:spChg>
        <pc:grpChg chg="add del">
          <ac:chgData name="Michael Waldo" userId="2669d2517ff7083e" providerId="LiveId" clId="{6C891D00-0AC5-41CF-AB46-5A40418D8DB9}" dt="2020-06-20T14:36:39.096" v="8941" actId="26606"/>
          <ac:grpSpMkLst>
            <pc:docMk/>
            <pc:sldMk cId="937123194" sldId="283"/>
            <ac:grpSpMk id="11" creationId="{9F2D4ED5-DC78-4C88-97AA-483206C53E90}"/>
          </ac:grpSpMkLst>
        </pc:grpChg>
        <pc:picChg chg="add mod">
          <ac:chgData name="Michael Waldo" userId="2669d2517ff7083e" providerId="LiveId" clId="{6C891D00-0AC5-41CF-AB46-5A40418D8DB9}" dt="2020-06-20T14:36:43.730" v="8942" actId="1076"/>
          <ac:picMkLst>
            <pc:docMk/>
            <pc:sldMk cId="937123194" sldId="283"/>
            <ac:picMk id="4" creationId="{DDA4FE2F-1159-443E-83F3-FAE583C11184}"/>
          </ac:picMkLst>
        </pc:picChg>
      </pc:sldChg>
      <pc:sldChg chg="addSp delSp modSp new mod">
        <pc:chgData name="Michael Waldo" userId="2669d2517ff7083e" providerId="LiveId" clId="{6C891D00-0AC5-41CF-AB46-5A40418D8DB9}" dt="2020-06-20T14:24:21.273" v="8751" actId="14100"/>
        <pc:sldMkLst>
          <pc:docMk/>
          <pc:sldMk cId="3134439476" sldId="284"/>
        </pc:sldMkLst>
        <pc:spChg chg="mod">
          <ac:chgData name="Michael Waldo" userId="2669d2517ff7083e" providerId="LiveId" clId="{6C891D00-0AC5-41CF-AB46-5A40418D8DB9}" dt="2020-06-20T14:17:52.424" v="8631" actId="20577"/>
          <ac:spMkLst>
            <pc:docMk/>
            <pc:sldMk cId="3134439476" sldId="284"/>
            <ac:spMk id="2" creationId="{8F9B57E4-65E6-4B43-97D0-E3FF7390BE4B}"/>
          </ac:spMkLst>
        </pc:spChg>
        <pc:spChg chg="del">
          <ac:chgData name="Michael Waldo" userId="2669d2517ff7083e" providerId="LiveId" clId="{6C891D00-0AC5-41CF-AB46-5A40418D8DB9}" dt="2020-06-20T14:23:28.054" v="8741"/>
          <ac:spMkLst>
            <pc:docMk/>
            <pc:sldMk cId="3134439476" sldId="284"/>
            <ac:spMk id="3" creationId="{B17C1426-2956-4BC7-84D5-52BF7110EFE2}"/>
          </ac:spMkLst>
        </pc:spChg>
        <pc:spChg chg="add del mod">
          <ac:chgData name="Michael Waldo" userId="2669d2517ff7083e" providerId="LiveId" clId="{6C891D00-0AC5-41CF-AB46-5A40418D8DB9}" dt="2020-06-20T14:24:15.410" v="8747"/>
          <ac:spMkLst>
            <pc:docMk/>
            <pc:sldMk cId="3134439476" sldId="284"/>
            <ac:spMk id="7" creationId="{A9A90A54-42D8-4B94-82BD-064BDABAD34B}"/>
          </ac:spMkLst>
        </pc:spChg>
        <pc:picChg chg="add del mod">
          <ac:chgData name="Michael Waldo" userId="2669d2517ff7083e" providerId="LiveId" clId="{6C891D00-0AC5-41CF-AB46-5A40418D8DB9}" dt="2020-06-20T14:23:38.599" v="8746" actId="478"/>
          <ac:picMkLst>
            <pc:docMk/>
            <pc:sldMk cId="3134439476" sldId="284"/>
            <ac:picMk id="5" creationId="{0DCD939C-92DD-4686-8B7D-608754559269}"/>
          </ac:picMkLst>
        </pc:picChg>
        <pc:picChg chg="add mod">
          <ac:chgData name="Michael Waldo" userId="2669d2517ff7083e" providerId="LiveId" clId="{6C891D00-0AC5-41CF-AB46-5A40418D8DB9}" dt="2020-06-20T14:24:21.273" v="8751" actId="14100"/>
          <ac:picMkLst>
            <pc:docMk/>
            <pc:sldMk cId="3134439476" sldId="284"/>
            <ac:picMk id="9" creationId="{46442EEC-72C8-4FE8-8361-4F7E77AFE3FC}"/>
          </ac:picMkLst>
        </pc:picChg>
      </pc:sldChg>
      <pc:sldChg chg="addSp delSp modSp new mod">
        <pc:chgData name="Michael Waldo" userId="2669d2517ff7083e" providerId="LiveId" clId="{6C891D00-0AC5-41CF-AB46-5A40418D8DB9}" dt="2020-06-20T14:25:54.858" v="8756" actId="14100"/>
        <pc:sldMkLst>
          <pc:docMk/>
          <pc:sldMk cId="173342604" sldId="285"/>
        </pc:sldMkLst>
        <pc:spChg chg="mod">
          <ac:chgData name="Michael Waldo" userId="2669d2517ff7083e" providerId="LiveId" clId="{6C891D00-0AC5-41CF-AB46-5A40418D8DB9}" dt="2020-06-20T14:17:58.885" v="8641" actId="20577"/>
          <ac:spMkLst>
            <pc:docMk/>
            <pc:sldMk cId="173342604" sldId="285"/>
            <ac:spMk id="2" creationId="{E1742875-4BE6-4A0A-AA37-18D1AC077AD0}"/>
          </ac:spMkLst>
        </pc:spChg>
        <pc:spChg chg="del">
          <ac:chgData name="Michael Waldo" userId="2669d2517ff7083e" providerId="LiveId" clId="{6C891D00-0AC5-41CF-AB46-5A40418D8DB9}" dt="2020-06-20T14:25:48.336" v="8752"/>
          <ac:spMkLst>
            <pc:docMk/>
            <pc:sldMk cId="173342604" sldId="285"/>
            <ac:spMk id="3" creationId="{D4350D5F-3D48-45AB-89EE-F92090E396C7}"/>
          </ac:spMkLst>
        </pc:spChg>
        <pc:picChg chg="add mod">
          <ac:chgData name="Michael Waldo" userId="2669d2517ff7083e" providerId="LiveId" clId="{6C891D00-0AC5-41CF-AB46-5A40418D8DB9}" dt="2020-06-20T14:25:54.858" v="8756" actId="14100"/>
          <ac:picMkLst>
            <pc:docMk/>
            <pc:sldMk cId="173342604" sldId="285"/>
            <ac:picMk id="5" creationId="{FA815C6A-8565-46EA-B62C-2442A8B1C41B}"/>
          </ac:picMkLst>
        </pc:picChg>
      </pc:sldChg>
      <pc:sldChg chg="addSp delSp modSp new mod">
        <pc:chgData name="Michael Waldo" userId="2669d2517ff7083e" providerId="LiveId" clId="{6C891D00-0AC5-41CF-AB46-5A40418D8DB9}" dt="2020-06-20T14:29:23.204" v="8769" actId="1076"/>
        <pc:sldMkLst>
          <pc:docMk/>
          <pc:sldMk cId="3024318528" sldId="286"/>
        </pc:sldMkLst>
        <pc:spChg chg="mod">
          <ac:chgData name="Michael Waldo" userId="2669d2517ff7083e" providerId="LiveId" clId="{6C891D00-0AC5-41CF-AB46-5A40418D8DB9}" dt="2020-06-20T14:18:11.919" v="8657" actId="20577"/>
          <ac:spMkLst>
            <pc:docMk/>
            <pc:sldMk cId="3024318528" sldId="286"/>
            <ac:spMk id="2" creationId="{BC5C6D08-96B1-4D76-A8C1-FB512E1DADF6}"/>
          </ac:spMkLst>
        </pc:spChg>
        <pc:spChg chg="del">
          <ac:chgData name="Michael Waldo" userId="2669d2517ff7083e" providerId="LiveId" clId="{6C891D00-0AC5-41CF-AB46-5A40418D8DB9}" dt="2020-06-20T14:26:53.529" v="8757"/>
          <ac:spMkLst>
            <pc:docMk/>
            <pc:sldMk cId="3024318528" sldId="286"/>
            <ac:spMk id="3" creationId="{D02CF1F8-D493-4470-A317-C1976878E0AA}"/>
          </ac:spMkLst>
        </pc:spChg>
        <pc:picChg chg="add mod">
          <ac:chgData name="Michael Waldo" userId="2669d2517ff7083e" providerId="LiveId" clId="{6C891D00-0AC5-41CF-AB46-5A40418D8DB9}" dt="2020-06-20T14:29:21.520" v="8768" actId="1076"/>
          <ac:picMkLst>
            <pc:docMk/>
            <pc:sldMk cId="3024318528" sldId="286"/>
            <ac:picMk id="5" creationId="{8B463970-99B2-4D10-9C10-179A8E8B1A73}"/>
          </ac:picMkLst>
        </pc:picChg>
        <pc:picChg chg="add mod">
          <ac:chgData name="Michael Waldo" userId="2669d2517ff7083e" providerId="LiveId" clId="{6C891D00-0AC5-41CF-AB46-5A40418D8DB9}" dt="2020-06-20T14:29:23.204" v="8769" actId="1076"/>
          <ac:picMkLst>
            <pc:docMk/>
            <pc:sldMk cId="3024318528" sldId="286"/>
            <ac:picMk id="1026" creationId="{E669036C-ECE7-42CD-AEB5-104F2CAEBE54}"/>
          </ac:picMkLst>
        </pc:picChg>
      </pc:sldChg>
      <pc:sldChg chg="modSp new mod">
        <pc:chgData name="Michael Waldo" userId="2669d2517ff7083e" providerId="LiveId" clId="{6C891D00-0AC5-41CF-AB46-5A40418D8DB9}" dt="2020-06-20T14:45:19.567" v="9077" actId="20577"/>
        <pc:sldMkLst>
          <pc:docMk/>
          <pc:sldMk cId="2307285721" sldId="287"/>
        </pc:sldMkLst>
        <pc:spChg chg="mod">
          <ac:chgData name="Michael Waldo" userId="2669d2517ff7083e" providerId="LiveId" clId="{6C891D00-0AC5-41CF-AB46-5A40418D8DB9}" dt="2020-06-20T14:18:23.669" v="8667" actId="20577"/>
          <ac:spMkLst>
            <pc:docMk/>
            <pc:sldMk cId="2307285721" sldId="287"/>
            <ac:spMk id="2" creationId="{1636709A-5D85-42DF-84C3-445F041AF549}"/>
          </ac:spMkLst>
        </pc:spChg>
        <pc:spChg chg="mod">
          <ac:chgData name="Michael Waldo" userId="2669d2517ff7083e" providerId="LiveId" clId="{6C891D00-0AC5-41CF-AB46-5A40418D8DB9}" dt="2020-06-20T14:45:19.567" v="9077" actId="20577"/>
          <ac:spMkLst>
            <pc:docMk/>
            <pc:sldMk cId="2307285721" sldId="287"/>
            <ac:spMk id="3" creationId="{5D412EAB-E589-4C1F-B398-92E932EDDBFD}"/>
          </ac:spMkLst>
        </pc:spChg>
      </pc:sldChg>
      <pc:sldChg chg="addSp delSp modSp new mod">
        <pc:chgData name="Michael Waldo" userId="2669d2517ff7083e" providerId="LiveId" clId="{6C891D00-0AC5-41CF-AB46-5A40418D8DB9}" dt="2020-06-20T14:22:25.694" v="8740" actId="14100"/>
        <pc:sldMkLst>
          <pc:docMk/>
          <pc:sldMk cId="1947384836" sldId="288"/>
        </pc:sldMkLst>
        <pc:spChg chg="mod">
          <ac:chgData name="Michael Waldo" userId="2669d2517ff7083e" providerId="LiveId" clId="{6C891D00-0AC5-41CF-AB46-5A40418D8DB9}" dt="2020-06-20T14:19:16.298" v="8721" actId="20577"/>
          <ac:spMkLst>
            <pc:docMk/>
            <pc:sldMk cId="1947384836" sldId="288"/>
            <ac:spMk id="2" creationId="{74F41FCE-D30E-4329-8C9B-BE3F4FA323BA}"/>
          </ac:spMkLst>
        </pc:spChg>
        <pc:spChg chg="del">
          <ac:chgData name="Michael Waldo" userId="2669d2517ff7083e" providerId="LiveId" clId="{6C891D00-0AC5-41CF-AB46-5A40418D8DB9}" dt="2020-06-20T14:21:22.143" v="8722"/>
          <ac:spMkLst>
            <pc:docMk/>
            <pc:sldMk cId="1947384836" sldId="288"/>
            <ac:spMk id="3" creationId="{B5825509-E4A1-4003-9CEC-6133CA738635}"/>
          </ac:spMkLst>
        </pc:spChg>
        <pc:picChg chg="add mod">
          <ac:chgData name="Michael Waldo" userId="2669d2517ff7083e" providerId="LiveId" clId="{6C891D00-0AC5-41CF-AB46-5A40418D8DB9}" dt="2020-06-20T14:22:08.844" v="8732" actId="14100"/>
          <ac:picMkLst>
            <pc:docMk/>
            <pc:sldMk cId="1947384836" sldId="288"/>
            <ac:picMk id="4" creationId="{275E1A90-FB22-4936-BF0D-264CD7495FE7}"/>
          </ac:picMkLst>
        </pc:picChg>
        <pc:picChg chg="add mod">
          <ac:chgData name="Michael Waldo" userId="2669d2517ff7083e" providerId="LiveId" clId="{6C891D00-0AC5-41CF-AB46-5A40418D8DB9}" dt="2020-06-20T14:22:25.694" v="8740" actId="14100"/>
          <ac:picMkLst>
            <pc:docMk/>
            <pc:sldMk cId="1947384836" sldId="288"/>
            <ac:picMk id="6" creationId="{7871F6C3-080A-410C-AD8F-4EC42E6CAF0E}"/>
          </ac:picMkLst>
        </pc:picChg>
        <pc:picChg chg="add mod">
          <ac:chgData name="Michael Waldo" userId="2669d2517ff7083e" providerId="LiveId" clId="{6C891D00-0AC5-41CF-AB46-5A40418D8DB9}" dt="2020-06-20T14:22:21.271" v="8738" actId="1076"/>
          <ac:picMkLst>
            <pc:docMk/>
            <pc:sldMk cId="1947384836" sldId="288"/>
            <ac:picMk id="7" creationId="{7EA48AA5-C370-4B4A-A959-8A9ACE0720B4}"/>
          </ac:picMkLst>
        </pc:picChg>
      </pc:sldChg>
      <pc:sldChg chg="addSp delSp modSp new mod">
        <pc:chgData name="Michael Waldo" userId="2669d2517ff7083e" providerId="LiveId" clId="{6C891D00-0AC5-41CF-AB46-5A40418D8DB9}" dt="2020-06-20T14:42:35.165" v="8964" actId="14100"/>
        <pc:sldMkLst>
          <pc:docMk/>
          <pc:sldMk cId="1050525558" sldId="289"/>
        </pc:sldMkLst>
        <pc:spChg chg="del">
          <ac:chgData name="Michael Waldo" userId="2669d2517ff7083e" providerId="LiveId" clId="{6C891D00-0AC5-41CF-AB46-5A40418D8DB9}" dt="2020-06-20T14:41:38.673" v="8956"/>
          <ac:spMkLst>
            <pc:docMk/>
            <pc:sldMk cId="1050525558" sldId="289"/>
            <ac:spMk id="3" creationId="{8870ADE2-78FC-406D-8946-695C5C18725F}"/>
          </ac:spMkLst>
        </pc:spChg>
        <pc:spChg chg="del">
          <ac:chgData name="Michael Waldo" userId="2669d2517ff7083e" providerId="LiveId" clId="{6C891D00-0AC5-41CF-AB46-5A40418D8DB9}" dt="2020-06-20T14:42:27.491" v="8960"/>
          <ac:spMkLst>
            <pc:docMk/>
            <pc:sldMk cId="1050525558" sldId="289"/>
            <ac:spMk id="4" creationId="{F4D91F96-D1AB-4FD8-9531-E5C3E0188225}"/>
          </ac:spMkLst>
        </pc:spChg>
        <pc:picChg chg="add mod">
          <ac:chgData name="Michael Waldo" userId="2669d2517ff7083e" providerId="LiveId" clId="{6C891D00-0AC5-41CF-AB46-5A40418D8DB9}" dt="2020-06-20T14:41:47.072" v="8959" actId="27614"/>
          <ac:picMkLst>
            <pc:docMk/>
            <pc:sldMk cId="1050525558" sldId="289"/>
            <ac:picMk id="6" creationId="{F29BEA0B-C7E0-4064-867A-DF1384C190BE}"/>
          </ac:picMkLst>
        </pc:picChg>
        <pc:picChg chg="add mod">
          <ac:chgData name="Michael Waldo" userId="2669d2517ff7083e" providerId="LiveId" clId="{6C891D00-0AC5-41CF-AB46-5A40418D8DB9}" dt="2020-06-20T14:42:35.165" v="8964" actId="14100"/>
          <ac:picMkLst>
            <pc:docMk/>
            <pc:sldMk cId="1050525558" sldId="289"/>
            <ac:picMk id="8" creationId="{E91DB9B2-285C-4067-A6A1-0B7DCACDFC8D}"/>
          </ac:picMkLst>
        </pc:picChg>
      </pc:sldChg>
      <pc:sldChg chg="new del">
        <pc:chgData name="Michael Waldo" userId="2669d2517ff7083e" providerId="LiveId" clId="{6C891D00-0AC5-41CF-AB46-5A40418D8DB9}" dt="2020-06-20T14:41:31.282" v="8954" actId="47"/>
        <pc:sldMkLst>
          <pc:docMk/>
          <pc:sldMk cId="2076406232" sldId="289"/>
        </pc:sldMkLst>
      </pc:sldChg>
      <pc:sldChg chg="modSp new mod">
        <pc:chgData name="Michael Waldo" userId="2669d2517ff7083e" providerId="LiveId" clId="{6C891D00-0AC5-41CF-AB46-5A40418D8DB9}" dt="2020-06-21T21:27:19.156" v="9086" actId="20577"/>
        <pc:sldMkLst>
          <pc:docMk/>
          <pc:sldMk cId="3150970525" sldId="290"/>
        </pc:sldMkLst>
        <pc:spChg chg="mod">
          <ac:chgData name="Michael Waldo" userId="2669d2517ff7083e" providerId="LiveId" clId="{6C891D00-0AC5-41CF-AB46-5A40418D8DB9}" dt="2020-06-21T21:27:19.156" v="9086" actId="20577"/>
          <ac:spMkLst>
            <pc:docMk/>
            <pc:sldMk cId="3150970525" sldId="290"/>
            <ac:spMk id="2" creationId="{61835436-FA26-4C9C-BEA3-56DF0024B963}"/>
          </ac:spMkLst>
        </pc:spChg>
      </pc:sldChg>
      <pc:sldChg chg="addSp delSp modSp new del mod">
        <pc:chgData name="Michael Waldo" userId="2669d2517ff7083e" providerId="LiveId" clId="{6C891D00-0AC5-41CF-AB46-5A40418D8DB9}" dt="2020-06-22T11:50:52.807" v="10545" actId="47"/>
        <pc:sldMkLst>
          <pc:docMk/>
          <pc:sldMk cId="979435264" sldId="291"/>
        </pc:sldMkLst>
        <pc:spChg chg="mod">
          <ac:chgData name="Michael Waldo" userId="2669d2517ff7083e" providerId="LiveId" clId="{6C891D00-0AC5-41CF-AB46-5A40418D8DB9}" dt="2020-06-21T21:30:47.544" v="9287"/>
          <ac:spMkLst>
            <pc:docMk/>
            <pc:sldMk cId="979435264" sldId="291"/>
            <ac:spMk id="2" creationId="{CA6E7CDC-DAE1-4944-B363-C2896933BEBD}"/>
          </ac:spMkLst>
        </pc:spChg>
        <pc:spChg chg="del">
          <ac:chgData name="Michael Waldo" userId="2669d2517ff7083e" providerId="LiveId" clId="{6C891D00-0AC5-41CF-AB46-5A40418D8DB9}" dt="2020-06-21T21:30:47.544" v="9287"/>
          <ac:spMkLst>
            <pc:docMk/>
            <pc:sldMk cId="979435264" sldId="291"/>
            <ac:spMk id="3" creationId="{C6B5332C-8516-4262-9D97-1DCF220D97F4}"/>
          </ac:spMkLst>
        </pc:spChg>
        <pc:spChg chg="add mod">
          <ac:chgData name="Michael Waldo" userId="2669d2517ff7083e" providerId="LiveId" clId="{6C891D00-0AC5-41CF-AB46-5A40418D8DB9}" dt="2020-06-21T21:33:34.302" v="9708" actId="20577"/>
          <ac:spMkLst>
            <pc:docMk/>
            <pc:sldMk cId="979435264" sldId="291"/>
            <ac:spMk id="4" creationId="{448AA354-16E7-4775-B8EB-4631AA847526}"/>
          </ac:spMkLst>
        </pc:spChg>
        <pc:spChg chg="add del mod">
          <ac:chgData name="Michael Waldo" userId="2669d2517ff7083e" providerId="LiveId" clId="{6C891D00-0AC5-41CF-AB46-5A40418D8DB9}" dt="2020-06-21T21:30:56.196" v="9288"/>
          <ac:spMkLst>
            <pc:docMk/>
            <pc:sldMk cId="979435264" sldId="291"/>
            <ac:spMk id="5" creationId="{4BDC0AF4-E551-42AE-9ABC-A2B95C2534E8}"/>
          </ac:spMkLst>
        </pc:spChg>
        <pc:picChg chg="add mod">
          <ac:chgData name="Michael Waldo" userId="2669d2517ff7083e" providerId="LiveId" clId="{6C891D00-0AC5-41CF-AB46-5A40418D8DB9}" dt="2020-06-21T21:31:05.321" v="9292" actId="14100"/>
          <ac:picMkLst>
            <pc:docMk/>
            <pc:sldMk cId="979435264" sldId="291"/>
            <ac:picMk id="7" creationId="{91A70BE6-D9DE-47AD-B5A3-BC2F98637138}"/>
          </ac:picMkLst>
        </pc:picChg>
        <pc:picChg chg="add del mod">
          <ac:chgData name="Michael Waldo" userId="2669d2517ff7083e" providerId="LiveId" clId="{6C891D00-0AC5-41CF-AB46-5A40418D8DB9}" dt="2020-06-21T21:32:02.869" v="9426"/>
          <ac:picMkLst>
            <pc:docMk/>
            <pc:sldMk cId="979435264" sldId="291"/>
            <ac:picMk id="9" creationId="{2EB05D76-08D5-44E0-9195-A05B5D81A6AD}"/>
          </ac:picMkLst>
        </pc:picChg>
        <pc:picChg chg="add del mod">
          <ac:chgData name="Michael Waldo" userId="2669d2517ff7083e" providerId="LiveId" clId="{6C891D00-0AC5-41CF-AB46-5A40418D8DB9}" dt="2020-06-21T21:32:06.048" v="9428"/>
          <ac:picMkLst>
            <pc:docMk/>
            <pc:sldMk cId="979435264" sldId="291"/>
            <ac:picMk id="11" creationId="{62686E99-FC83-41CD-A94C-34B0A96EF1AD}"/>
          </ac:picMkLst>
        </pc:picChg>
      </pc:sldChg>
      <pc:sldChg chg="addSp delSp modSp new mod setBg">
        <pc:chgData name="Michael Waldo" userId="2669d2517ff7083e" providerId="LiveId" clId="{6C891D00-0AC5-41CF-AB46-5A40418D8DB9}" dt="2020-06-22T11:57:16.014" v="10982" actId="14100"/>
        <pc:sldMkLst>
          <pc:docMk/>
          <pc:sldMk cId="1975311256" sldId="292"/>
        </pc:sldMkLst>
        <pc:spChg chg="mod">
          <ac:chgData name="Michael Waldo" userId="2669d2517ff7083e" providerId="LiveId" clId="{6C891D00-0AC5-41CF-AB46-5A40418D8DB9}" dt="2020-06-22T11:57:03.214" v="10976" actId="26606"/>
          <ac:spMkLst>
            <pc:docMk/>
            <pc:sldMk cId="1975311256" sldId="292"/>
            <ac:spMk id="2" creationId="{164E8A40-1B7E-461D-9AE9-5AC373FD7B8E}"/>
          </ac:spMkLst>
        </pc:spChg>
        <pc:spChg chg="mod ord">
          <ac:chgData name="Michael Waldo" userId="2669d2517ff7083e" providerId="LiveId" clId="{6C891D00-0AC5-41CF-AB46-5A40418D8DB9}" dt="2020-06-22T11:57:03.214" v="10976" actId="26606"/>
          <ac:spMkLst>
            <pc:docMk/>
            <pc:sldMk cId="1975311256" sldId="292"/>
            <ac:spMk id="3" creationId="{DC2C4496-DFE4-4485-8C18-317A3AEC0011}"/>
          </ac:spMkLst>
        </pc:spChg>
        <pc:spChg chg="add del mod">
          <ac:chgData name="Michael Waldo" userId="2669d2517ff7083e" providerId="LiveId" clId="{6C891D00-0AC5-41CF-AB46-5A40418D8DB9}" dt="2020-06-22T11:56:58.449" v="10974"/>
          <ac:spMkLst>
            <pc:docMk/>
            <pc:sldMk cId="1975311256" sldId="292"/>
            <ac:spMk id="4" creationId="{A7F72F32-6ABA-40C1-8862-D3FBC171E8E6}"/>
          </ac:spMkLst>
        </pc:spChg>
        <pc:spChg chg="add del">
          <ac:chgData name="Michael Waldo" userId="2669d2517ff7083e" providerId="LiveId" clId="{6C891D00-0AC5-41CF-AB46-5A40418D8DB9}" dt="2020-06-22T11:57:03.214" v="10976" actId="26606"/>
          <ac:spMkLst>
            <pc:docMk/>
            <pc:sldMk cId="1975311256" sldId="292"/>
            <ac:spMk id="77" creationId="{A5931BE0-4B93-4D6C-878E-ACC59D6B4587}"/>
          </ac:spMkLst>
        </pc:spChg>
        <pc:grpChg chg="add del">
          <ac:chgData name="Michael Waldo" userId="2669d2517ff7083e" providerId="LiveId" clId="{6C891D00-0AC5-41CF-AB46-5A40418D8DB9}" dt="2020-06-22T11:57:03.214" v="10976" actId="26606"/>
          <ac:grpSpMkLst>
            <pc:docMk/>
            <pc:sldMk cId="1975311256" sldId="292"/>
            <ac:grpSpMk id="71" creationId="{3BDBC526-6DCD-4FF6-8395-D8C22E46E527}"/>
          </ac:grpSpMkLst>
        </pc:grpChg>
        <pc:picChg chg="add mod">
          <ac:chgData name="Michael Waldo" userId="2669d2517ff7083e" providerId="LiveId" clId="{6C891D00-0AC5-41CF-AB46-5A40418D8DB9}" dt="2020-06-22T11:57:16.014" v="10982" actId="14100"/>
          <ac:picMkLst>
            <pc:docMk/>
            <pc:sldMk cId="1975311256" sldId="292"/>
            <ac:picMk id="4098" creationId="{3E2B6F9C-6B5B-4332-9C21-49335C0712C3}"/>
          </ac:picMkLst>
        </pc:picChg>
      </pc:sldChg>
      <pc:sldChg chg="addSp delSp modSp new mod">
        <pc:chgData name="Michael Waldo" userId="2669d2517ff7083e" providerId="LiveId" clId="{6C891D00-0AC5-41CF-AB46-5A40418D8DB9}" dt="2020-06-21T21:42:02.979" v="9852" actId="1076"/>
        <pc:sldMkLst>
          <pc:docMk/>
          <pc:sldMk cId="1769795892" sldId="293"/>
        </pc:sldMkLst>
        <pc:spChg chg="mod">
          <ac:chgData name="Michael Waldo" userId="2669d2517ff7083e" providerId="LiveId" clId="{6C891D00-0AC5-41CF-AB46-5A40418D8DB9}" dt="2020-06-21T21:37:07.785" v="9830"/>
          <ac:spMkLst>
            <pc:docMk/>
            <pc:sldMk cId="1769795892" sldId="293"/>
            <ac:spMk id="2" creationId="{E65B9F54-FC06-4E1C-9C4D-19C4986F7FE0}"/>
          </ac:spMkLst>
        </pc:spChg>
        <pc:spChg chg="add del mod">
          <ac:chgData name="Michael Waldo" userId="2669d2517ff7083e" providerId="LiveId" clId="{6C891D00-0AC5-41CF-AB46-5A40418D8DB9}" dt="2020-06-21T21:39:03.481" v="9832"/>
          <ac:spMkLst>
            <pc:docMk/>
            <pc:sldMk cId="1769795892" sldId="293"/>
            <ac:spMk id="3" creationId="{2FB70FE8-6DF6-4285-8383-A000A4EC430F}"/>
          </ac:spMkLst>
        </pc:spChg>
        <pc:spChg chg="add del mod">
          <ac:chgData name="Michael Waldo" userId="2669d2517ff7083e" providerId="LiveId" clId="{6C891D00-0AC5-41CF-AB46-5A40418D8DB9}" dt="2020-06-21T21:34:22.305" v="9744"/>
          <ac:spMkLst>
            <pc:docMk/>
            <pc:sldMk cId="1769795892" sldId="293"/>
            <ac:spMk id="4" creationId="{55299211-343A-42A9-A1A7-7E06219365BB}"/>
          </ac:spMkLst>
        </pc:spChg>
        <pc:spChg chg="add del mod">
          <ac:chgData name="Michael Waldo" userId="2669d2517ff7083e" providerId="LiveId" clId="{6C891D00-0AC5-41CF-AB46-5A40418D8DB9}" dt="2020-06-21T21:35:35.105" v="9779"/>
          <ac:spMkLst>
            <pc:docMk/>
            <pc:sldMk cId="1769795892" sldId="293"/>
            <ac:spMk id="5" creationId="{393740CF-0B1B-4DFB-AC4F-33DE9096C53C}"/>
          </ac:spMkLst>
        </pc:spChg>
        <pc:spChg chg="add del mod">
          <ac:chgData name="Michael Waldo" userId="2669d2517ff7083e" providerId="LiveId" clId="{6C891D00-0AC5-41CF-AB46-5A40418D8DB9}" dt="2020-06-21T21:35:37.368" v="9782" actId="478"/>
          <ac:spMkLst>
            <pc:docMk/>
            <pc:sldMk cId="1769795892" sldId="293"/>
            <ac:spMk id="6" creationId="{43258452-1D82-4DE4-9D67-DF5A9BC5FA58}"/>
          </ac:spMkLst>
        </pc:spChg>
        <pc:spChg chg="add del mod">
          <ac:chgData name="Michael Waldo" userId="2669d2517ff7083e" providerId="LiveId" clId="{6C891D00-0AC5-41CF-AB46-5A40418D8DB9}" dt="2020-06-21T21:36:18.594" v="9827" actId="478"/>
          <ac:spMkLst>
            <pc:docMk/>
            <pc:sldMk cId="1769795892" sldId="293"/>
            <ac:spMk id="7" creationId="{053CEDC4-BB84-441B-B8A4-FF0E132E0D12}"/>
          </ac:spMkLst>
        </pc:spChg>
        <pc:spChg chg="add del mod">
          <ac:chgData name="Michael Waldo" userId="2669d2517ff7083e" providerId="LiveId" clId="{6C891D00-0AC5-41CF-AB46-5A40418D8DB9}" dt="2020-06-21T21:36:16.425" v="9826" actId="478"/>
          <ac:spMkLst>
            <pc:docMk/>
            <pc:sldMk cId="1769795892" sldId="293"/>
            <ac:spMk id="8" creationId="{9F6705E0-0442-4F1E-8AAD-D7D325C38D55}"/>
          </ac:spMkLst>
        </pc:spChg>
        <pc:spChg chg="add del mod">
          <ac:chgData name="Michael Waldo" userId="2669d2517ff7083e" providerId="LiveId" clId="{6C891D00-0AC5-41CF-AB46-5A40418D8DB9}" dt="2020-06-21T21:36:22.923" v="9828" actId="478"/>
          <ac:spMkLst>
            <pc:docMk/>
            <pc:sldMk cId="1769795892" sldId="293"/>
            <ac:spMk id="10" creationId="{B8D6A498-CD4F-49A4-8184-E3D5DE4AAB65}"/>
          </ac:spMkLst>
        </pc:spChg>
        <pc:spChg chg="add del mod">
          <ac:chgData name="Michael Waldo" userId="2669d2517ff7083e" providerId="LiveId" clId="{6C891D00-0AC5-41CF-AB46-5A40418D8DB9}" dt="2020-06-21T21:41:54.735" v="9849"/>
          <ac:spMkLst>
            <pc:docMk/>
            <pc:sldMk cId="1769795892" sldId="293"/>
            <ac:spMk id="11" creationId="{CCF984AB-223F-4F85-9030-FB3C2EA790B8}"/>
          </ac:spMkLst>
        </pc:spChg>
        <pc:spChg chg="add del mod">
          <ac:chgData name="Michael Waldo" userId="2669d2517ff7083e" providerId="LiveId" clId="{6C891D00-0AC5-41CF-AB46-5A40418D8DB9}" dt="2020-06-21T21:40:40.462" v="9845"/>
          <ac:spMkLst>
            <pc:docMk/>
            <pc:sldMk cId="1769795892" sldId="293"/>
            <ac:spMk id="14" creationId="{52323C3A-C794-4B7D-A553-CDE31804DF82}"/>
          </ac:spMkLst>
        </pc:spChg>
        <pc:picChg chg="add del mod">
          <ac:chgData name="Michael Waldo" userId="2669d2517ff7083e" providerId="LiveId" clId="{6C891D00-0AC5-41CF-AB46-5A40418D8DB9}" dt="2020-06-21T21:40:36.155" v="9842" actId="478"/>
          <ac:picMkLst>
            <pc:docMk/>
            <pc:sldMk cId="1769795892" sldId="293"/>
            <ac:picMk id="12" creationId="{395A0A58-9C36-4038-B183-A18E6B1487CE}"/>
          </ac:picMkLst>
        </pc:picChg>
        <pc:picChg chg="add del">
          <ac:chgData name="Michael Waldo" userId="2669d2517ff7083e" providerId="LiveId" clId="{6C891D00-0AC5-41CF-AB46-5A40418D8DB9}" dt="2020-06-21T21:40:38.737" v="9844" actId="478"/>
          <ac:picMkLst>
            <pc:docMk/>
            <pc:sldMk cId="1769795892" sldId="293"/>
            <ac:picMk id="15" creationId="{5AFDB0EA-3EAC-4543-AF0B-FD5BC56D2AA8}"/>
          </ac:picMkLst>
        </pc:picChg>
        <pc:picChg chg="add mod">
          <ac:chgData name="Michael Waldo" userId="2669d2517ff7083e" providerId="LiveId" clId="{6C891D00-0AC5-41CF-AB46-5A40418D8DB9}" dt="2020-06-21T21:40:49.579" v="9848" actId="1076"/>
          <ac:picMkLst>
            <pc:docMk/>
            <pc:sldMk cId="1769795892" sldId="293"/>
            <ac:picMk id="16" creationId="{2EC88F0B-4CC4-4A87-A91D-70F91040BBB7}"/>
          </ac:picMkLst>
        </pc:picChg>
        <pc:picChg chg="add mod">
          <ac:chgData name="Michael Waldo" userId="2669d2517ff7083e" providerId="LiveId" clId="{6C891D00-0AC5-41CF-AB46-5A40418D8DB9}" dt="2020-06-21T21:42:02.979" v="9852" actId="1076"/>
          <ac:picMkLst>
            <pc:docMk/>
            <pc:sldMk cId="1769795892" sldId="293"/>
            <ac:picMk id="17" creationId="{B8D09145-9BEB-4459-93B8-AF3DF3404A32}"/>
          </ac:picMkLst>
        </pc:picChg>
      </pc:sldChg>
      <pc:sldChg chg="modSp new mod">
        <pc:chgData name="Michael Waldo" userId="2669d2517ff7083e" providerId="LiveId" clId="{6C891D00-0AC5-41CF-AB46-5A40418D8DB9}" dt="2020-06-21T21:44:11.068" v="9867" actId="20577"/>
        <pc:sldMkLst>
          <pc:docMk/>
          <pc:sldMk cId="2297114423" sldId="294"/>
        </pc:sldMkLst>
        <pc:spChg chg="mod">
          <ac:chgData name="Michael Waldo" userId="2669d2517ff7083e" providerId="LiveId" clId="{6C891D00-0AC5-41CF-AB46-5A40418D8DB9}" dt="2020-06-21T21:44:11.068" v="9867" actId="20577"/>
          <ac:spMkLst>
            <pc:docMk/>
            <pc:sldMk cId="2297114423" sldId="294"/>
            <ac:spMk id="2" creationId="{A14FD378-99C2-4745-B595-9835E3937A03}"/>
          </ac:spMkLst>
        </pc:spChg>
      </pc:sldChg>
      <pc:sldChg chg="addSp delSp modSp new mod">
        <pc:chgData name="Michael Waldo" userId="2669d2517ff7083e" providerId="LiveId" clId="{6C891D00-0AC5-41CF-AB46-5A40418D8DB9}" dt="2020-06-21T21:57:50.324" v="10413" actId="14100"/>
        <pc:sldMkLst>
          <pc:docMk/>
          <pc:sldMk cId="3634442314" sldId="295"/>
        </pc:sldMkLst>
        <pc:spChg chg="mod">
          <ac:chgData name="Michael Waldo" userId="2669d2517ff7083e" providerId="LiveId" clId="{6C891D00-0AC5-41CF-AB46-5A40418D8DB9}" dt="2020-06-21T21:55:30.783" v="10182"/>
          <ac:spMkLst>
            <pc:docMk/>
            <pc:sldMk cId="3634442314" sldId="295"/>
            <ac:spMk id="2" creationId="{C84C3EA9-B9D3-4E70-8933-91382DD77911}"/>
          </ac:spMkLst>
        </pc:spChg>
        <pc:spChg chg="mod">
          <ac:chgData name="Michael Waldo" userId="2669d2517ff7083e" providerId="LiveId" clId="{6C891D00-0AC5-41CF-AB46-5A40418D8DB9}" dt="2020-06-21T21:56:55.366" v="10409" actId="20577"/>
          <ac:spMkLst>
            <pc:docMk/>
            <pc:sldMk cId="3634442314" sldId="295"/>
            <ac:spMk id="3" creationId="{A9C4416A-2E60-4CC4-9A08-4433D7ED5F29}"/>
          </ac:spMkLst>
        </pc:spChg>
        <pc:spChg chg="add del mod">
          <ac:chgData name="Michael Waldo" userId="2669d2517ff7083e" providerId="LiveId" clId="{6C891D00-0AC5-41CF-AB46-5A40418D8DB9}" dt="2020-06-21T21:57:45.058" v="10410"/>
          <ac:spMkLst>
            <pc:docMk/>
            <pc:sldMk cId="3634442314" sldId="295"/>
            <ac:spMk id="4" creationId="{93B5C71D-D0FA-4246-8031-4CA59B7F3D4F}"/>
          </ac:spMkLst>
        </pc:spChg>
        <pc:picChg chg="add mod">
          <ac:chgData name="Michael Waldo" userId="2669d2517ff7083e" providerId="LiveId" clId="{6C891D00-0AC5-41CF-AB46-5A40418D8DB9}" dt="2020-06-21T21:57:50.324" v="10413" actId="14100"/>
          <ac:picMkLst>
            <pc:docMk/>
            <pc:sldMk cId="3634442314" sldId="295"/>
            <ac:picMk id="3074" creationId="{783F2E62-6305-4817-B610-1189B476C646}"/>
          </ac:picMkLst>
        </pc:picChg>
      </pc:sldChg>
      <pc:sldChg chg="modSp new add del mod">
        <pc:chgData name="Michael Waldo" userId="2669d2517ff7083e" providerId="LiveId" clId="{6C891D00-0AC5-41CF-AB46-5A40418D8DB9}" dt="2020-06-22T11:50:18.546" v="10544" actId="47"/>
        <pc:sldMkLst>
          <pc:docMk/>
          <pc:sldMk cId="2824910918" sldId="296"/>
        </pc:sldMkLst>
        <pc:spChg chg="mod">
          <ac:chgData name="Michael Waldo" userId="2669d2517ff7083e" providerId="LiveId" clId="{6C891D00-0AC5-41CF-AB46-5A40418D8DB9}" dt="2020-06-21T21:44:28.549" v="9898" actId="20577"/>
          <ac:spMkLst>
            <pc:docMk/>
            <pc:sldMk cId="2824910918" sldId="296"/>
            <ac:spMk id="2" creationId="{46C61428-EA0B-4E78-B787-CE6D287A2A79}"/>
          </ac:spMkLst>
        </pc:spChg>
      </pc:sldChg>
      <pc:sldChg chg="addSp delSp modSp new mod">
        <pc:chgData name="Michael Waldo" userId="2669d2517ff7083e" providerId="LiveId" clId="{6C891D00-0AC5-41CF-AB46-5A40418D8DB9}" dt="2020-06-22T12:25:20.994" v="11042" actId="962"/>
        <pc:sldMkLst>
          <pc:docMk/>
          <pc:sldMk cId="1278738963" sldId="297"/>
        </pc:sldMkLst>
        <pc:spChg chg="mod">
          <ac:chgData name="Michael Waldo" userId="2669d2517ff7083e" providerId="LiveId" clId="{6C891D00-0AC5-41CF-AB46-5A40418D8DB9}" dt="2020-06-22T12:08:08.904" v="11034"/>
          <ac:spMkLst>
            <pc:docMk/>
            <pc:sldMk cId="1278738963" sldId="297"/>
            <ac:spMk id="2" creationId="{19983632-B33A-4E6C-BE18-19C72AC215F5}"/>
          </ac:spMkLst>
        </pc:spChg>
        <pc:spChg chg="del">
          <ac:chgData name="Michael Waldo" userId="2669d2517ff7083e" providerId="LiveId" clId="{6C891D00-0AC5-41CF-AB46-5A40418D8DB9}" dt="2020-06-22T12:08:08.904" v="11034"/>
          <ac:spMkLst>
            <pc:docMk/>
            <pc:sldMk cId="1278738963" sldId="297"/>
            <ac:spMk id="3" creationId="{D444FE8C-3E60-411C-A4A6-A90579485235}"/>
          </ac:spMkLst>
        </pc:spChg>
        <pc:spChg chg="add del mod">
          <ac:chgData name="Michael Waldo" userId="2669d2517ff7083e" providerId="LiveId" clId="{6C891D00-0AC5-41CF-AB46-5A40418D8DB9}" dt="2020-06-22T12:23:00.153" v="11035" actId="931"/>
          <ac:spMkLst>
            <pc:docMk/>
            <pc:sldMk cId="1278738963" sldId="297"/>
            <ac:spMk id="4" creationId="{90A0D3A3-AB4A-478E-9966-9DDF2A048DF5}"/>
          </ac:spMkLst>
        </pc:spChg>
        <pc:spChg chg="add del mod">
          <ac:chgData name="Michael Waldo" userId="2669d2517ff7083e" providerId="LiveId" clId="{6C891D00-0AC5-41CF-AB46-5A40418D8DB9}" dt="2020-06-22T12:25:16.196" v="11040" actId="931"/>
          <ac:spMkLst>
            <pc:docMk/>
            <pc:sldMk cId="1278738963" sldId="297"/>
            <ac:spMk id="5" creationId="{FEF0043F-E487-4D91-8337-809F5A8446E4}"/>
          </ac:spMkLst>
        </pc:spChg>
        <pc:picChg chg="add mod">
          <ac:chgData name="Michael Waldo" userId="2669d2517ff7083e" providerId="LiveId" clId="{6C891D00-0AC5-41CF-AB46-5A40418D8DB9}" dt="2020-06-22T12:23:09.848" v="11039" actId="962"/>
          <ac:picMkLst>
            <pc:docMk/>
            <pc:sldMk cId="1278738963" sldId="297"/>
            <ac:picMk id="7" creationId="{20DFD789-C4DF-444A-A937-E048E8D390AF}"/>
          </ac:picMkLst>
        </pc:picChg>
        <pc:picChg chg="add mod">
          <ac:chgData name="Michael Waldo" userId="2669d2517ff7083e" providerId="LiveId" clId="{6C891D00-0AC5-41CF-AB46-5A40418D8DB9}" dt="2020-06-22T12:25:20.994" v="11042" actId="962"/>
          <ac:picMkLst>
            <pc:docMk/>
            <pc:sldMk cId="1278738963" sldId="297"/>
            <ac:picMk id="9" creationId="{3210613E-D526-4E84-953C-1544D58B7824}"/>
          </ac:picMkLst>
        </pc:picChg>
      </pc:sldChg>
      <pc:sldChg chg="modSp new mod">
        <pc:chgData name="Michael Waldo" userId="2669d2517ff7083e" providerId="LiveId" clId="{6C891D00-0AC5-41CF-AB46-5A40418D8DB9}" dt="2020-06-21T21:46:39.272" v="9919" actId="20577"/>
        <pc:sldMkLst>
          <pc:docMk/>
          <pc:sldMk cId="2513007188" sldId="298"/>
        </pc:sldMkLst>
        <pc:spChg chg="mod">
          <ac:chgData name="Michael Waldo" userId="2669d2517ff7083e" providerId="LiveId" clId="{6C891D00-0AC5-41CF-AB46-5A40418D8DB9}" dt="2020-06-21T21:46:39.272" v="9919" actId="20577"/>
          <ac:spMkLst>
            <pc:docMk/>
            <pc:sldMk cId="2513007188" sldId="298"/>
            <ac:spMk id="2" creationId="{421C2B5E-A09B-4AFB-ACE1-E34578F11DB4}"/>
          </ac:spMkLst>
        </pc:spChg>
      </pc:sldChg>
      <pc:sldChg chg="addSp delSp modSp new mod">
        <pc:chgData name="Michael Waldo" userId="2669d2517ff7083e" providerId="LiveId" clId="{6C891D00-0AC5-41CF-AB46-5A40418D8DB9}" dt="2020-06-22T11:56:36.716" v="10973" actId="962"/>
        <pc:sldMkLst>
          <pc:docMk/>
          <pc:sldMk cId="193573398" sldId="299"/>
        </pc:sldMkLst>
        <pc:spChg chg="mod">
          <ac:chgData name="Michael Waldo" userId="2669d2517ff7083e" providerId="LiveId" clId="{6C891D00-0AC5-41CF-AB46-5A40418D8DB9}" dt="2020-06-22T11:52:32.230" v="10633"/>
          <ac:spMkLst>
            <pc:docMk/>
            <pc:sldMk cId="193573398" sldId="299"/>
            <ac:spMk id="2" creationId="{88506AB3-73DA-4463-897D-2E7EB95001E9}"/>
          </ac:spMkLst>
        </pc:spChg>
        <pc:spChg chg="mod">
          <ac:chgData name="Michael Waldo" userId="2669d2517ff7083e" providerId="LiveId" clId="{6C891D00-0AC5-41CF-AB46-5A40418D8DB9}" dt="2020-06-22T11:55:34.731" v="10970" actId="20577"/>
          <ac:spMkLst>
            <pc:docMk/>
            <pc:sldMk cId="193573398" sldId="299"/>
            <ac:spMk id="3" creationId="{AB000A71-DA05-4CA2-9D64-DC240F7FA7AA}"/>
          </ac:spMkLst>
        </pc:spChg>
        <pc:spChg chg="add del mod">
          <ac:chgData name="Michael Waldo" userId="2669d2517ff7083e" providerId="LiveId" clId="{6C891D00-0AC5-41CF-AB46-5A40418D8DB9}" dt="2020-06-22T11:56:33.518" v="10971"/>
          <ac:spMkLst>
            <pc:docMk/>
            <pc:sldMk cId="193573398" sldId="299"/>
            <ac:spMk id="4" creationId="{85B99B60-AC12-4890-A0B6-927BFF2F7CD0}"/>
          </ac:spMkLst>
        </pc:spChg>
        <pc:picChg chg="add mod">
          <ac:chgData name="Michael Waldo" userId="2669d2517ff7083e" providerId="LiveId" clId="{6C891D00-0AC5-41CF-AB46-5A40418D8DB9}" dt="2020-06-22T11:56:36.716" v="10973" actId="962"/>
          <ac:picMkLst>
            <pc:docMk/>
            <pc:sldMk cId="193573398" sldId="299"/>
            <ac:picMk id="6" creationId="{79972F94-16A5-4010-967A-0EF9029845D3}"/>
          </ac:picMkLst>
        </pc:picChg>
      </pc:sldChg>
      <pc:sldChg chg="modSp new del mod">
        <pc:chgData name="Michael Waldo" userId="2669d2517ff7083e" providerId="LiveId" clId="{6C891D00-0AC5-41CF-AB46-5A40418D8DB9}" dt="2020-06-22T11:51:38.868" v="10607" actId="47"/>
        <pc:sldMkLst>
          <pc:docMk/>
          <pc:sldMk cId="2143722951" sldId="300"/>
        </pc:sldMkLst>
        <pc:spChg chg="mod">
          <ac:chgData name="Michael Waldo" userId="2669d2517ff7083e" providerId="LiveId" clId="{6C891D00-0AC5-41CF-AB46-5A40418D8DB9}" dt="2020-06-21T21:46:54.523" v="9942" actId="20577"/>
          <ac:spMkLst>
            <pc:docMk/>
            <pc:sldMk cId="2143722951" sldId="300"/>
            <ac:spMk id="2" creationId="{2718B288-3F2C-4E6D-B2F6-AEA4F794B69C}"/>
          </ac:spMkLst>
        </pc:spChg>
      </pc:sldChg>
      <pc:sldChg chg="addSp delSp modSp new mod setBg">
        <pc:chgData name="Michael Waldo" userId="2669d2517ff7083e" providerId="LiveId" clId="{6C891D00-0AC5-41CF-AB46-5A40418D8DB9}" dt="2020-06-22T12:39:03.560" v="11071" actId="26606"/>
        <pc:sldMkLst>
          <pc:docMk/>
          <pc:sldMk cId="3844011326" sldId="301"/>
        </pc:sldMkLst>
        <pc:spChg chg="mod">
          <ac:chgData name="Michael Waldo" userId="2669d2517ff7083e" providerId="LiveId" clId="{6C891D00-0AC5-41CF-AB46-5A40418D8DB9}" dt="2020-06-22T12:39:03.560" v="11071" actId="26606"/>
          <ac:spMkLst>
            <pc:docMk/>
            <pc:sldMk cId="3844011326" sldId="301"/>
            <ac:spMk id="2" creationId="{6870B706-B383-4BC8-B3EC-3A87B2ED876D}"/>
          </ac:spMkLst>
        </pc:spChg>
        <pc:spChg chg="del">
          <ac:chgData name="Michael Waldo" userId="2669d2517ff7083e" providerId="LiveId" clId="{6C891D00-0AC5-41CF-AB46-5A40418D8DB9}" dt="2020-06-22T12:37:52.084" v="11055" actId="931"/>
          <ac:spMkLst>
            <pc:docMk/>
            <pc:sldMk cId="3844011326" sldId="301"/>
            <ac:spMk id="3" creationId="{3F3F5D63-1A24-42DC-A698-5E616B724F50}"/>
          </ac:spMkLst>
        </pc:spChg>
        <pc:spChg chg="add del mod">
          <ac:chgData name="Michael Waldo" userId="2669d2517ff7083e" providerId="LiveId" clId="{6C891D00-0AC5-41CF-AB46-5A40418D8DB9}" dt="2020-06-22T12:37:59.272" v="11057"/>
          <ac:spMkLst>
            <pc:docMk/>
            <pc:sldMk cId="3844011326" sldId="301"/>
            <ac:spMk id="7" creationId="{58C94652-1642-4A8A-BD8D-D4D2F69ED5E0}"/>
          </ac:spMkLst>
        </pc:spChg>
        <pc:spChg chg="add del mod">
          <ac:chgData name="Michael Waldo" userId="2669d2517ff7083e" providerId="LiveId" clId="{6C891D00-0AC5-41CF-AB46-5A40418D8DB9}" dt="2020-06-22T12:38:03.804" v="11058" actId="931"/>
          <ac:spMkLst>
            <pc:docMk/>
            <pc:sldMk cId="3844011326" sldId="301"/>
            <ac:spMk id="8" creationId="{2FE0422D-67F2-488A-9784-EE8DA5810100}"/>
          </ac:spMkLst>
        </pc:spChg>
        <pc:spChg chg="add del mod">
          <ac:chgData name="Michael Waldo" userId="2669d2517ff7083e" providerId="LiveId" clId="{6C891D00-0AC5-41CF-AB46-5A40418D8DB9}" dt="2020-06-22T12:38:52.014" v="11064" actId="931"/>
          <ac:spMkLst>
            <pc:docMk/>
            <pc:sldMk cId="3844011326" sldId="301"/>
            <ac:spMk id="9" creationId="{571A191B-4EBC-47B5-9CB9-5BEE6C443C5C}"/>
          </ac:spMkLst>
        </pc:spChg>
        <pc:spChg chg="add del">
          <ac:chgData name="Michael Waldo" userId="2669d2517ff7083e" providerId="LiveId" clId="{6C891D00-0AC5-41CF-AB46-5A40418D8DB9}" dt="2020-06-22T12:39:03.540" v="11070" actId="26606"/>
          <ac:spMkLst>
            <pc:docMk/>
            <pc:sldMk cId="3844011326" sldId="301"/>
            <ac:spMk id="18" creationId="{82184FF4-7029-4ED7-813A-192E60608764}"/>
          </ac:spMkLst>
        </pc:spChg>
        <pc:spChg chg="add del">
          <ac:chgData name="Michael Waldo" userId="2669d2517ff7083e" providerId="LiveId" clId="{6C891D00-0AC5-41CF-AB46-5A40418D8DB9}" dt="2020-06-22T12:39:03.540" v="11070" actId="26606"/>
          <ac:spMkLst>
            <pc:docMk/>
            <pc:sldMk cId="3844011326" sldId="301"/>
            <ac:spMk id="20" creationId="{AAA7AB09-557C-41AD-9113-FF9F68FA1035}"/>
          </ac:spMkLst>
        </pc:spChg>
        <pc:spChg chg="add del">
          <ac:chgData name="Michael Waldo" userId="2669d2517ff7083e" providerId="LiveId" clId="{6C891D00-0AC5-41CF-AB46-5A40418D8DB9}" dt="2020-06-22T12:39:03.540" v="11070" actId="26606"/>
          <ac:spMkLst>
            <pc:docMk/>
            <pc:sldMk cId="3844011326" sldId="301"/>
            <ac:spMk id="22" creationId="{EF99ECAA-1F11-4937-BBA6-51935AB44C9D}"/>
          </ac:spMkLst>
        </pc:spChg>
        <pc:spChg chg="add del">
          <ac:chgData name="Michael Waldo" userId="2669d2517ff7083e" providerId="LiveId" clId="{6C891D00-0AC5-41CF-AB46-5A40418D8DB9}" dt="2020-06-22T12:39:03.540" v="11070" actId="26606"/>
          <ac:spMkLst>
            <pc:docMk/>
            <pc:sldMk cId="3844011326" sldId="301"/>
            <ac:spMk id="30" creationId="{1DB043B4-68C6-45B9-82AC-A5800EADB8DB}"/>
          </ac:spMkLst>
        </pc:spChg>
        <pc:spChg chg="add">
          <ac:chgData name="Michael Waldo" userId="2669d2517ff7083e" providerId="LiveId" clId="{6C891D00-0AC5-41CF-AB46-5A40418D8DB9}" dt="2020-06-22T12:39:03.560" v="11071" actId="26606"/>
          <ac:spMkLst>
            <pc:docMk/>
            <pc:sldMk cId="3844011326" sldId="301"/>
            <ac:spMk id="36" creationId="{F77FE770-280D-4DDD-96A8-7FD8E9BC312C}"/>
          </ac:spMkLst>
        </pc:spChg>
        <pc:spChg chg="add del">
          <ac:chgData name="Michael Waldo" userId="2669d2517ff7083e" providerId="LiveId" clId="{6C891D00-0AC5-41CF-AB46-5A40418D8DB9}" dt="2020-06-22T12:39:03.540" v="11070" actId="26606"/>
          <ac:spMkLst>
            <pc:docMk/>
            <pc:sldMk cId="3844011326" sldId="301"/>
            <ac:spMk id="37" creationId="{39B02BFF-E00A-48CF-A4A8-6A5C083086E3}"/>
          </ac:spMkLst>
        </pc:spChg>
        <pc:spChg chg="add">
          <ac:chgData name="Michael Waldo" userId="2669d2517ff7083e" providerId="LiveId" clId="{6C891D00-0AC5-41CF-AB46-5A40418D8DB9}" dt="2020-06-22T12:39:03.560" v="11071" actId="26606"/>
          <ac:spMkLst>
            <pc:docMk/>
            <pc:sldMk cId="3844011326" sldId="301"/>
            <ac:spMk id="38" creationId="{63437291-597B-452C-9CD1-AAA2D823DF54}"/>
          </ac:spMkLst>
        </pc:spChg>
        <pc:spChg chg="add">
          <ac:chgData name="Michael Waldo" userId="2669d2517ff7083e" providerId="LiveId" clId="{6C891D00-0AC5-41CF-AB46-5A40418D8DB9}" dt="2020-06-22T12:39:03.560" v="11071" actId="26606"/>
          <ac:spMkLst>
            <pc:docMk/>
            <pc:sldMk cId="3844011326" sldId="301"/>
            <ac:spMk id="39" creationId="{82184FF4-7029-4ED7-813A-192E60608764}"/>
          </ac:spMkLst>
        </pc:spChg>
        <pc:spChg chg="add">
          <ac:chgData name="Michael Waldo" userId="2669d2517ff7083e" providerId="LiveId" clId="{6C891D00-0AC5-41CF-AB46-5A40418D8DB9}" dt="2020-06-22T12:39:03.560" v="11071" actId="26606"/>
          <ac:spMkLst>
            <pc:docMk/>
            <pc:sldMk cId="3844011326" sldId="301"/>
            <ac:spMk id="40" creationId="{CF07E0C9-4EB6-4A7B-809B-0C5C5E21361A}"/>
          </ac:spMkLst>
        </pc:spChg>
        <pc:spChg chg="add">
          <ac:chgData name="Michael Waldo" userId="2669d2517ff7083e" providerId="LiveId" clId="{6C891D00-0AC5-41CF-AB46-5A40418D8DB9}" dt="2020-06-22T12:39:03.560" v="11071" actId="26606"/>
          <ac:spMkLst>
            <pc:docMk/>
            <pc:sldMk cId="3844011326" sldId="301"/>
            <ac:spMk id="41" creationId="{AAA7AB09-557C-41AD-9113-FF9F68FA1035}"/>
          </ac:spMkLst>
        </pc:spChg>
        <pc:spChg chg="add">
          <ac:chgData name="Michael Waldo" userId="2669d2517ff7083e" providerId="LiveId" clId="{6C891D00-0AC5-41CF-AB46-5A40418D8DB9}" dt="2020-06-22T12:39:03.560" v="11071" actId="26606"/>
          <ac:spMkLst>
            <pc:docMk/>
            <pc:sldMk cId="3844011326" sldId="301"/>
            <ac:spMk id="42" creationId="{6D5AEBCB-3691-4336-A5FB-0B0991ADA895}"/>
          </ac:spMkLst>
        </pc:spChg>
        <pc:spChg chg="add">
          <ac:chgData name="Michael Waldo" userId="2669d2517ff7083e" providerId="LiveId" clId="{6C891D00-0AC5-41CF-AB46-5A40418D8DB9}" dt="2020-06-22T12:39:03.560" v="11071" actId="26606"/>
          <ac:spMkLst>
            <pc:docMk/>
            <pc:sldMk cId="3844011326" sldId="301"/>
            <ac:spMk id="43" creationId="{EF99ECAA-1F11-4937-BBA6-51935AB44C9D}"/>
          </ac:spMkLst>
        </pc:spChg>
        <pc:spChg chg="add">
          <ac:chgData name="Michael Waldo" userId="2669d2517ff7083e" providerId="LiveId" clId="{6C891D00-0AC5-41CF-AB46-5A40418D8DB9}" dt="2020-06-22T12:39:03.560" v="11071" actId="26606"/>
          <ac:spMkLst>
            <pc:docMk/>
            <pc:sldMk cId="3844011326" sldId="301"/>
            <ac:spMk id="49" creationId="{1DB043B4-68C6-45B9-82AC-A5800EADB8DB}"/>
          </ac:spMkLst>
        </pc:spChg>
        <pc:grpChg chg="add del">
          <ac:chgData name="Michael Waldo" userId="2669d2517ff7083e" providerId="LiveId" clId="{6C891D00-0AC5-41CF-AB46-5A40418D8DB9}" dt="2020-06-22T12:39:03.540" v="11070" actId="26606"/>
          <ac:grpSpMkLst>
            <pc:docMk/>
            <pc:sldMk cId="3844011326" sldId="301"/>
            <ac:grpSpMk id="24" creationId="{79DE9FAB-6BBA-4CFE-B67D-77B47F01ECA4}"/>
          </ac:grpSpMkLst>
        </pc:grpChg>
        <pc:grpChg chg="add del">
          <ac:chgData name="Michael Waldo" userId="2669d2517ff7083e" providerId="LiveId" clId="{6C891D00-0AC5-41CF-AB46-5A40418D8DB9}" dt="2020-06-22T12:39:03.540" v="11070" actId="26606"/>
          <ac:grpSpMkLst>
            <pc:docMk/>
            <pc:sldMk cId="3844011326" sldId="301"/>
            <ac:grpSpMk id="32" creationId="{41F54C07-61D4-4BB1-A209-297754AD9C63}"/>
          </ac:grpSpMkLst>
        </pc:grpChg>
        <pc:grpChg chg="add">
          <ac:chgData name="Michael Waldo" userId="2669d2517ff7083e" providerId="LiveId" clId="{6C891D00-0AC5-41CF-AB46-5A40418D8DB9}" dt="2020-06-22T12:39:03.560" v="11071" actId="26606"/>
          <ac:grpSpMkLst>
            <pc:docMk/>
            <pc:sldMk cId="3844011326" sldId="301"/>
            <ac:grpSpMk id="44" creationId="{79DE9FAB-6BBA-4CFE-B67D-77B47F01ECA4}"/>
          </ac:grpSpMkLst>
        </pc:grpChg>
        <pc:grpChg chg="add">
          <ac:chgData name="Michael Waldo" userId="2669d2517ff7083e" providerId="LiveId" clId="{6C891D00-0AC5-41CF-AB46-5A40418D8DB9}" dt="2020-06-22T12:39:03.560" v="11071" actId="26606"/>
          <ac:grpSpMkLst>
            <pc:docMk/>
            <pc:sldMk cId="3844011326" sldId="301"/>
            <ac:grpSpMk id="50" creationId="{69EC2F64-8F06-4CEE-9EA2-76D0D2124726}"/>
          </ac:grpSpMkLst>
        </pc:grpChg>
        <pc:picChg chg="add del mod">
          <ac:chgData name="Michael Waldo" userId="2669d2517ff7083e" providerId="LiveId" clId="{6C891D00-0AC5-41CF-AB46-5A40418D8DB9}" dt="2020-06-22T12:37:55.888" v="11056" actId="478"/>
          <ac:picMkLst>
            <pc:docMk/>
            <pc:sldMk cId="3844011326" sldId="301"/>
            <ac:picMk id="5" creationId="{019A2173-3D3C-4437-8E97-E3A140E788BE}"/>
          </ac:picMkLst>
        </pc:picChg>
        <pc:picChg chg="add mod ord">
          <ac:chgData name="Michael Waldo" userId="2669d2517ff7083e" providerId="LiveId" clId="{6C891D00-0AC5-41CF-AB46-5A40418D8DB9}" dt="2020-06-22T12:39:03.560" v="11071" actId="26606"/>
          <ac:picMkLst>
            <pc:docMk/>
            <pc:sldMk cId="3844011326" sldId="301"/>
            <ac:picMk id="11" creationId="{F3D41EF1-A45A-4A1F-B426-97F5C53AD749}"/>
          </ac:picMkLst>
        </pc:picChg>
        <pc:picChg chg="add mod">
          <ac:chgData name="Michael Waldo" userId="2669d2517ff7083e" providerId="LiveId" clId="{6C891D00-0AC5-41CF-AB46-5A40418D8DB9}" dt="2020-06-22T12:39:03.560" v="11071" actId="26606"/>
          <ac:picMkLst>
            <pc:docMk/>
            <pc:sldMk cId="3844011326" sldId="301"/>
            <ac:picMk id="13" creationId="{C1DF10CF-251C-4B78-BFBD-35E63C72CC0B}"/>
          </ac:picMkLst>
        </pc:picChg>
      </pc:sldChg>
      <pc:sldChg chg="addSp delSp modSp new mod ord setBg">
        <pc:chgData name="Michael Waldo" userId="2669d2517ff7083e" providerId="LiveId" clId="{6C891D00-0AC5-41CF-AB46-5A40418D8DB9}" dt="2020-06-22T12:33:44.724" v="11050" actId="26606"/>
        <pc:sldMkLst>
          <pc:docMk/>
          <pc:sldMk cId="1666424718" sldId="302"/>
        </pc:sldMkLst>
        <pc:spChg chg="mod">
          <ac:chgData name="Michael Waldo" userId="2669d2517ff7083e" providerId="LiveId" clId="{6C891D00-0AC5-41CF-AB46-5A40418D8DB9}" dt="2020-06-22T12:33:44.724" v="11050" actId="26606"/>
          <ac:spMkLst>
            <pc:docMk/>
            <pc:sldMk cId="1666424718" sldId="302"/>
            <ac:spMk id="2" creationId="{327D0D44-4B87-49D2-8AF5-48436060D03F}"/>
          </ac:spMkLst>
        </pc:spChg>
        <pc:spChg chg="del">
          <ac:chgData name="Michael Waldo" userId="2669d2517ff7083e" providerId="LiveId" clId="{6C891D00-0AC5-41CF-AB46-5A40418D8DB9}" dt="2020-06-22T11:51:12.808" v="10574"/>
          <ac:spMkLst>
            <pc:docMk/>
            <pc:sldMk cId="1666424718" sldId="302"/>
            <ac:spMk id="3" creationId="{D5A55CDD-2E2A-4732-8FDF-891468E63B9F}"/>
          </ac:spMkLst>
        </pc:spChg>
        <pc:spChg chg="add del mod">
          <ac:chgData name="Michael Waldo" userId="2669d2517ff7083e" providerId="LiveId" clId="{6C891D00-0AC5-41CF-AB46-5A40418D8DB9}" dt="2020-06-22T12:33:33.554" v="11043" actId="931"/>
          <ac:spMkLst>
            <pc:docMk/>
            <pc:sldMk cId="1666424718" sldId="302"/>
            <ac:spMk id="4" creationId="{F6EFE05C-FDBD-424F-A113-FF8C7042415D}"/>
          </ac:spMkLst>
        </pc:spChg>
        <pc:spChg chg="add del mod">
          <ac:chgData name="Michael Waldo" userId="2669d2517ff7083e" providerId="LiveId" clId="{6C891D00-0AC5-41CF-AB46-5A40418D8DB9}" dt="2020-06-22T12:33:44.724" v="11050" actId="26606"/>
          <ac:spMkLst>
            <pc:docMk/>
            <pc:sldMk cId="1666424718" sldId="302"/>
            <ac:spMk id="5" creationId="{7697445B-80ED-4D69-B482-CC6FE30AA7C3}"/>
          </ac:spMkLst>
        </pc:spChg>
        <pc:spChg chg="add">
          <ac:chgData name="Michael Waldo" userId="2669d2517ff7083e" providerId="LiveId" clId="{6C891D00-0AC5-41CF-AB46-5A40418D8DB9}" dt="2020-06-22T12:33:44.724" v="11050" actId="26606"/>
          <ac:spMkLst>
            <pc:docMk/>
            <pc:sldMk cId="1666424718" sldId="302"/>
            <ac:spMk id="12" creationId="{82184FF4-7029-4ED7-813A-192E60608764}"/>
          </ac:spMkLst>
        </pc:spChg>
        <pc:spChg chg="add">
          <ac:chgData name="Michael Waldo" userId="2669d2517ff7083e" providerId="LiveId" clId="{6C891D00-0AC5-41CF-AB46-5A40418D8DB9}" dt="2020-06-22T12:33:44.724" v="11050" actId="26606"/>
          <ac:spMkLst>
            <pc:docMk/>
            <pc:sldMk cId="1666424718" sldId="302"/>
            <ac:spMk id="14" creationId="{AAA7AB09-557C-41AD-9113-FF9F68FA1035}"/>
          </ac:spMkLst>
        </pc:spChg>
        <pc:spChg chg="add">
          <ac:chgData name="Michael Waldo" userId="2669d2517ff7083e" providerId="LiveId" clId="{6C891D00-0AC5-41CF-AB46-5A40418D8DB9}" dt="2020-06-22T12:33:44.724" v="11050" actId="26606"/>
          <ac:spMkLst>
            <pc:docMk/>
            <pc:sldMk cId="1666424718" sldId="302"/>
            <ac:spMk id="16" creationId="{EF99ECAA-1F11-4937-BBA6-51935AB44C9D}"/>
          </ac:spMkLst>
        </pc:spChg>
        <pc:spChg chg="add">
          <ac:chgData name="Michael Waldo" userId="2669d2517ff7083e" providerId="LiveId" clId="{6C891D00-0AC5-41CF-AB46-5A40418D8DB9}" dt="2020-06-22T12:33:44.724" v="11050" actId="26606"/>
          <ac:spMkLst>
            <pc:docMk/>
            <pc:sldMk cId="1666424718" sldId="302"/>
            <ac:spMk id="24" creationId="{1DB043B4-68C6-45B9-82AC-A5800EADB8DB}"/>
          </ac:spMkLst>
        </pc:spChg>
        <pc:spChg chg="add">
          <ac:chgData name="Michael Waldo" userId="2669d2517ff7083e" providerId="LiveId" clId="{6C891D00-0AC5-41CF-AB46-5A40418D8DB9}" dt="2020-06-22T12:33:44.724" v="11050" actId="26606"/>
          <ac:spMkLst>
            <pc:docMk/>
            <pc:sldMk cId="1666424718" sldId="302"/>
            <ac:spMk id="26" creationId="{28A00A08-E4E6-4184-B484-E0E034072AE0}"/>
          </ac:spMkLst>
        </pc:spChg>
        <pc:grpChg chg="add">
          <ac:chgData name="Michael Waldo" userId="2669d2517ff7083e" providerId="LiveId" clId="{6C891D00-0AC5-41CF-AB46-5A40418D8DB9}" dt="2020-06-22T12:33:44.724" v="11050" actId="26606"/>
          <ac:grpSpMkLst>
            <pc:docMk/>
            <pc:sldMk cId="1666424718" sldId="302"/>
            <ac:grpSpMk id="18" creationId="{79DE9FAB-6BBA-4CFE-B67D-77B47F01ECA4}"/>
          </ac:grpSpMkLst>
        </pc:grpChg>
        <pc:grpChg chg="add">
          <ac:chgData name="Michael Waldo" userId="2669d2517ff7083e" providerId="LiveId" clId="{6C891D00-0AC5-41CF-AB46-5A40418D8DB9}" dt="2020-06-22T12:33:44.724" v="11050" actId="26606"/>
          <ac:grpSpMkLst>
            <pc:docMk/>
            <pc:sldMk cId="1666424718" sldId="302"/>
            <ac:grpSpMk id="28" creationId="{0780E404-3121-4F33-AF2D-65F659A97798}"/>
          </ac:grpSpMkLst>
        </pc:grpChg>
        <pc:grpChg chg="add">
          <ac:chgData name="Michael Waldo" userId="2669d2517ff7083e" providerId="LiveId" clId="{6C891D00-0AC5-41CF-AB46-5A40418D8DB9}" dt="2020-06-22T12:33:44.724" v="11050" actId="26606"/>
          <ac:grpSpMkLst>
            <pc:docMk/>
            <pc:sldMk cId="1666424718" sldId="302"/>
            <ac:grpSpMk id="32" creationId="{4B158E9A-DBF4-4AA7-B6B7-8C8EB2FBDD68}"/>
          </ac:grpSpMkLst>
        </pc:grpChg>
        <pc:picChg chg="add mod">
          <ac:chgData name="Michael Waldo" userId="2669d2517ff7083e" providerId="LiveId" clId="{6C891D00-0AC5-41CF-AB46-5A40418D8DB9}" dt="2020-06-22T12:33:44.724" v="11050" actId="26606"/>
          <ac:picMkLst>
            <pc:docMk/>
            <pc:sldMk cId="1666424718" sldId="302"/>
            <ac:picMk id="7" creationId="{0C81E6AE-7C69-49EF-BE19-359B98613AEA}"/>
          </ac:picMkLst>
        </pc:picChg>
      </pc:sldChg>
      <pc:sldChg chg="addSp delSp modSp new del mod">
        <pc:chgData name="Michael Waldo" userId="2669d2517ff7083e" providerId="LiveId" clId="{6C891D00-0AC5-41CF-AB46-5A40418D8DB9}" dt="2020-06-22T11:49:31.308" v="10542" actId="680"/>
        <pc:sldMkLst>
          <pc:docMk/>
          <pc:sldMk cId="3185769979" sldId="302"/>
        </pc:sldMkLst>
        <pc:spChg chg="mod">
          <ac:chgData name="Michael Waldo" userId="2669d2517ff7083e" providerId="LiveId" clId="{6C891D00-0AC5-41CF-AB46-5A40418D8DB9}" dt="2020-06-22T11:49:30.942" v="10541" actId="20577"/>
          <ac:spMkLst>
            <pc:docMk/>
            <pc:sldMk cId="3185769979" sldId="302"/>
            <ac:spMk id="2" creationId="{B37AD579-F240-4F9E-BF1C-F1A8C49D2857}"/>
          </ac:spMkLst>
        </pc:spChg>
        <pc:spChg chg="add del">
          <ac:chgData name="Michael Waldo" userId="2669d2517ff7083e" providerId="LiveId" clId="{6C891D00-0AC5-41CF-AB46-5A40418D8DB9}" dt="2020-06-22T11:49:27.483" v="10538"/>
          <ac:spMkLst>
            <pc:docMk/>
            <pc:sldMk cId="3185769979" sldId="302"/>
            <ac:spMk id="3" creationId="{505C03D4-9928-4F1C-AE30-3819ECB8678C}"/>
          </ac:spMkLst>
        </pc:spChg>
        <pc:spChg chg="add del mod">
          <ac:chgData name="Michael Waldo" userId="2669d2517ff7083e" providerId="LiveId" clId="{6C891D00-0AC5-41CF-AB46-5A40418D8DB9}" dt="2020-06-22T11:49:27.483" v="10538"/>
          <ac:spMkLst>
            <pc:docMk/>
            <pc:sldMk cId="3185769979" sldId="302"/>
            <ac:spMk id="4" creationId="{0C034096-DD4F-4EAF-B228-F339FFBA7D0E}"/>
          </ac:spMkLst>
        </pc:spChg>
        <pc:spChg chg="add del mod">
          <ac:chgData name="Michael Waldo" userId="2669d2517ff7083e" providerId="LiveId" clId="{6C891D00-0AC5-41CF-AB46-5A40418D8DB9}" dt="2020-06-22T11:49:27.483" v="10538"/>
          <ac:spMkLst>
            <pc:docMk/>
            <pc:sldMk cId="3185769979" sldId="302"/>
            <ac:spMk id="5" creationId="{3293B3A6-46A7-42EC-A9D8-783925918D30}"/>
          </ac:spMkLst>
        </pc:spChg>
      </pc:sldChg>
      <pc:sldChg chg="addSp delSp modSp new mod ord">
        <pc:chgData name="Michael Waldo" userId="2669d2517ff7083e" providerId="LiveId" clId="{6C891D00-0AC5-41CF-AB46-5A40418D8DB9}" dt="2020-06-22T12:04:06.746" v="11025"/>
        <pc:sldMkLst>
          <pc:docMk/>
          <pc:sldMk cId="4026237306" sldId="303"/>
        </pc:sldMkLst>
        <pc:spChg chg="mod">
          <ac:chgData name="Michael Waldo" userId="2669d2517ff7083e" providerId="LiveId" clId="{6C891D00-0AC5-41CF-AB46-5A40418D8DB9}" dt="2020-06-22T12:04:01.639" v="11023" actId="20577"/>
          <ac:spMkLst>
            <pc:docMk/>
            <pc:sldMk cId="4026237306" sldId="303"/>
            <ac:spMk id="2" creationId="{9F437354-23D8-4C01-B9BD-63C163C941FC}"/>
          </ac:spMkLst>
        </pc:spChg>
        <pc:spChg chg="del">
          <ac:chgData name="Michael Waldo" userId="2669d2517ff7083e" providerId="LiveId" clId="{6C891D00-0AC5-41CF-AB46-5A40418D8DB9}" dt="2020-06-22T12:02:38.823" v="11012"/>
          <ac:spMkLst>
            <pc:docMk/>
            <pc:sldMk cId="4026237306" sldId="303"/>
            <ac:spMk id="3" creationId="{0A7D10AD-B22D-4EDB-8770-1D5F95B78F77}"/>
          </ac:spMkLst>
        </pc:spChg>
        <pc:spChg chg="add del mod">
          <ac:chgData name="Michael Waldo" userId="2669d2517ff7083e" providerId="LiveId" clId="{6C891D00-0AC5-41CF-AB46-5A40418D8DB9}" dt="2020-06-22T12:02:44.243" v="11013"/>
          <ac:spMkLst>
            <pc:docMk/>
            <pc:sldMk cId="4026237306" sldId="303"/>
            <ac:spMk id="4" creationId="{A50422C2-AEBB-491F-B16D-59FF5E93C516}"/>
          </ac:spMkLst>
        </pc:spChg>
        <pc:spChg chg="add del mod">
          <ac:chgData name="Michael Waldo" userId="2669d2517ff7083e" providerId="LiveId" clId="{6C891D00-0AC5-41CF-AB46-5A40418D8DB9}" dt="2020-06-22T12:03:34.491" v="11015"/>
          <ac:spMkLst>
            <pc:docMk/>
            <pc:sldMk cId="4026237306" sldId="303"/>
            <ac:spMk id="5" creationId="{B24AB79F-F7AD-4890-9A41-8133CF3F67B4}"/>
          </ac:spMkLst>
        </pc:spChg>
        <pc:picChg chg="add mod">
          <ac:chgData name="Michael Waldo" userId="2669d2517ff7083e" providerId="LiveId" clId="{6C891D00-0AC5-41CF-AB46-5A40418D8DB9}" dt="2020-06-22T12:02:46.352" v="11014" actId="14100"/>
          <ac:picMkLst>
            <pc:docMk/>
            <pc:sldMk cId="4026237306" sldId="303"/>
            <ac:picMk id="6" creationId="{6BC7FE05-D216-482C-A162-7098FCB86BF5}"/>
          </ac:picMkLst>
        </pc:picChg>
        <pc:picChg chg="add mod">
          <ac:chgData name="Michael Waldo" userId="2669d2517ff7083e" providerId="LiveId" clId="{6C891D00-0AC5-41CF-AB46-5A40418D8DB9}" dt="2020-06-22T12:03:38.631" v="11017" actId="14100"/>
          <ac:picMkLst>
            <pc:docMk/>
            <pc:sldMk cId="4026237306" sldId="303"/>
            <ac:picMk id="7" creationId="{0F3C5C33-87BC-4E40-A26A-CC44BC673DBC}"/>
          </ac:picMkLst>
        </pc:picChg>
      </pc:sldChg>
      <pc:sldChg chg="addSp delSp modSp new mod setBg">
        <pc:chgData name="Michael Waldo" userId="2669d2517ff7083e" providerId="LiveId" clId="{6C891D00-0AC5-41CF-AB46-5A40418D8DB9}" dt="2020-06-22T12:36:08.047" v="11054" actId="26606"/>
        <pc:sldMkLst>
          <pc:docMk/>
          <pc:sldMk cId="281231624" sldId="304"/>
        </pc:sldMkLst>
        <pc:spChg chg="mod">
          <ac:chgData name="Michael Waldo" userId="2669d2517ff7083e" providerId="LiveId" clId="{6C891D00-0AC5-41CF-AB46-5A40418D8DB9}" dt="2020-06-22T12:36:08.047" v="11054" actId="26606"/>
          <ac:spMkLst>
            <pc:docMk/>
            <pc:sldMk cId="281231624" sldId="304"/>
            <ac:spMk id="2" creationId="{E00D4616-4F15-4BE7-A341-41797F775680}"/>
          </ac:spMkLst>
        </pc:spChg>
        <pc:spChg chg="del">
          <ac:chgData name="Michael Waldo" userId="2669d2517ff7083e" providerId="LiveId" clId="{6C891D00-0AC5-41CF-AB46-5A40418D8DB9}" dt="2020-06-22T12:36:01.764" v="11051" actId="931"/>
          <ac:spMkLst>
            <pc:docMk/>
            <pc:sldMk cId="281231624" sldId="304"/>
            <ac:spMk id="3" creationId="{99D803C5-A8C8-41D4-B1DA-A32EF141E905}"/>
          </ac:spMkLst>
        </pc:spChg>
        <pc:spChg chg="add">
          <ac:chgData name="Michael Waldo" userId="2669d2517ff7083e" providerId="LiveId" clId="{6C891D00-0AC5-41CF-AB46-5A40418D8DB9}" dt="2020-06-22T12:36:08.047" v="11054" actId="26606"/>
          <ac:spMkLst>
            <pc:docMk/>
            <pc:sldMk cId="281231624" sldId="304"/>
            <ac:spMk id="10" creationId="{82184FF4-7029-4ED7-813A-192E60608764}"/>
          </ac:spMkLst>
        </pc:spChg>
        <pc:spChg chg="add">
          <ac:chgData name="Michael Waldo" userId="2669d2517ff7083e" providerId="LiveId" clId="{6C891D00-0AC5-41CF-AB46-5A40418D8DB9}" dt="2020-06-22T12:36:08.047" v="11054" actId="26606"/>
          <ac:spMkLst>
            <pc:docMk/>
            <pc:sldMk cId="281231624" sldId="304"/>
            <ac:spMk id="12" creationId="{AAA7AB09-557C-41AD-9113-FF9F68FA1035}"/>
          </ac:spMkLst>
        </pc:spChg>
        <pc:spChg chg="add">
          <ac:chgData name="Michael Waldo" userId="2669d2517ff7083e" providerId="LiveId" clId="{6C891D00-0AC5-41CF-AB46-5A40418D8DB9}" dt="2020-06-22T12:36:08.047" v="11054" actId="26606"/>
          <ac:spMkLst>
            <pc:docMk/>
            <pc:sldMk cId="281231624" sldId="304"/>
            <ac:spMk id="14" creationId="{EF99ECAA-1F11-4937-BBA6-51935AB44C9D}"/>
          </ac:spMkLst>
        </pc:spChg>
        <pc:spChg chg="add">
          <ac:chgData name="Michael Waldo" userId="2669d2517ff7083e" providerId="LiveId" clId="{6C891D00-0AC5-41CF-AB46-5A40418D8DB9}" dt="2020-06-22T12:36:08.047" v="11054" actId="26606"/>
          <ac:spMkLst>
            <pc:docMk/>
            <pc:sldMk cId="281231624" sldId="304"/>
            <ac:spMk id="22" creationId="{1DB043B4-68C6-45B9-82AC-A5800EADB8DB}"/>
          </ac:spMkLst>
        </pc:spChg>
        <pc:spChg chg="add">
          <ac:chgData name="Michael Waldo" userId="2669d2517ff7083e" providerId="LiveId" clId="{6C891D00-0AC5-41CF-AB46-5A40418D8DB9}" dt="2020-06-22T12:36:08.047" v="11054" actId="26606"/>
          <ac:spMkLst>
            <pc:docMk/>
            <pc:sldMk cId="281231624" sldId="304"/>
            <ac:spMk id="24" creationId="{28A00A08-E4E6-4184-B484-E0E034072AE0}"/>
          </ac:spMkLst>
        </pc:spChg>
        <pc:grpChg chg="add">
          <ac:chgData name="Michael Waldo" userId="2669d2517ff7083e" providerId="LiveId" clId="{6C891D00-0AC5-41CF-AB46-5A40418D8DB9}" dt="2020-06-22T12:36:08.047" v="11054" actId="26606"/>
          <ac:grpSpMkLst>
            <pc:docMk/>
            <pc:sldMk cId="281231624" sldId="304"/>
            <ac:grpSpMk id="16" creationId="{79DE9FAB-6BBA-4CFE-B67D-77B47F01ECA4}"/>
          </ac:grpSpMkLst>
        </pc:grpChg>
        <pc:grpChg chg="add">
          <ac:chgData name="Michael Waldo" userId="2669d2517ff7083e" providerId="LiveId" clId="{6C891D00-0AC5-41CF-AB46-5A40418D8DB9}" dt="2020-06-22T12:36:08.047" v="11054" actId="26606"/>
          <ac:grpSpMkLst>
            <pc:docMk/>
            <pc:sldMk cId="281231624" sldId="304"/>
            <ac:grpSpMk id="26" creationId="{0780E404-3121-4F33-AF2D-65F659A97798}"/>
          </ac:grpSpMkLst>
        </pc:grpChg>
        <pc:grpChg chg="add">
          <ac:chgData name="Michael Waldo" userId="2669d2517ff7083e" providerId="LiveId" clId="{6C891D00-0AC5-41CF-AB46-5A40418D8DB9}" dt="2020-06-22T12:36:08.047" v="11054" actId="26606"/>
          <ac:grpSpMkLst>
            <pc:docMk/>
            <pc:sldMk cId="281231624" sldId="304"/>
            <ac:grpSpMk id="30" creationId="{4B158E9A-DBF4-4AA7-B6B7-8C8EB2FBDD68}"/>
          </ac:grpSpMkLst>
        </pc:grpChg>
        <pc:picChg chg="add mod">
          <ac:chgData name="Michael Waldo" userId="2669d2517ff7083e" providerId="LiveId" clId="{6C891D00-0AC5-41CF-AB46-5A40418D8DB9}" dt="2020-06-22T12:36:08.047" v="11054" actId="26606"/>
          <ac:picMkLst>
            <pc:docMk/>
            <pc:sldMk cId="281231624" sldId="304"/>
            <ac:picMk id="5" creationId="{C81907D9-F490-4FC6-B113-1804C96F7155}"/>
          </ac:picMkLst>
        </pc:picChg>
      </pc:sldChg>
      <pc:sldChg chg="modSp new mod">
        <pc:chgData name="Michael Waldo" userId="2669d2517ff7083e" providerId="LiveId" clId="{6C891D00-0AC5-41CF-AB46-5A40418D8DB9}" dt="2020-06-22T13:00:56.889" v="11997" actId="20577"/>
        <pc:sldMkLst>
          <pc:docMk/>
          <pc:sldMk cId="2262525894" sldId="305"/>
        </pc:sldMkLst>
        <pc:spChg chg="mod">
          <ac:chgData name="Michael Waldo" userId="2669d2517ff7083e" providerId="LiveId" clId="{6C891D00-0AC5-41CF-AB46-5A40418D8DB9}" dt="2020-06-22T13:00:18.664" v="11961" actId="20577"/>
          <ac:spMkLst>
            <pc:docMk/>
            <pc:sldMk cId="2262525894" sldId="305"/>
            <ac:spMk id="2" creationId="{EF144BBE-47CA-4AC4-AD95-864AC73E45FF}"/>
          </ac:spMkLst>
        </pc:spChg>
        <pc:spChg chg="mod">
          <ac:chgData name="Michael Waldo" userId="2669d2517ff7083e" providerId="LiveId" clId="{6C891D00-0AC5-41CF-AB46-5A40418D8DB9}" dt="2020-06-22T13:00:56.889" v="11997" actId="20577"/>
          <ac:spMkLst>
            <pc:docMk/>
            <pc:sldMk cId="2262525894" sldId="305"/>
            <ac:spMk id="3" creationId="{14EEAC41-F917-45FC-8B16-17610CE7CBB7}"/>
          </ac:spMkLst>
        </pc:spChg>
      </pc:sldChg>
      <pc:sldChg chg="new del">
        <pc:chgData name="Michael Waldo" userId="2669d2517ff7083e" providerId="LiveId" clId="{6C891D00-0AC5-41CF-AB46-5A40418D8DB9}" dt="2020-06-22T12:02:34.305" v="11011" actId="680"/>
        <pc:sldMkLst>
          <pc:docMk/>
          <pc:sldMk cId="4027649809" sldId="305"/>
        </pc:sldMkLst>
      </pc:sldChg>
      <pc:sldChg chg="addSp delSp modSp new mod">
        <pc:chgData name="Michael Waldo" userId="2669d2517ff7083e" providerId="LiveId" clId="{6C891D00-0AC5-41CF-AB46-5A40418D8DB9}" dt="2020-06-22T12:56:45.215" v="11138" actId="20577"/>
        <pc:sldMkLst>
          <pc:docMk/>
          <pc:sldMk cId="1494774336" sldId="306"/>
        </pc:sldMkLst>
        <pc:spChg chg="del">
          <ac:chgData name="Michael Waldo" userId="2669d2517ff7083e" providerId="LiveId" clId="{6C891D00-0AC5-41CF-AB46-5A40418D8DB9}" dt="2020-06-22T12:56:37.698" v="11110"/>
          <ac:spMkLst>
            <pc:docMk/>
            <pc:sldMk cId="1494774336" sldId="306"/>
            <ac:spMk id="2" creationId="{1D06EDA2-73A0-4D37-9B0C-F45B1A776A95}"/>
          </ac:spMkLst>
        </pc:spChg>
        <pc:spChg chg="del">
          <ac:chgData name="Michael Waldo" userId="2669d2517ff7083e" providerId="LiveId" clId="{6C891D00-0AC5-41CF-AB46-5A40418D8DB9}" dt="2020-06-22T12:56:37.698" v="11110"/>
          <ac:spMkLst>
            <pc:docMk/>
            <pc:sldMk cId="1494774336" sldId="306"/>
            <ac:spMk id="3" creationId="{051E0FDD-7D84-481D-A7CB-4B611DDC804C}"/>
          </ac:spMkLst>
        </pc:spChg>
        <pc:spChg chg="add mod">
          <ac:chgData name="Michael Waldo" userId="2669d2517ff7083e" providerId="LiveId" clId="{6C891D00-0AC5-41CF-AB46-5A40418D8DB9}" dt="2020-06-22T12:56:45.215" v="11138" actId="20577"/>
          <ac:spMkLst>
            <pc:docMk/>
            <pc:sldMk cId="1494774336" sldId="306"/>
            <ac:spMk id="4" creationId="{DA6A412E-EE4A-4DBC-9288-A0648A907F4C}"/>
          </ac:spMkLst>
        </pc:spChg>
      </pc:sldChg>
      <pc:sldChg chg="addSp delSp modSp new mod ord setBg">
        <pc:chgData name="Michael Waldo" userId="2669d2517ff7083e" providerId="LiveId" clId="{6C891D00-0AC5-41CF-AB46-5A40418D8DB9}" dt="2020-06-22T13:36:08.932" v="12017"/>
        <pc:sldMkLst>
          <pc:docMk/>
          <pc:sldMk cId="742137958" sldId="307"/>
        </pc:sldMkLst>
        <pc:spChg chg="mod">
          <ac:chgData name="Michael Waldo" userId="2669d2517ff7083e" providerId="LiveId" clId="{6C891D00-0AC5-41CF-AB46-5A40418D8DB9}" dt="2020-06-22T13:35:07.224" v="12015" actId="26606"/>
          <ac:spMkLst>
            <pc:docMk/>
            <pc:sldMk cId="742137958" sldId="307"/>
            <ac:spMk id="2" creationId="{9ED3FB24-7227-4074-85EE-EDDF9DBC5185}"/>
          </ac:spMkLst>
        </pc:spChg>
        <pc:spChg chg="del">
          <ac:chgData name="Michael Waldo" userId="2669d2517ff7083e" providerId="LiveId" clId="{6C891D00-0AC5-41CF-AB46-5A40418D8DB9}" dt="2020-06-22T13:35:02.242" v="12012"/>
          <ac:spMkLst>
            <pc:docMk/>
            <pc:sldMk cId="742137958" sldId="307"/>
            <ac:spMk id="3" creationId="{1C0DFF2E-171D-4823-AC34-C05A5FD2653C}"/>
          </ac:spMkLst>
        </pc:spChg>
        <pc:spChg chg="add">
          <ac:chgData name="Michael Waldo" userId="2669d2517ff7083e" providerId="LiveId" clId="{6C891D00-0AC5-41CF-AB46-5A40418D8DB9}" dt="2020-06-22T13:35:07.224" v="12015" actId="26606"/>
          <ac:spMkLst>
            <pc:docMk/>
            <pc:sldMk cId="742137958" sldId="307"/>
            <ac:spMk id="71" creationId="{82184FF4-7029-4ED7-813A-192E60608764}"/>
          </ac:spMkLst>
        </pc:spChg>
        <pc:spChg chg="add">
          <ac:chgData name="Michael Waldo" userId="2669d2517ff7083e" providerId="LiveId" clId="{6C891D00-0AC5-41CF-AB46-5A40418D8DB9}" dt="2020-06-22T13:35:07.224" v="12015" actId="26606"/>
          <ac:spMkLst>
            <pc:docMk/>
            <pc:sldMk cId="742137958" sldId="307"/>
            <ac:spMk id="73" creationId="{AAA7AB09-557C-41AD-9113-FF9F68FA1035}"/>
          </ac:spMkLst>
        </pc:spChg>
        <pc:spChg chg="add">
          <ac:chgData name="Michael Waldo" userId="2669d2517ff7083e" providerId="LiveId" clId="{6C891D00-0AC5-41CF-AB46-5A40418D8DB9}" dt="2020-06-22T13:35:07.224" v="12015" actId="26606"/>
          <ac:spMkLst>
            <pc:docMk/>
            <pc:sldMk cId="742137958" sldId="307"/>
            <ac:spMk id="75" creationId="{EF99ECAA-1F11-4937-BBA6-51935AB44C9D}"/>
          </ac:spMkLst>
        </pc:spChg>
        <pc:spChg chg="add">
          <ac:chgData name="Michael Waldo" userId="2669d2517ff7083e" providerId="LiveId" clId="{6C891D00-0AC5-41CF-AB46-5A40418D8DB9}" dt="2020-06-22T13:35:07.224" v="12015" actId="26606"/>
          <ac:spMkLst>
            <pc:docMk/>
            <pc:sldMk cId="742137958" sldId="307"/>
            <ac:spMk id="83" creationId="{1DB043B4-68C6-45B9-82AC-A5800EADB8DB}"/>
          </ac:spMkLst>
        </pc:spChg>
        <pc:spChg chg="add">
          <ac:chgData name="Michael Waldo" userId="2669d2517ff7083e" providerId="LiveId" clId="{6C891D00-0AC5-41CF-AB46-5A40418D8DB9}" dt="2020-06-22T13:35:07.224" v="12015" actId="26606"/>
          <ac:spMkLst>
            <pc:docMk/>
            <pc:sldMk cId="742137958" sldId="307"/>
            <ac:spMk id="85" creationId="{28A00A08-E4E6-4184-B484-E0E034072AE0}"/>
          </ac:spMkLst>
        </pc:spChg>
        <pc:grpChg chg="add">
          <ac:chgData name="Michael Waldo" userId="2669d2517ff7083e" providerId="LiveId" clId="{6C891D00-0AC5-41CF-AB46-5A40418D8DB9}" dt="2020-06-22T13:35:07.224" v="12015" actId="26606"/>
          <ac:grpSpMkLst>
            <pc:docMk/>
            <pc:sldMk cId="742137958" sldId="307"/>
            <ac:grpSpMk id="77" creationId="{79DE9FAB-6BBA-4CFE-B67D-77B47F01ECA4}"/>
          </ac:grpSpMkLst>
        </pc:grpChg>
        <pc:grpChg chg="add">
          <ac:chgData name="Michael Waldo" userId="2669d2517ff7083e" providerId="LiveId" clId="{6C891D00-0AC5-41CF-AB46-5A40418D8DB9}" dt="2020-06-22T13:35:07.224" v="12015" actId="26606"/>
          <ac:grpSpMkLst>
            <pc:docMk/>
            <pc:sldMk cId="742137958" sldId="307"/>
            <ac:grpSpMk id="87" creationId="{0780E404-3121-4F33-AF2D-65F659A97798}"/>
          </ac:grpSpMkLst>
        </pc:grpChg>
        <pc:grpChg chg="add">
          <ac:chgData name="Michael Waldo" userId="2669d2517ff7083e" providerId="LiveId" clId="{6C891D00-0AC5-41CF-AB46-5A40418D8DB9}" dt="2020-06-22T13:35:07.224" v="12015" actId="26606"/>
          <ac:grpSpMkLst>
            <pc:docMk/>
            <pc:sldMk cId="742137958" sldId="307"/>
            <ac:grpSpMk id="91" creationId="{4B158E9A-DBF4-4AA7-B6B7-8C8EB2FBDD68}"/>
          </ac:grpSpMkLst>
        </pc:grpChg>
        <pc:picChg chg="add mod">
          <ac:chgData name="Michael Waldo" userId="2669d2517ff7083e" providerId="LiveId" clId="{6C891D00-0AC5-41CF-AB46-5A40418D8DB9}" dt="2020-06-22T13:35:07.224" v="12015" actId="26606"/>
          <ac:picMkLst>
            <pc:docMk/>
            <pc:sldMk cId="742137958" sldId="307"/>
            <ac:picMk id="5122" creationId="{C89EA92C-750C-40E7-856B-CD3B7356E20B}"/>
          </ac:picMkLst>
        </pc:picChg>
      </pc:sldChg>
      <pc:sldChg chg="modSp new mod">
        <pc:chgData name="Michael Waldo" userId="2669d2517ff7083e" providerId="LiveId" clId="{6C891D00-0AC5-41CF-AB46-5A40418D8DB9}" dt="2020-06-22T14:02:30.558" v="12029" actId="20577"/>
        <pc:sldMkLst>
          <pc:docMk/>
          <pc:sldMk cId="125411996" sldId="308"/>
        </pc:sldMkLst>
        <pc:spChg chg="mod">
          <ac:chgData name="Michael Waldo" userId="2669d2517ff7083e" providerId="LiveId" clId="{6C891D00-0AC5-41CF-AB46-5A40418D8DB9}" dt="2020-06-22T14:02:30.558" v="12029" actId="20577"/>
          <ac:spMkLst>
            <pc:docMk/>
            <pc:sldMk cId="125411996" sldId="308"/>
            <ac:spMk id="2" creationId="{0E333D43-2A80-417D-A65A-CBC8ADAB57CC}"/>
          </ac:spMkLst>
        </pc:spChg>
      </pc:sldChg>
      <pc:sldChg chg="addSp delSp modSp new mod setBg">
        <pc:chgData name="Michael Waldo" userId="2669d2517ff7083e" providerId="LiveId" clId="{6C891D00-0AC5-41CF-AB46-5A40418D8DB9}" dt="2020-06-22T16:04:09.778" v="12079" actId="27636"/>
        <pc:sldMkLst>
          <pc:docMk/>
          <pc:sldMk cId="3739258507" sldId="309"/>
        </pc:sldMkLst>
        <pc:spChg chg="del">
          <ac:chgData name="Michael Waldo" userId="2669d2517ff7083e" providerId="LiveId" clId="{6C891D00-0AC5-41CF-AB46-5A40418D8DB9}" dt="2020-06-22T16:00:50.549" v="12032"/>
          <ac:spMkLst>
            <pc:docMk/>
            <pc:sldMk cId="3739258507" sldId="309"/>
            <ac:spMk id="2" creationId="{8BC1ED10-7F28-4660-9371-C2290C1CF944}"/>
          </ac:spMkLst>
        </pc:spChg>
        <pc:spChg chg="del">
          <ac:chgData name="Michael Waldo" userId="2669d2517ff7083e" providerId="LiveId" clId="{6C891D00-0AC5-41CF-AB46-5A40418D8DB9}" dt="2020-06-22T16:00:50.549" v="12032"/>
          <ac:spMkLst>
            <pc:docMk/>
            <pc:sldMk cId="3739258507" sldId="309"/>
            <ac:spMk id="3" creationId="{C508457B-AD41-48E0-B89B-E5198A8EA652}"/>
          </ac:spMkLst>
        </pc:spChg>
        <pc:spChg chg="add del mod">
          <ac:chgData name="Michael Waldo" userId="2669d2517ff7083e" providerId="LiveId" clId="{6C891D00-0AC5-41CF-AB46-5A40418D8DB9}" dt="2020-06-22T16:00:52.973" v="12033"/>
          <ac:spMkLst>
            <pc:docMk/>
            <pc:sldMk cId="3739258507" sldId="309"/>
            <ac:spMk id="4" creationId="{7B6D15C4-DCBD-47BA-81AC-43437989F781}"/>
          </ac:spMkLst>
        </pc:spChg>
        <pc:spChg chg="add del mod">
          <ac:chgData name="Michael Waldo" userId="2669d2517ff7083e" providerId="LiveId" clId="{6C891D00-0AC5-41CF-AB46-5A40418D8DB9}" dt="2020-06-22T16:00:52.973" v="12033"/>
          <ac:spMkLst>
            <pc:docMk/>
            <pc:sldMk cId="3739258507" sldId="309"/>
            <ac:spMk id="5" creationId="{129C4D6E-E2F1-4D39-BFA4-814C34FB9869}"/>
          </ac:spMkLst>
        </pc:spChg>
        <pc:spChg chg="add del mod">
          <ac:chgData name="Michael Waldo" userId="2669d2517ff7083e" providerId="LiveId" clId="{6C891D00-0AC5-41CF-AB46-5A40418D8DB9}" dt="2020-06-22T16:03:48.100" v="12071" actId="478"/>
          <ac:spMkLst>
            <pc:docMk/>
            <pc:sldMk cId="3739258507" sldId="309"/>
            <ac:spMk id="6" creationId="{354D6AEA-D21A-4CB5-837C-55F2639AEAA3}"/>
          </ac:spMkLst>
        </pc:spChg>
        <pc:spChg chg="add del mod">
          <ac:chgData name="Michael Waldo" userId="2669d2517ff7083e" providerId="LiveId" clId="{6C891D00-0AC5-41CF-AB46-5A40418D8DB9}" dt="2020-06-22T16:00:54.190" v="12034"/>
          <ac:spMkLst>
            <pc:docMk/>
            <pc:sldMk cId="3739258507" sldId="309"/>
            <ac:spMk id="7" creationId="{09218148-E878-4F24-A310-4626F2583847}"/>
          </ac:spMkLst>
        </pc:spChg>
        <pc:spChg chg="add del mod">
          <ac:chgData name="Michael Waldo" userId="2669d2517ff7083e" providerId="LiveId" clId="{6C891D00-0AC5-41CF-AB46-5A40418D8DB9}" dt="2020-06-22T16:03:08.015" v="12055"/>
          <ac:spMkLst>
            <pc:docMk/>
            <pc:sldMk cId="3739258507" sldId="309"/>
            <ac:spMk id="8" creationId="{1F7F172A-6120-4DE6-9442-D657194DF4BC}"/>
          </ac:spMkLst>
        </pc:spChg>
        <pc:spChg chg="add mod">
          <ac:chgData name="Michael Waldo" userId="2669d2517ff7083e" providerId="LiveId" clId="{6C891D00-0AC5-41CF-AB46-5A40418D8DB9}" dt="2020-06-22T16:04:09.778" v="12079" actId="27636"/>
          <ac:spMkLst>
            <pc:docMk/>
            <pc:sldMk cId="3739258507" sldId="309"/>
            <ac:spMk id="9" creationId="{7AF5DCBF-74DF-4E23-9CA0-FD25A1424A25}"/>
          </ac:spMkLst>
        </pc:spChg>
        <pc:spChg chg="add del">
          <ac:chgData name="Michael Waldo" userId="2669d2517ff7083e" providerId="LiveId" clId="{6C891D00-0AC5-41CF-AB46-5A40418D8DB9}" dt="2020-06-22T16:03:25.129" v="12063" actId="26606"/>
          <ac:spMkLst>
            <pc:docMk/>
            <pc:sldMk cId="3739258507" sldId="309"/>
            <ac:spMk id="22" creationId="{A5931BE0-4B93-4D6C-878E-ACC59D6B4587}"/>
          </ac:spMkLst>
        </pc:spChg>
        <pc:spChg chg="add del">
          <ac:chgData name="Michael Waldo" userId="2669d2517ff7083e" providerId="LiveId" clId="{6C891D00-0AC5-41CF-AB46-5A40418D8DB9}" dt="2020-06-22T16:03:28.656" v="12065" actId="26606"/>
          <ac:spMkLst>
            <pc:docMk/>
            <pc:sldMk cId="3739258507" sldId="309"/>
            <ac:spMk id="28" creationId="{A5931BE0-4B93-4D6C-878E-ACC59D6B4587}"/>
          </ac:spMkLst>
        </pc:spChg>
        <pc:spChg chg="add del">
          <ac:chgData name="Michael Waldo" userId="2669d2517ff7083e" providerId="LiveId" clId="{6C891D00-0AC5-41CF-AB46-5A40418D8DB9}" dt="2020-06-22T16:03:25.129" v="12063" actId="26606"/>
          <ac:spMkLst>
            <pc:docMk/>
            <pc:sldMk cId="3739258507" sldId="309"/>
            <ac:spMk id="29" creationId="{647A77D8-817B-4A9F-86AA-FE781E813DBC}"/>
          </ac:spMkLst>
        </pc:spChg>
        <pc:spChg chg="add del">
          <ac:chgData name="Michael Waldo" userId="2669d2517ff7083e" providerId="LiveId" clId="{6C891D00-0AC5-41CF-AB46-5A40418D8DB9}" dt="2020-06-22T16:03:28.656" v="12065" actId="26606"/>
          <ac:spMkLst>
            <pc:docMk/>
            <pc:sldMk cId="3739258507" sldId="309"/>
            <ac:spMk id="33" creationId="{88EE1369-5265-4B70-B20F-446F16B27427}"/>
          </ac:spMkLst>
        </pc:spChg>
        <pc:spChg chg="add del mod">
          <ac:chgData name="Michael Waldo" userId="2669d2517ff7083e" providerId="LiveId" clId="{6C891D00-0AC5-41CF-AB46-5A40418D8DB9}" dt="2020-06-22T16:03:43.037" v="12067"/>
          <ac:spMkLst>
            <pc:docMk/>
            <pc:sldMk cId="3739258507" sldId="309"/>
            <ac:spMk id="38" creationId="{2759ADCD-F793-48EE-B627-7EEE716CDF9D}"/>
          </ac:spMkLst>
        </pc:spChg>
        <pc:spChg chg="add">
          <ac:chgData name="Michael Waldo" userId="2669d2517ff7083e" providerId="LiveId" clId="{6C891D00-0AC5-41CF-AB46-5A40418D8DB9}" dt="2020-06-22T16:03:46.022" v="12068" actId="26606"/>
          <ac:spMkLst>
            <pc:docMk/>
            <pc:sldMk cId="3739258507" sldId="309"/>
            <ac:spMk id="51" creationId="{A5931BE0-4B93-4D6C-878E-ACC59D6B4587}"/>
          </ac:spMkLst>
        </pc:spChg>
        <pc:spChg chg="add">
          <ac:chgData name="Michael Waldo" userId="2669d2517ff7083e" providerId="LiveId" clId="{6C891D00-0AC5-41CF-AB46-5A40418D8DB9}" dt="2020-06-22T16:03:46.022" v="12068" actId="26606"/>
          <ac:spMkLst>
            <pc:docMk/>
            <pc:sldMk cId="3739258507" sldId="309"/>
            <ac:spMk id="58" creationId="{D166A8AB-8924-421C-BCED-B54DBC4054E0}"/>
          </ac:spMkLst>
        </pc:spChg>
        <pc:grpChg chg="add del">
          <ac:chgData name="Michael Waldo" userId="2669d2517ff7083e" providerId="LiveId" clId="{6C891D00-0AC5-41CF-AB46-5A40418D8DB9}" dt="2020-06-22T16:03:28.656" v="12065" actId="26606"/>
          <ac:grpSpMkLst>
            <pc:docMk/>
            <pc:sldMk cId="3739258507" sldId="309"/>
            <ac:grpSpMk id="13" creationId="{3BDBC526-6DCD-4FF6-8395-D8C22E46E527}"/>
          </ac:grpSpMkLst>
        </pc:grpChg>
        <pc:grpChg chg="add del">
          <ac:chgData name="Michael Waldo" userId="2669d2517ff7083e" providerId="LiveId" clId="{6C891D00-0AC5-41CF-AB46-5A40418D8DB9}" dt="2020-06-22T16:03:25.129" v="12063" actId="26606"/>
          <ac:grpSpMkLst>
            <pc:docMk/>
            <pc:sldMk cId="3739258507" sldId="309"/>
            <ac:grpSpMk id="16" creationId="{3BDBC526-6DCD-4FF6-8395-D8C22E46E527}"/>
          </ac:grpSpMkLst>
        </pc:grpChg>
        <pc:grpChg chg="add del">
          <ac:chgData name="Michael Waldo" userId="2669d2517ff7083e" providerId="LiveId" clId="{6C891D00-0AC5-41CF-AB46-5A40418D8DB9}" dt="2020-06-22T16:03:25.129" v="12063" actId="26606"/>
          <ac:grpSpMkLst>
            <pc:docMk/>
            <pc:sldMk cId="3739258507" sldId="309"/>
            <ac:grpSpMk id="24" creationId="{183B29DA-9BB8-4BA8-B8E1-8C2B544078C7}"/>
          </ac:grpSpMkLst>
        </pc:grpChg>
        <pc:grpChg chg="add del">
          <ac:chgData name="Michael Waldo" userId="2669d2517ff7083e" providerId="LiveId" clId="{6C891D00-0AC5-41CF-AB46-5A40418D8DB9}" dt="2020-06-22T16:03:28.656" v="12065" actId="26606"/>
          <ac:grpSpMkLst>
            <pc:docMk/>
            <pc:sldMk cId="3739258507" sldId="309"/>
            <ac:grpSpMk id="32" creationId="{69AC6DD2-531E-47F5-AACD-CCE29580014C}"/>
          </ac:grpSpMkLst>
        </pc:grpChg>
        <pc:grpChg chg="add del">
          <ac:chgData name="Michael Waldo" userId="2669d2517ff7083e" providerId="LiveId" clId="{6C891D00-0AC5-41CF-AB46-5A40418D8DB9}" dt="2020-06-22T16:03:28.656" v="12065" actId="26606"/>
          <ac:grpSpMkLst>
            <pc:docMk/>
            <pc:sldMk cId="3739258507" sldId="309"/>
            <ac:grpSpMk id="37" creationId="{7F2E08FF-4BA1-4E4C-9771-C2D489CE8509}"/>
          </ac:grpSpMkLst>
        </pc:grpChg>
        <pc:grpChg chg="add">
          <ac:chgData name="Michael Waldo" userId="2669d2517ff7083e" providerId="LiveId" clId="{6C891D00-0AC5-41CF-AB46-5A40418D8DB9}" dt="2020-06-22T16:03:46.022" v="12068" actId="26606"/>
          <ac:grpSpMkLst>
            <pc:docMk/>
            <pc:sldMk cId="3739258507" sldId="309"/>
            <ac:grpSpMk id="45" creationId="{3BDBC526-6DCD-4FF6-8395-D8C22E46E527}"/>
          </ac:grpSpMkLst>
        </pc:grpChg>
        <pc:grpChg chg="add">
          <ac:chgData name="Michael Waldo" userId="2669d2517ff7083e" providerId="LiveId" clId="{6C891D00-0AC5-41CF-AB46-5A40418D8DB9}" dt="2020-06-22T16:03:46.022" v="12068" actId="26606"/>
          <ac:grpSpMkLst>
            <pc:docMk/>
            <pc:sldMk cId="3739258507" sldId="309"/>
            <ac:grpSpMk id="53" creationId="{9F2D4ED5-DC78-4C88-97AA-483206C53E90}"/>
          </ac:grpSpMkLst>
        </pc:grpChg>
        <pc:picChg chg="add del mod ord">
          <ac:chgData name="Michael Waldo" userId="2669d2517ff7083e" providerId="LiveId" clId="{6C891D00-0AC5-41CF-AB46-5A40418D8DB9}" dt="2020-06-22T16:03:31.372" v="12066" actId="478"/>
          <ac:picMkLst>
            <pc:docMk/>
            <pc:sldMk cId="3739258507" sldId="309"/>
            <ac:picMk id="11" creationId="{F9F948CF-79F4-4ED5-A145-55BCE7F86BC6}"/>
          </ac:picMkLst>
        </pc:picChg>
        <pc:picChg chg="add mod">
          <ac:chgData name="Michael Waldo" userId="2669d2517ff7083e" providerId="LiveId" clId="{6C891D00-0AC5-41CF-AB46-5A40418D8DB9}" dt="2020-06-22T16:03:47.527" v="12069" actId="27614"/>
          <ac:picMkLst>
            <pc:docMk/>
            <pc:sldMk cId="3739258507" sldId="309"/>
            <ac:picMk id="40" creationId="{2C8CFE12-CD4D-4542-8EE3-BA754E74D6B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June 19,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059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June 19,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9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June 19,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45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June 19,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67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June 19,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83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June 19,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16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June 19,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June 19,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9201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June 19,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83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June 19,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57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June 19,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71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June 19,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586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39" r:id="rId4"/>
    <p:sldLayoutId id="2147483740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code.io/" TargetMode="External"/><Relationship Id="rId2" Type="http://schemas.openxmlformats.org/officeDocument/2006/relationships/hyperlink" Target="https://repl.it/languages/java1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ddit.com/r/dailyprogrammer/wiki/challenges" TargetMode="External"/><Relationship Id="rId5" Type="http://schemas.openxmlformats.org/officeDocument/2006/relationships/hyperlink" Target="https://github.com/MTWaldo/ProgrammingMB" TargetMode="External"/><Relationship Id="rId4" Type="http://schemas.openxmlformats.org/officeDocument/2006/relationships/hyperlink" Target="https://repl.it/languages/python3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2DE91A-0ECE-4D5A-8A60-8549FA6CA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3950" y="549275"/>
            <a:ext cx="5437187" cy="2986234"/>
          </a:xfrm>
        </p:spPr>
        <p:txBody>
          <a:bodyPr anchor="b">
            <a:normAutofit/>
          </a:bodyPr>
          <a:lstStyle/>
          <a:p>
            <a:r>
              <a:rPr lang="en-US" dirty="0"/>
              <a:t>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A6071-ED29-4885-9C70-C74FB25D1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3950" y="3827610"/>
            <a:ext cx="5437187" cy="22652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Chickasaw Council</a:t>
            </a:r>
          </a:p>
          <a:p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Michael Waldo</a:t>
            </a:r>
          </a:p>
        </p:txBody>
      </p:sp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9175D65E-13A8-4587-8F8A-93F556BB2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613" y="549275"/>
            <a:ext cx="3868725" cy="5761037"/>
          </a:xfrm>
          <a:custGeom>
            <a:avLst/>
            <a:gdLst/>
            <a:ahLst/>
            <a:cxnLst/>
            <a:rect l="l" t="t" r="r" b="b"/>
            <a:pathLst>
              <a:path w="5102225" h="5761037">
                <a:moveTo>
                  <a:pt x="0" y="0"/>
                </a:moveTo>
                <a:lnTo>
                  <a:pt x="5102225" y="0"/>
                </a:lnTo>
                <a:lnTo>
                  <a:pt x="5102225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69375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9AD66-8F9F-4CCB-8862-5BEA4C9D2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Punch Cards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6A6E7A-9AD4-4325-AF0D-4FCA1B791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2097175"/>
            <a:ext cx="5681662" cy="3995650"/>
          </a:xfrm>
        </p:spPr>
        <p:txBody>
          <a:bodyPr/>
          <a:lstStyle/>
          <a:p>
            <a:r>
              <a:rPr lang="en-US" dirty="0"/>
              <a:t>Used from the invention of programming-languages to mid 1970’s </a:t>
            </a:r>
          </a:p>
          <a:p>
            <a:r>
              <a:rPr lang="en-US" dirty="0"/>
              <a:t>Programmers created, edited, and stored programs on punch cards</a:t>
            </a:r>
          </a:p>
          <a:p>
            <a:r>
              <a:rPr lang="en-US" dirty="0"/>
              <a:t>Punched cards are flexible, write-once material that encodes data</a:t>
            </a:r>
          </a:p>
          <a:p>
            <a:r>
              <a:rPr lang="en-US" dirty="0"/>
              <a:t>Decks are collection of punch cards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A8C0366-2E7B-4AD8-BF71-1C79D0349B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5538" y="2097175"/>
            <a:ext cx="5435600" cy="358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21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4F24E-A282-42D6-B140-FBFD4888E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A person standing in a room&#10;&#10;Description automatically generated">
            <a:extLst>
              <a:ext uri="{FF2B5EF4-FFF2-40B4-BE49-F238E27FC236}">
                <a16:creationId xmlns:a16="http://schemas.microsoft.com/office/drawing/2014/main" id="{36F85C03-1A55-4B8C-8476-E891EF2327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63" y="2097088"/>
            <a:ext cx="4876800" cy="3995737"/>
          </a:xfrm>
        </p:spPr>
      </p:pic>
      <p:pic>
        <p:nvPicPr>
          <p:cNvPr id="6" name="Content Placeholder 5" descr="A group of people sitting in a room&#10;&#10;Description automatically generated">
            <a:extLst>
              <a:ext uri="{FF2B5EF4-FFF2-40B4-BE49-F238E27FC236}">
                <a16:creationId xmlns:a16="http://schemas.microsoft.com/office/drawing/2014/main" id="{22C020DA-EA85-4611-ACC5-5124444746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131" y="2097088"/>
            <a:ext cx="4202413" cy="3995737"/>
          </a:xfrm>
        </p:spPr>
      </p:pic>
    </p:spTree>
    <p:extLst>
      <p:ext uri="{BB962C8B-B14F-4D97-AF65-F5344CB8AC3E}">
        <p14:creationId xmlns:p14="http://schemas.microsoft.com/office/powerpoint/2010/main" val="3846878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3751E-5465-452D-A9AA-A9328D323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E8C5D-C91E-4ED7-A915-C8B38D521B0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absolute lowest level of understanding the computer has</a:t>
            </a:r>
          </a:p>
          <a:p>
            <a:r>
              <a:rPr lang="en-US" dirty="0"/>
              <a:t>The on and off states of the circuits within the computer  (1’s are on and 0’s are off)</a:t>
            </a:r>
          </a:p>
          <a:p>
            <a:r>
              <a:rPr lang="en-US" dirty="0"/>
              <a:t>A group of eight 0’s and 1’s are referred to as a byte.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7E2A8A65-5A48-4E8E-A3E0-18374FA6B1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501" y="2266122"/>
            <a:ext cx="3356969" cy="3414848"/>
          </a:xfrm>
        </p:spPr>
      </p:pic>
    </p:spTree>
    <p:extLst>
      <p:ext uri="{BB962C8B-B14F-4D97-AF65-F5344CB8AC3E}">
        <p14:creationId xmlns:p14="http://schemas.microsoft.com/office/powerpoint/2010/main" val="3477819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823C5-A3D1-4D92-8DCD-1A799850B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Translating Items from Binary 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311D3B-C30B-4D71-9BE0-27C9B50CFA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3" y="2110369"/>
            <a:ext cx="5435600" cy="3995650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/>
              <a:t>00000000 = NULL</a:t>
            </a:r>
          </a:p>
          <a:p>
            <a:r>
              <a:rPr lang="en-US" sz="2800" dirty="0"/>
              <a:t>00000001 = Start of Heading</a:t>
            </a:r>
          </a:p>
          <a:p>
            <a:r>
              <a:rPr lang="en-US" sz="2800" dirty="0"/>
              <a:t>00000010 = Start of Text</a:t>
            </a:r>
          </a:p>
          <a:p>
            <a:r>
              <a:rPr lang="en-US" sz="2800" dirty="0"/>
              <a:t>00000011 = End of Text</a:t>
            </a:r>
          </a:p>
          <a:p>
            <a:r>
              <a:rPr lang="en-US" sz="2800" dirty="0"/>
              <a:t>00000100 = End of Transmission</a:t>
            </a:r>
          </a:p>
          <a:p>
            <a:r>
              <a:rPr lang="en-US" sz="2800" dirty="0"/>
              <a:t>00000101 = Enquiry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C000">
                    <a:alpha val="60000"/>
                  </a:srgbClr>
                </a:solidFill>
              </a:rPr>
              <a:t>**NOTE** : Decimal Value and ASCII Value are DIFFERENT</a:t>
            </a:r>
          </a:p>
        </p:txBody>
      </p:sp>
      <p:pic>
        <p:nvPicPr>
          <p:cNvPr id="7" name="Content Placeholder 6" descr="A screen shot of a computer&#10;&#10;Description automatically generated">
            <a:extLst>
              <a:ext uri="{FF2B5EF4-FFF2-40B4-BE49-F238E27FC236}">
                <a16:creationId xmlns:a16="http://schemas.microsoft.com/office/drawing/2014/main" id="{6E1B76BF-ECB7-425D-B91A-29C1F55C01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463" y="2110369"/>
            <a:ext cx="5654674" cy="3995650"/>
          </a:xfrm>
        </p:spPr>
      </p:pic>
    </p:spTree>
    <p:extLst>
      <p:ext uri="{BB962C8B-B14F-4D97-AF65-F5344CB8AC3E}">
        <p14:creationId xmlns:p14="http://schemas.microsoft.com/office/powerpoint/2010/main" val="1461276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D3FB24-7227-4074-85EE-EDDF9DBC5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Binary (</a:t>
            </a:r>
            <a:r>
              <a:rPr lang="en-US"/>
              <a:t>cont</a:t>
            </a:r>
            <a:r>
              <a:rPr lang="en-US" dirty="0"/>
              <a:t>)</a:t>
            </a:r>
            <a:endParaRPr lang="en-US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92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122" name="Picture 2" descr="Learn How to Read Binary in 5 minutes - Linda Vivah - Medium">
            <a:extLst>
              <a:ext uri="{FF2B5EF4-FFF2-40B4-BE49-F238E27FC236}">
                <a16:creationId xmlns:a16="http://schemas.microsoft.com/office/drawing/2014/main" id="{C89EA92C-750C-40E7-856B-CD3B7356E2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56581" y="549275"/>
            <a:ext cx="6823752" cy="5761037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137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E6BDE-FDEE-4431-913F-80F8DC04F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Translating Items from Binary Code  - continued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A70FA44-573D-42E6-8B9B-AD5CDDAC8FA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17" y="1951149"/>
            <a:ext cx="4526265" cy="514348"/>
          </a:xfrm>
        </p:spPr>
      </p:pic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C62BA6-0746-445A-A4C4-C6BBC1C198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17" y="2395623"/>
            <a:ext cx="4526266" cy="3993762"/>
          </a:xfrm>
        </p:spPr>
      </p:pic>
      <p:pic>
        <p:nvPicPr>
          <p:cNvPr id="23" name="Picture 2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127390-1245-4692-B56D-23DDE93851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099" y="1951149"/>
            <a:ext cx="4526266" cy="443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784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55ABB-5E95-4ECD-AD59-292183FD6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Language</a:t>
            </a:r>
            <a:r>
              <a:rPr lang="en-US" sz="4000" dirty="0"/>
              <a:t> (Low level programming)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CEE045-763A-4770-85EA-C14B681E44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next step in the evolution of modern programming</a:t>
            </a:r>
          </a:p>
          <a:p>
            <a:r>
              <a:rPr lang="en-US" dirty="0"/>
              <a:t>Allowed programmers to use ‘names’ or characters instead of numbers</a:t>
            </a:r>
          </a:p>
          <a:p>
            <a:r>
              <a:rPr lang="en-US" dirty="0"/>
              <a:t>Slightly more human-friendly</a:t>
            </a:r>
          </a:p>
          <a:p>
            <a:r>
              <a:rPr lang="en-US" dirty="0"/>
              <a:t>Lacks portability (different types of processors have different assembly languages)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6DF2C28-50D0-4599-A827-72641C3A39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538" y="2097174"/>
            <a:ext cx="5435600" cy="3995649"/>
          </a:xfrm>
        </p:spPr>
      </p:pic>
    </p:spTree>
    <p:extLst>
      <p:ext uri="{BB962C8B-B14F-4D97-AF65-F5344CB8AC3E}">
        <p14:creationId xmlns:p14="http://schemas.microsoft.com/office/powerpoint/2010/main" val="357747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599A7-B5A9-4920-93F8-9157036F9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63FFD-F004-41CE-90E8-AD537A345C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human-readable code that translate into assembly (which then translate into binary)</a:t>
            </a:r>
          </a:p>
          <a:p>
            <a:r>
              <a:rPr lang="en-US" dirty="0"/>
              <a:t>Not limited to a machine (Java can work on both Mac and Windows)</a:t>
            </a:r>
          </a:p>
          <a:p>
            <a:r>
              <a:rPr lang="en-US" dirty="0"/>
              <a:t>Many languages were developed to meet specific needs in science or business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B45F3-553D-41CA-8323-66FDBC23D9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Fortran (1957) –computationally intensive</a:t>
            </a:r>
          </a:p>
          <a:p>
            <a:r>
              <a:rPr lang="en-US" dirty="0"/>
              <a:t>Lisp (1958) – </a:t>
            </a:r>
            <a:r>
              <a:rPr lang="en-US" sz="2200" dirty="0"/>
              <a:t>recursion and list-processing</a:t>
            </a:r>
          </a:p>
          <a:p>
            <a:r>
              <a:rPr lang="en-US" dirty="0"/>
              <a:t>Cobol (1959) – </a:t>
            </a:r>
            <a:r>
              <a:rPr lang="en-US" sz="1900" dirty="0"/>
              <a:t>Business, finance, administration</a:t>
            </a:r>
          </a:p>
          <a:p>
            <a:r>
              <a:rPr lang="en-US" dirty="0"/>
              <a:t>BASIC (1964) – Great for beginner’s</a:t>
            </a:r>
          </a:p>
          <a:p>
            <a:r>
              <a:rPr lang="en-US" dirty="0"/>
              <a:t>Pascal (1970) – Data structuring</a:t>
            </a:r>
          </a:p>
          <a:p>
            <a:r>
              <a:rPr lang="en-US" dirty="0"/>
              <a:t>C (1972) – Widely used, best with integration of Hardware</a:t>
            </a:r>
          </a:p>
        </p:txBody>
      </p:sp>
    </p:spTree>
    <p:extLst>
      <p:ext uri="{BB962C8B-B14F-4D97-AF65-F5344CB8AC3E}">
        <p14:creationId xmlns:p14="http://schemas.microsoft.com/office/powerpoint/2010/main" val="1947406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FCA4B-D701-49AE-A026-B1DD74653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9BEA0B-C7E0-4064-867A-DF1384C190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46" y="2690191"/>
            <a:ext cx="5003397" cy="2822713"/>
          </a:xfrm>
        </p:spPr>
      </p:pic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1DB9B2-285C-4067-A6A1-0B7DCACDFC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098" y="2928730"/>
            <a:ext cx="4696480" cy="2177842"/>
          </a:xfrm>
        </p:spPr>
      </p:pic>
    </p:spTree>
    <p:extLst>
      <p:ext uri="{BB962C8B-B14F-4D97-AF65-F5344CB8AC3E}">
        <p14:creationId xmlns:p14="http://schemas.microsoft.com/office/powerpoint/2010/main" val="1050525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B3763-972F-44CF-83C7-E94AC4398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Intellectual Property</a:t>
            </a:r>
          </a:p>
        </p:txBody>
      </p:sp>
    </p:spTree>
    <p:extLst>
      <p:ext uri="{BB962C8B-B14F-4D97-AF65-F5344CB8AC3E}">
        <p14:creationId xmlns:p14="http://schemas.microsoft.com/office/powerpoint/2010/main" val="242244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64F93-DAA5-4BE8-8254-2E8A4FC3C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Little 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9B9CD-3950-4318-B1C5-3992FF160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Recent graduate from Ole Miss  (B.S. in Computer Science)</a:t>
            </a:r>
          </a:p>
          <a:p>
            <a:r>
              <a:rPr lang="en-US" dirty="0"/>
              <a:t>Main focus in Software Development with a variety of side projects.</a:t>
            </a:r>
          </a:p>
          <a:p>
            <a:r>
              <a:rPr lang="en-US" dirty="0"/>
              <a:t>Projects have included app development, image processing, data engineering, bioinformatics, artificial intelligence.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“Jack of all-trades, master of none. Oftentimes better than a master of one”</a:t>
            </a:r>
          </a:p>
        </p:txBody>
      </p:sp>
    </p:spTree>
    <p:extLst>
      <p:ext uri="{BB962C8B-B14F-4D97-AF65-F5344CB8AC3E}">
        <p14:creationId xmlns:p14="http://schemas.microsoft.com/office/powerpoint/2010/main" val="1752948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5D094-7714-4CA6-A72D-48B3ABB02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Copyrights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8B7C5-DCF7-4010-83DB-110F977D8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Protects a particular expression of an idea</a:t>
            </a:r>
          </a:p>
          <a:p>
            <a:r>
              <a:rPr lang="en-US" dirty="0"/>
              <a:t>Automatically available once an idea is created and physically stored</a:t>
            </a:r>
          </a:p>
          <a:p>
            <a:r>
              <a:rPr lang="en-US" dirty="0"/>
              <a:t>Protects against others making copies of images, codes,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There does not exist an ‘international copyright’, protection against unauthorized use in a particular country depends on the national laws of that country</a:t>
            </a:r>
          </a:p>
          <a:p>
            <a:r>
              <a:rPr lang="en-US" dirty="0"/>
              <a:t>However, the United States has copyright relations with most countries throughout the world, and so we honor each other’s citizens’ copyrights.</a:t>
            </a:r>
          </a:p>
        </p:txBody>
      </p:sp>
    </p:spTree>
    <p:extLst>
      <p:ext uri="{BB962C8B-B14F-4D97-AF65-F5344CB8AC3E}">
        <p14:creationId xmlns:p14="http://schemas.microsoft.com/office/powerpoint/2010/main" val="2028899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46856-E0D3-45D7-896F-65836FCB6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84C23-6CBF-412D-9FF2-D796C1818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Protects useful and innovative:</a:t>
            </a:r>
          </a:p>
          <a:p>
            <a:pPr lvl="1"/>
            <a:r>
              <a:rPr lang="en-US" dirty="0"/>
              <a:t>Processes or methods</a:t>
            </a:r>
          </a:p>
          <a:p>
            <a:pPr lvl="1"/>
            <a:r>
              <a:rPr lang="en-US" dirty="0"/>
              <a:t>Machines</a:t>
            </a:r>
          </a:p>
          <a:p>
            <a:pPr lvl="1"/>
            <a:r>
              <a:rPr lang="en-US" dirty="0"/>
              <a:t>Manufactured items</a:t>
            </a:r>
          </a:p>
          <a:p>
            <a:r>
              <a:rPr lang="en-US" dirty="0"/>
              <a:t>Not automatic. Must be applied for with the US Patent and Trademark office</a:t>
            </a:r>
          </a:p>
          <a:p>
            <a:r>
              <a:rPr lang="en-US" dirty="0"/>
              <a:t>Lengthy process;  often requires services of a patent attorney or agent</a:t>
            </a:r>
          </a:p>
        </p:txBody>
      </p:sp>
    </p:spTree>
    <p:extLst>
      <p:ext uri="{BB962C8B-B14F-4D97-AF65-F5344CB8AC3E}">
        <p14:creationId xmlns:p14="http://schemas.microsoft.com/office/powerpoint/2010/main" val="3694031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89768-10DE-463D-A974-D7212BFE7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 Secrets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328CA-951D-4716-97B6-50A2AF491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Protects commercially valuable information</a:t>
            </a:r>
          </a:p>
          <a:p>
            <a:r>
              <a:rPr lang="en-US" dirty="0"/>
              <a:t>Owner has taken strong measures to maintain secrecy</a:t>
            </a:r>
          </a:p>
          <a:p>
            <a:r>
              <a:rPr lang="en-US" dirty="0"/>
              <a:t>Does not protect against the use if developed independently or if information was acquired legitimately</a:t>
            </a:r>
          </a:p>
        </p:txBody>
      </p:sp>
    </p:spTree>
    <p:extLst>
      <p:ext uri="{BB962C8B-B14F-4D97-AF65-F5344CB8AC3E}">
        <p14:creationId xmlns:p14="http://schemas.microsoft.com/office/powerpoint/2010/main" val="551647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7E708-8DA1-4717-8E12-B99782F9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45409-3099-4F68-ABB2-46BC6F2990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69930" y="2097175"/>
            <a:ext cx="3652140" cy="3995650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>
                <a:solidFill>
                  <a:srgbClr val="FFC000">
                    <a:alpha val="60000"/>
                  </a:srgbClr>
                </a:solidFill>
              </a:rPr>
              <a:t>Freeware</a:t>
            </a:r>
          </a:p>
          <a:p>
            <a:pPr lvl="1"/>
            <a:r>
              <a:rPr lang="en-US" sz="2200" dirty="0"/>
              <a:t>Free </a:t>
            </a:r>
          </a:p>
          <a:p>
            <a:pPr lvl="1"/>
            <a:r>
              <a:rPr lang="en-US" sz="2200" dirty="0"/>
              <a:t>Developer chooses free distribution</a:t>
            </a:r>
          </a:p>
          <a:p>
            <a:pPr lvl="1"/>
            <a:r>
              <a:rPr lang="en-US" sz="2200" dirty="0"/>
              <a:t>Source code is not available</a:t>
            </a:r>
          </a:p>
          <a:p>
            <a:pPr lvl="1"/>
            <a:r>
              <a:rPr lang="en-US" sz="2200" dirty="0"/>
              <a:t>Distributed from developer site only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FC785-178D-4743-80D6-19F472A6C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2" y="2097175"/>
            <a:ext cx="3652140" cy="3995650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>
                <a:solidFill>
                  <a:srgbClr val="FFC000">
                    <a:alpha val="60000"/>
                  </a:srgbClr>
                </a:solidFill>
              </a:rPr>
              <a:t>Open Source</a:t>
            </a:r>
          </a:p>
          <a:p>
            <a:pPr lvl="1"/>
            <a:r>
              <a:rPr lang="en-US" sz="1800" dirty="0"/>
              <a:t>Source code is:</a:t>
            </a:r>
          </a:p>
          <a:p>
            <a:pPr lvl="2"/>
            <a:r>
              <a:rPr lang="en-US" sz="1800" dirty="0"/>
              <a:t>Available to the public</a:t>
            </a:r>
          </a:p>
          <a:p>
            <a:pPr lvl="2"/>
            <a:r>
              <a:rPr lang="en-US" sz="1800" dirty="0"/>
              <a:t>Modifiable</a:t>
            </a:r>
          </a:p>
          <a:p>
            <a:pPr lvl="2"/>
            <a:r>
              <a:rPr lang="en-US" sz="1800" dirty="0"/>
              <a:t>May be redistributed</a:t>
            </a:r>
          </a:p>
          <a:p>
            <a:pPr lvl="1"/>
            <a:r>
              <a:rPr lang="en-US" sz="2000" dirty="0"/>
              <a:t>Community of Developers</a:t>
            </a:r>
          </a:p>
          <a:p>
            <a:pPr lvl="1"/>
            <a:r>
              <a:rPr lang="en-US" sz="2000" dirty="0"/>
              <a:t>Free</a:t>
            </a:r>
          </a:p>
          <a:p>
            <a:pPr lvl="1"/>
            <a:r>
              <a:rPr lang="en-US" sz="2000" dirty="0"/>
              <a:t>Support can be community based or paid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8FBED-BB3F-452D-89DB-4B40B6D01E6E}"/>
              </a:ext>
            </a:extLst>
          </p:cNvPr>
          <p:cNvSpPr txBox="1">
            <a:spLocks/>
          </p:cNvSpPr>
          <p:nvPr/>
        </p:nvSpPr>
        <p:spPr>
          <a:xfrm>
            <a:off x="8195182" y="2097175"/>
            <a:ext cx="3652140" cy="3995650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C000">
                    <a:alpha val="60000"/>
                  </a:srgbClr>
                </a:solidFill>
              </a:rPr>
              <a:t>Shareware</a:t>
            </a:r>
          </a:p>
          <a:p>
            <a:pPr lvl="1"/>
            <a:r>
              <a:rPr lang="en-US" sz="2000" dirty="0"/>
              <a:t>Free for limited/trial period</a:t>
            </a:r>
          </a:p>
          <a:p>
            <a:pPr lvl="1"/>
            <a:r>
              <a:rPr lang="en-US" sz="2000" dirty="0"/>
              <a:t>Developer owns rights</a:t>
            </a:r>
          </a:p>
          <a:p>
            <a:pPr lvl="1"/>
            <a:r>
              <a:rPr lang="en-US" sz="2000" dirty="0"/>
              <a:t>No collaborative community</a:t>
            </a:r>
          </a:p>
          <a:p>
            <a:pPr lvl="1"/>
            <a:r>
              <a:rPr lang="en-US" sz="2000" dirty="0"/>
              <a:t>Payment often required</a:t>
            </a:r>
          </a:p>
        </p:txBody>
      </p:sp>
    </p:spTree>
    <p:extLst>
      <p:ext uri="{BB962C8B-B14F-4D97-AF65-F5344CB8AC3E}">
        <p14:creationId xmlns:p14="http://schemas.microsoft.com/office/powerpoint/2010/main" val="3061436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B3416-0524-42D8-8075-095DF76F8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</a:t>
            </a:r>
          </a:p>
        </p:txBody>
      </p:sp>
    </p:spTree>
    <p:extLst>
      <p:ext uri="{BB962C8B-B14F-4D97-AF65-F5344CB8AC3E}">
        <p14:creationId xmlns:p14="http://schemas.microsoft.com/office/powerpoint/2010/main" val="30695403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A2D3F01-0C24-4BAC-B8F1-1BAF356968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6317" y="1040835"/>
            <a:ext cx="4150428" cy="4642513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C000">
                    <a:alpha val="60000"/>
                  </a:srgbClr>
                </a:solidFill>
              </a:rPr>
              <a:t>Repetitive Strain Injury</a:t>
            </a:r>
          </a:p>
          <a:p>
            <a:pPr lvl="1"/>
            <a:r>
              <a:rPr lang="en-US" sz="2800" dirty="0"/>
              <a:t>Good posture</a:t>
            </a:r>
          </a:p>
          <a:p>
            <a:pPr lvl="1"/>
            <a:r>
              <a:rPr lang="en-US" sz="2800" dirty="0"/>
              <a:t>Take breaks</a:t>
            </a:r>
          </a:p>
          <a:p>
            <a:pPr lvl="1"/>
            <a:r>
              <a:rPr lang="en-US" sz="2800" dirty="0"/>
              <a:t>Stretch</a:t>
            </a:r>
          </a:p>
        </p:txBody>
      </p:sp>
      <p:pic>
        <p:nvPicPr>
          <p:cNvPr id="9" name="Content Placeholder 8" descr="A close up of a sign&#10;&#10;Description automatically generated">
            <a:extLst>
              <a:ext uri="{FF2B5EF4-FFF2-40B4-BE49-F238E27FC236}">
                <a16:creationId xmlns:a16="http://schemas.microsoft.com/office/drawing/2014/main" id="{5258A4DD-C438-4C77-AE7E-E087FCBB20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829" y="549275"/>
            <a:ext cx="4420378" cy="5759451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73711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8" name="Oval 57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AF5DCBF-74DF-4E23-9CA0-FD25A1424A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430" y="1776192"/>
            <a:ext cx="3565525" cy="3415519"/>
          </a:xfrm>
        </p:spPr>
        <p:txBody>
          <a:bodyPr vert="horz" wrap="square" lIns="0" tIns="0" rIns="0" bIns="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C000">
                    <a:alpha val="60000"/>
                  </a:srgbClr>
                </a:solidFill>
              </a:rPr>
              <a:t>Eye strain</a:t>
            </a:r>
          </a:p>
          <a:p>
            <a:pPr lvl="1"/>
            <a:r>
              <a:rPr lang="en-US" sz="2000" dirty="0"/>
              <a:t>Use proper lighting</a:t>
            </a:r>
          </a:p>
          <a:p>
            <a:pPr lvl="1"/>
            <a:r>
              <a:rPr lang="en-US" sz="2000" dirty="0"/>
              <a:t>Minimize glare</a:t>
            </a:r>
          </a:p>
          <a:p>
            <a:pPr lvl="1"/>
            <a:r>
              <a:rPr lang="en-US" sz="2000" dirty="0"/>
              <a:t>Adjust display settings</a:t>
            </a:r>
          </a:p>
          <a:p>
            <a:pPr lvl="1"/>
            <a:r>
              <a:rPr lang="en-US" sz="2000" dirty="0"/>
              <a:t>Blink</a:t>
            </a:r>
          </a:p>
          <a:p>
            <a:pPr lvl="1"/>
            <a:r>
              <a:rPr lang="en-US" sz="2000" dirty="0"/>
              <a:t>Take frequent breaks</a:t>
            </a:r>
          </a:p>
          <a:p>
            <a:pPr lvl="1"/>
            <a:r>
              <a:rPr lang="en-US" sz="2000" dirty="0"/>
              <a:t>Invest in blue-light glasses</a:t>
            </a:r>
          </a:p>
        </p:txBody>
      </p:sp>
      <p:pic>
        <p:nvPicPr>
          <p:cNvPr id="40" name="Content Placeholder 39" descr="A picture containing toy&#10;&#10;Description automatically generated">
            <a:extLst>
              <a:ext uri="{FF2B5EF4-FFF2-40B4-BE49-F238E27FC236}">
                <a16:creationId xmlns:a16="http://schemas.microsoft.com/office/drawing/2014/main" id="{2C8CFE12-CD4D-4542-8EE3-BA754E74D6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558" y="549275"/>
            <a:ext cx="5952920" cy="5759451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39258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95F6B-C7DD-46ED-AC96-223F9FF90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Programming Used?</a:t>
            </a:r>
          </a:p>
        </p:txBody>
      </p:sp>
    </p:spTree>
    <p:extLst>
      <p:ext uri="{BB962C8B-B14F-4D97-AF65-F5344CB8AC3E}">
        <p14:creationId xmlns:p14="http://schemas.microsoft.com/office/powerpoint/2010/main" val="12392492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E36872-0F8C-45BC-8A8C-354E24B07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Programmed Devices	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0EA38A-E3BE-45D3-B481-71F7D6C33F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Mobile Phones</a:t>
            </a:r>
          </a:p>
          <a:p>
            <a:r>
              <a:rPr lang="en-US" dirty="0"/>
              <a:t>Tablets </a:t>
            </a:r>
          </a:p>
          <a:p>
            <a:r>
              <a:rPr lang="en-US" dirty="0"/>
              <a:t>DVD/Blu-ray</a:t>
            </a:r>
          </a:p>
          <a:p>
            <a:r>
              <a:rPr lang="en-US" dirty="0"/>
              <a:t>Game Consoles </a:t>
            </a:r>
          </a:p>
          <a:p>
            <a:r>
              <a:rPr lang="en-US" dirty="0"/>
              <a:t>Alarm Clocks</a:t>
            </a:r>
          </a:p>
          <a:p>
            <a:r>
              <a:rPr lang="en-US" dirty="0"/>
              <a:t>TV/DVR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F6CADC4-A7D2-48CC-8286-787621BB62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Cars</a:t>
            </a:r>
          </a:p>
          <a:p>
            <a:r>
              <a:rPr lang="en-US" dirty="0"/>
              <a:t>Watch</a:t>
            </a:r>
          </a:p>
          <a:p>
            <a:r>
              <a:rPr lang="en-US" dirty="0"/>
              <a:t>Fitness Trackers</a:t>
            </a:r>
          </a:p>
          <a:p>
            <a:r>
              <a:rPr lang="en-US" dirty="0"/>
              <a:t>GPS</a:t>
            </a:r>
          </a:p>
          <a:p>
            <a:r>
              <a:rPr lang="en-US" dirty="0"/>
              <a:t>Coffee Pot</a:t>
            </a:r>
          </a:p>
          <a:p>
            <a:r>
              <a:rPr lang="en-US" dirty="0"/>
              <a:t>Microwave</a:t>
            </a:r>
          </a:p>
        </p:txBody>
      </p:sp>
    </p:spTree>
    <p:extLst>
      <p:ext uri="{BB962C8B-B14F-4D97-AF65-F5344CB8AC3E}">
        <p14:creationId xmlns:p14="http://schemas.microsoft.com/office/powerpoint/2010/main" val="2713875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1D3C0-74C2-40AA-9340-4930D2FDB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E2C38-0F76-45AF-8AAE-8B0B529A5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>
                <a:solidFill>
                  <a:srgbClr val="FFC000">
                    <a:alpha val="60000"/>
                  </a:srgbClr>
                </a:solidFill>
              </a:rPr>
              <a:t>Programmable Logic Controller</a:t>
            </a:r>
          </a:p>
          <a:p>
            <a:pPr lvl="1"/>
            <a:r>
              <a:rPr lang="en-US" sz="1800"/>
              <a:t>Designed specifically to control machines</a:t>
            </a:r>
          </a:p>
          <a:p>
            <a:pPr lvl="1"/>
            <a:r>
              <a:rPr lang="en-US" sz="1800"/>
              <a:t>Machines themselves are not programmed</a:t>
            </a:r>
          </a:p>
          <a:p>
            <a:pPr lvl="1"/>
            <a:r>
              <a:rPr lang="en-US" sz="1800"/>
              <a:t>Can be programmed to do the same task over and over again</a:t>
            </a:r>
          </a:p>
          <a:p>
            <a:pPr lvl="1"/>
            <a:r>
              <a:rPr lang="en-US" sz="1800"/>
              <a:t>Durable</a:t>
            </a:r>
          </a:p>
          <a:p>
            <a:pPr lvl="1"/>
            <a:r>
              <a:rPr lang="en-US" sz="1800"/>
              <a:t>Work in wide temperature ranges</a:t>
            </a:r>
          </a:p>
          <a:p>
            <a:pPr lvl="1"/>
            <a:r>
              <a:rPr lang="en-US" sz="1800"/>
              <a:t>Work in harsh conditions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A4FE2F-1159-443E-83F3-FAE583C11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3688" y="1557410"/>
            <a:ext cx="4593566" cy="436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123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905BB-8ED9-419C-9B62-5E03D59B9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to expect from this merit badge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53A8D-F62E-49D3-B847-1EE4662CF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overview of the history of programming</a:t>
            </a:r>
          </a:p>
          <a:p>
            <a:r>
              <a:rPr lang="en-US" dirty="0"/>
              <a:t>An idea of the different kinds of industries that programming is prevalent in</a:t>
            </a:r>
          </a:p>
          <a:p>
            <a:r>
              <a:rPr lang="en-US" dirty="0"/>
              <a:t>Resources on where to continue your learning.</a:t>
            </a:r>
          </a:p>
          <a:p>
            <a:r>
              <a:rPr lang="en-US" dirty="0"/>
              <a:t>Brief introduction to the Java, </a:t>
            </a:r>
            <a:r>
              <a:rPr lang="en-US" dirty="0" err="1"/>
              <a:t>Javascript</a:t>
            </a:r>
            <a:r>
              <a:rPr lang="en-US" dirty="0"/>
              <a:t>, and Python programming languages</a:t>
            </a:r>
          </a:p>
          <a:p>
            <a:r>
              <a:rPr lang="en-US" dirty="0"/>
              <a:t>Tutorials on how to install IDE’s to go into more intensive work</a:t>
            </a:r>
          </a:p>
          <a:p>
            <a:r>
              <a:rPr lang="en-US" dirty="0"/>
              <a:t>Ability to begin writing your own small programs</a:t>
            </a:r>
          </a:p>
        </p:txBody>
      </p:sp>
    </p:spTree>
    <p:extLst>
      <p:ext uri="{BB962C8B-B14F-4D97-AF65-F5344CB8AC3E}">
        <p14:creationId xmlns:p14="http://schemas.microsoft.com/office/powerpoint/2010/main" val="35116012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B57E4-65E6-4B43-97D0-E3FF7390B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</a:t>
            </a:r>
          </a:p>
        </p:txBody>
      </p:sp>
      <p:pic>
        <p:nvPicPr>
          <p:cNvPr id="9" name="Content Placeholder 8" descr="A close up of a sign&#10;&#10;Description automatically generated">
            <a:extLst>
              <a:ext uri="{FF2B5EF4-FFF2-40B4-BE49-F238E27FC236}">
                <a16:creationId xmlns:a16="http://schemas.microsoft.com/office/drawing/2014/main" id="{46442EEC-72C8-4FE8-8361-4F7E77AFE3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041" y="1881274"/>
            <a:ext cx="8488616" cy="4421723"/>
          </a:xfrm>
        </p:spPr>
      </p:pic>
    </p:spTree>
    <p:extLst>
      <p:ext uri="{BB962C8B-B14F-4D97-AF65-F5344CB8AC3E}">
        <p14:creationId xmlns:p14="http://schemas.microsoft.com/office/powerpoint/2010/main" val="31344394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42875-4BE6-4A0A-AA37-18D1AC077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A815C6A-8565-46EA-B62C-2442A8B1C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124" y="1589649"/>
            <a:ext cx="6187808" cy="4503176"/>
          </a:xfrm>
        </p:spPr>
      </p:pic>
    </p:spTree>
    <p:extLst>
      <p:ext uri="{BB962C8B-B14F-4D97-AF65-F5344CB8AC3E}">
        <p14:creationId xmlns:p14="http://schemas.microsoft.com/office/powerpoint/2010/main" val="1733426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C6D08-96B1-4D76-A8C1-FB512E1D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8B463970-99B2-4D10-9C10-179A8E8B1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145" y="1502752"/>
            <a:ext cx="3742397" cy="1906954"/>
          </a:xfrm>
        </p:spPr>
      </p:pic>
      <p:pic>
        <p:nvPicPr>
          <p:cNvPr id="1026" name="Picture 2" descr="Visual Studio Code - Wikipedia">
            <a:extLst>
              <a:ext uri="{FF2B5EF4-FFF2-40B4-BE49-F238E27FC236}">
                <a16:creationId xmlns:a16="http://schemas.microsoft.com/office/drawing/2014/main" id="{E669036C-ECE7-42CD-AEB5-104F2CAEB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229" y="1457099"/>
            <a:ext cx="4425546" cy="3460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3185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33D43-2A80-417D-A65A-CBC8ADAB5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1254119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41FCE-D30E-4329-8C9B-BE3F4FA32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 We’re Learning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5E1A90-FB22-4936-BF0D-264CD7495F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8855" y="1766073"/>
            <a:ext cx="3515401" cy="2109241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7871F6C3-080A-410C-AD8F-4EC42E6CA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746" y="1766073"/>
            <a:ext cx="2086483" cy="22603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A48AA5-C370-4B4A-A959-8A9ACE072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1379" y="4199484"/>
            <a:ext cx="2109241" cy="210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3848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35436-FA26-4C9C-BEA3-56DF0024B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31509705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E8A40-1B7E-461D-9AE9-5AC373FD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C4496-DFE4-4485-8C18-317A3AEC00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General-purpose programming language</a:t>
            </a:r>
          </a:p>
          <a:p>
            <a:r>
              <a:rPr lang="en-US"/>
              <a:t>Class-based</a:t>
            </a:r>
          </a:p>
          <a:p>
            <a:r>
              <a:rPr lang="en-US"/>
              <a:t>Object-oriented</a:t>
            </a:r>
          </a:p>
          <a:p>
            <a:r>
              <a:rPr lang="en-US"/>
              <a:t>Designed to have few implementation dependencies</a:t>
            </a:r>
          </a:p>
          <a:p>
            <a:r>
              <a:rPr lang="en-US"/>
              <a:t>‘Write once, run anywhere’</a:t>
            </a:r>
            <a:endParaRPr lang="en-US" dirty="0"/>
          </a:p>
        </p:txBody>
      </p:sp>
      <p:pic>
        <p:nvPicPr>
          <p:cNvPr id="4098" name="Picture 2" descr="Java (programming language) - Wikipedia">
            <a:extLst>
              <a:ext uri="{FF2B5EF4-FFF2-40B4-BE49-F238E27FC236}">
                <a16:creationId xmlns:a16="http://schemas.microsoft.com/office/drawing/2014/main" id="{3E2B6F9C-6B5B-4332-9C21-49335C0712C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874" y="2097176"/>
            <a:ext cx="4048628" cy="3456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3112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B9F54-FC06-4E1C-9C4D-19C4986F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B8D09145-9BEB-4459-93B8-AF3DF3404A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94404" y="2658793"/>
            <a:ext cx="4508407" cy="2447778"/>
          </a:xfrm>
          <a:prstGeom prst="rect">
            <a:avLst/>
          </a:prstGeo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2EC88F0B-4CC4-4A87-A91D-70F91040BB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16811" y="2658793"/>
            <a:ext cx="6119446" cy="244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7958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37354-23D8-4C01-B9BD-63C163C94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(Java)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BC7FE05-D216-482C-A162-7098FCB86BF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058" y="2097175"/>
            <a:ext cx="4861210" cy="399565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F3C5C33-87BC-4E40-A26A-CC44BC673D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05538" y="3010828"/>
            <a:ext cx="5435600" cy="196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2373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FD378-99C2-4745-B595-9835E3937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114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D0A51-C2E5-47C2-A0A0-89A86645F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25" y="549275"/>
            <a:ext cx="11090274" cy="1332000"/>
          </a:xfrm>
        </p:spPr>
        <p:txBody>
          <a:bodyPr/>
          <a:lstStyle/>
          <a:p>
            <a:r>
              <a:rPr lang="en-US" dirty="0"/>
              <a:t>What is programming?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AB09F-5B66-4128-B955-926445BCD0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the purpose of the program and it’s requirements</a:t>
            </a:r>
          </a:p>
          <a:p>
            <a:r>
              <a:rPr lang="en-US" dirty="0"/>
              <a:t>Designing the instructions and breaking down into steps</a:t>
            </a:r>
          </a:p>
          <a:p>
            <a:r>
              <a:rPr lang="en-US" dirty="0"/>
              <a:t>Coding the design into your programming language</a:t>
            </a:r>
          </a:p>
          <a:p>
            <a:r>
              <a:rPr lang="en-US" dirty="0"/>
              <a:t>Testing and Debugging to verify results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37405C-F690-462C-A406-BBBF1339E4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538" y="1881275"/>
            <a:ext cx="5435600" cy="4089643"/>
          </a:xfrm>
        </p:spPr>
      </p:pic>
    </p:spTree>
    <p:extLst>
      <p:ext uri="{BB962C8B-B14F-4D97-AF65-F5344CB8AC3E}">
        <p14:creationId xmlns:p14="http://schemas.microsoft.com/office/powerpoint/2010/main" val="20892234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C3EA9-B9D3-4E70-8933-91382DD77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4416A-2E60-4CC4-9A08-4433D7ED5F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One of the core technologies of the World Wide Web</a:t>
            </a:r>
          </a:p>
          <a:p>
            <a:r>
              <a:rPr lang="en-US" dirty="0"/>
              <a:t>Enables interactive web pages and is an essential part of web applications</a:t>
            </a:r>
          </a:p>
          <a:p>
            <a:r>
              <a:rPr lang="en-US" dirty="0"/>
              <a:t>All major web browsers have a dedicated JavaScript engine to execute it.</a:t>
            </a:r>
          </a:p>
          <a:p>
            <a:r>
              <a:rPr lang="en-US" dirty="0"/>
              <a:t>Shares similarities with Java (language name, syntax, standard libraries), the two languages are distinct and differ in design.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Java vs. JavaScript">
            <a:extLst>
              <a:ext uri="{FF2B5EF4-FFF2-40B4-BE49-F238E27FC236}">
                <a16:creationId xmlns:a16="http://schemas.microsoft.com/office/drawing/2014/main" id="{783F2E62-6305-4817-B610-1189B476C64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622" y="3296356"/>
            <a:ext cx="4818841" cy="168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4423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83632-B33A-4E6C-BE18-19C72AC21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DFD789-C4DF-444A-A937-E048E8D390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65" y="2097175"/>
            <a:ext cx="4629796" cy="3995650"/>
          </a:xfrm>
        </p:spPr>
      </p:pic>
      <p:pic>
        <p:nvPicPr>
          <p:cNvPr id="9" name="Content Placeholder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210613E-D526-4E84-953C-1544D58B78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538" y="2352668"/>
            <a:ext cx="5435600" cy="3484577"/>
          </a:xfrm>
        </p:spPr>
      </p:pic>
    </p:spTree>
    <p:extLst>
      <p:ext uri="{BB962C8B-B14F-4D97-AF65-F5344CB8AC3E}">
        <p14:creationId xmlns:p14="http://schemas.microsoft.com/office/powerpoint/2010/main" val="12787389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27D0D44-4B87-49D2-8AF5-48436060D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dirty="0"/>
              <a:t>Data Types (JavaScript)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7" name="Content Placeholder 6" descr="A picture containing bird&#10;&#10;Description automatically generated">
            <a:extLst>
              <a:ext uri="{FF2B5EF4-FFF2-40B4-BE49-F238E27FC236}">
                <a16:creationId xmlns:a16="http://schemas.microsoft.com/office/drawing/2014/main" id="{0C81E6AE-7C69-49EF-BE19-359B98613A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776" y="1183556"/>
            <a:ext cx="7345363" cy="4492475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664247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C2B5E-A09B-4AFB-ACE1-E34578F11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5130071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06AB3-73DA-4463-897D-2E7EB9500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00A71-DA05-4CA2-9D64-DC240F7FA7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4370532"/>
          </a:xfrm>
        </p:spPr>
        <p:txBody>
          <a:bodyPr/>
          <a:lstStyle/>
          <a:p>
            <a:r>
              <a:rPr lang="en-US" dirty="0"/>
              <a:t>Designed to be highly extensible (ability to update existing functionality)</a:t>
            </a:r>
          </a:p>
          <a:p>
            <a:r>
              <a:rPr lang="en-US" dirty="0"/>
              <a:t>Strives for simpler, less-cluttered syntax and grammar</a:t>
            </a:r>
          </a:p>
          <a:p>
            <a:r>
              <a:rPr lang="en-US" dirty="0"/>
              <a:t>“There should be one – and preferably only one- obvious way to do it”</a:t>
            </a:r>
          </a:p>
          <a:p>
            <a:r>
              <a:rPr lang="en-US" dirty="0"/>
              <a:t>Developers strive to keep it fun to use</a:t>
            </a:r>
          </a:p>
          <a:p>
            <a:r>
              <a:rPr lang="en-US" dirty="0"/>
              <a:t>Highly documented for multi-industry use</a:t>
            </a:r>
          </a:p>
        </p:txBody>
      </p:sp>
      <p:pic>
        <p:nvPicPr>
          <p:cNvPr id="6" name="Content Placeholder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79972F94-16A5-4010-967A-0EF9029845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538" y="2518954"/>
            <a:ext cx="5435600" cy="3367904"/>
          </a:xfrm>
        </p:spPr>
      </p:pic>
    </p:spTree>
    <p:extLst>
      <p:ext uri="{BB962C8B-B14F-4D97-AF65-F5344CB8AC3E}">
        <p14:creationId xmlns:p14="http://schemas.microsoft.com/office/powerpoint/2010/main" val="1935733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: Shape 1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Oval 21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2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5" name="Freeform: Shape 2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2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Oval 2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2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9" name="Rectangle 2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31">
            <a:extLst>
              <a:ext uri="{FF2B5EF4-FFF2-40B4-BE49-F238E27FC236}">
                <a16:creationId xmlns:a16="http://schemas.microsoft.com/office/drawing/2014/main" id="{69EC2F64-8F06-4CEE-9EA2-76D0D2124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232" y="437141"/>
            <a:ext cx="631474" cy="634502"/>
            <a:chOff x="-61232" y="437141"/>
            <a:chExt cx="631474" cy="634502"/>
          </a:xfrm>
        </p:grpSpPr>
        <p:sp>
          <p:nvSpPr>
            <p:cNvPr id="51" name="Freeform: Shape 32">
              <a:extLst>
                <a:ext uri="{FF2B5EF4-FFF2-40B4-BE49-F238E27FC236}">
                  <a16:creationId xmlns:a16="http://schemas.microsoft.com/office/drawing/2014/main" id="{C090B7B3-EF52-4999-A926-D35E4F0C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705" y="375204"/>
              <a:ext cx="507599" cy="631474"/>
            </a:xfrm>
            <a:custGeom>
              <a:avLst/>
              <a:gdLst>
                <a:gd name="connsiteX0" fmla="*/ 237599 w 507599"/>
                <a:gd name="connsiteY0" fmla="*/ 0 h 631474"/>
                <a:gd name="connsiteX1" fmla="*/ 499786 w 507599"/>
                <a:gd name="connsiteY1" fmla="*/ 465517 h 631474"/>
                <a:gd name="connsiteX2" fmla="*/ 502114 w 507599"/>
                <a:gd name="connsiteY2" fmla="*/ 469267 h 631474"/>
                <a:gd name="connsiteX3" fmla="*/ 507599 w 507599"/>
                <a:gd name="connsiteY3" fmla="*/ 496474 h 631474"/>
                <a:gd name="connsiteX4" fmla="*/ 237599 w 507599"/>
                <a:gd name="connsiteY4" fmla="*/ 631474 h 631474"/>
                <a:gd name="connsiteX5" fmla="*/ 206472 w 507599"/>
                <a:gd name="connsiteY5" fmla="*/ 628332 h 631474"/>
                <a:gd name="connsiteX6" fmla="*/ 0 w 507599"/>
                <a:gd name="connsiteY6" fmla="*/ 421860 h 631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7599" h="631474">
                  <a:moveTo>
                    <a:pt x="237599" y="0"/>
                  </a:moveTo>
                  <a:lnTo>
                    <a:pt x="499786" y="465517"/>
                  </a:lnTo>
                  <a:lnTo>
                    <a:pt x="502114" y="469267"/>
                  </a:lnTo>
                  <a:cubicBezTo>
                    <a:pt x="505711" y="478055"/>
                    <a:pt x="507599" y="487154"/>
                    <a:pt x="507599" y="496474"/>
                  </a:cubicBezTo>
                  <a:cubicBezTo>
                    <a:pt x="507599" y="571032"/>
                    <a:pt x="386716" y="631474"/>
                    <a:pt x="237599" y="631474"/>
                  </a:cubicBezTo>
                  <a:lnTo>
                    <a:pt x="206472" y="628332"/>
                  </a:lnTo>
                  <a:lnTo>
                    <a:pt x="0" y="42186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: Shape 33">
              <a:extLst>
                <a:ext uri="{FF2B5EF4-FFF2-40B4-BE49-F238E27FC236}">
                  <a16:creationId xmlns:a16="http://schemas.microsoft.com/office/drawing/2014/main" id="{B6552C80-AED0-4927-9F36-CD15EC9C4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-6132" y="570168"/>
              <a:ext cx="270000" cy="501475"/>
            </a:xfrm>
            <a:custGeom>
              <a:avLst/>
              <a:gdLst>
                <a:gd name="connsiteX0" fmla="*/ 66509 w 270000"/>
                <a:gd name="connsiteY0" fmla="*/ 501475 h 501475"/>
                <a:gd name="connsiteX1" fmla="*/ 59520 w 270000"/>
                <a:gd name="connsiteY1" fmla="*/ 493888 h 501475"/>
                <a:gd name="connsiteX2" fmla="*/ 0 w 270000"/>
                <a:gd name="connsiteY2" fmla="*/ 270000 h 501475"/>
                <a:gd name="connsiteX3" fmla="*/ 135000 w 270000"/>
                <a:gd name="connsiteY3" fmla="*/ 0 h 501475"/>
                <a:gd name="connsiteX4" fmla="*/ 270000 w 270000"/>
                <a:gd name="connsiteY4" fmla="*/ 270000 h 501475"/>
                <a:gd name="connsiteX5" fmla="*/ 266858 w 270000"/>
                <a:gd name="connsiteY5" fmla="*/ 301126 h 501475"/>
                <a:gd name="connsiteX6" fmla="*/ 144422 w 270000"/>
                <a:gd name="connsiteY6" fmla="*/ 423562 h 50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0000" h="501475">
                  <a:moveTo>
                    <a:pt x="66509" y="501475"/>
                  </a:moveTo>
                  <a:lnTo>
                    <a:pt x="59520" y="493888"/>
                  </a:lnTo>
                  <a:cubicBezTo>
                    <a:pt x="23610" y="445367"/>
                    <a:pt x="0" y="363198"/>
                    <a:pt x="0" y="270000"/>
                  </a:cubicBezTo>
                  <a:cubicBezTo>
                    <a:pt x="0" y="120883"/>
                    <a:pt x="60442" y="0"/>
                    <a:pt x="135000" y="0"/>
                  </a:cubicBezTo>
                  <a:cubicBezTo>
                    <a:pt x="209558" y="0"/>
                    <a:pt x="270000" y="120883"/>
                    <a:pt x="270000" y="270000"/>
                  </a:cubicBezTo>
                  <a:lnTo>
                    <a:pt x="266858" y="301126"/>
                  </a:lnTo>
                  <a:lnTo>
                    <a:pt x="144422" y="423562"/>
                  </a:lnTo>
                  <a:close/>
                </a:path>
              </a:pathLst>
            </a:cu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870B706-B383-4BC8-B3EC-3A87B2ED8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8147"/>
            <a:ext cx="3565524" cy="303578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/>
              <a:t>Hello World</a:t>
            </a:r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77FE770-280D-4DDD-96A8-7FD8E9BC3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6566" y="913664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Content Placeholder 12" descr="A picture containing bird&#10;&#10;Description automatically generated">
            <a:extLst>
              <a:ext uri="{FF2B5EF4-FFF2-40B4-BE49-F238E27FC236}">
                <a16:creationId xmlns:a16="http://schemas.microsoft.com/office/drawing/2014/main" id="{C1DF10CF-251C-4B78-BFBD-35E63C72CC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763" y="570200"/>
            <a:ext cx="4180503" cy="2750850"/>
          </a:xfrm>
          <a:custGeom>
            <a:avLst/>
            <a:gdLst/>
            <a:ahLst/>
            <a:cxnLst/>
            <a:rect l="l" t="t" r="r" b="b"/>
            <a:pathLst>
              <a:path w="7090239" h="2734921">
                <a:moveTo>
                  <a:pt x="0" y="0"/>
                </a:moveTo>
                <a:lnTo>
                  <a:pt x="7090239" y="0"/>
                </a:lnTo>
                <a:lnTo>
                  <a:pt x="7090239" y="2734921"/>
                </a:lnTo>
                <a:lnTo>
                  <a:pt x="0" y="2734921"/>
                </a:lnTo>
                <a:close/>
              </a:path>
            </a:pathLst>
          </a:custGeom>
        </p:spPr>
      </p:pic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D41EF1-A45A-4A1F-B426-97F5C53AD74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894" y="4176198"/>
            <a:ext cx="7090239" cy="1478222"/>
          </a:xfrm>
          <a:custGeom>
            <a:avLst/>
            <a:gdLst/>
            <a:ahLst/>
            <a:cxnLst/>
            <a:rect l="l" t="t" r="r" b="b"/>
            <a:pathLst>
              <a:path w="7090239" h="2734921">
                <a:moveTo>
                  <a:pt x="0" y="0"/>
                </a:moveTo>
                <a:lnTo>
                  <a:pt x="7090239" y="0"/>
                </a:lnTo>
                <a:lnTo>
                  <a:pt x="7090239" y="2734921"/>
                </a:lnTo>
                <a:lnTo>
                  <a:pt x="0" y="2734921"/>
                </a:lnTo>
                <a:close/>
              </a:path>
            </a:pathLst>
          </a:cu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3437291-597B-452C-9CD1-AAA2D823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8914626" y="5988981"/>
            <a:ext cx="1564187" cy="926985"/>
          </a:xfrm>
          <a:custGeom>
            <a:avLst/>
            <a:gdLst>
              <a:gd name="connsiteX0" fmla="*/ 1292680 w 1564187"/>
              <a:gd name="connsiteY0" fmla="*/ 271508 h 926985"/>
              <a:gd name="connsiteX1" fmla="*/ 1564187 w 1564187"/>
              <a:gd name="connsiteY1" fmla="*/ 926985 h 926985"/>
              <a:gd name="connsiteX2" fmla="*/ 1100694 w 1564187"/>
              <a:gd name="connsiteY2" fmla="*/ 926985 h 926985"/>
              <a:gd name="connsiteX3" fmla="*/ 637203 w 1564187"/>
              <a:gd name="connsiteY3" fmla="*/ 463493 h 926985"/>
              <a:gd name="connsiteX4" fmla="*/ 378060 w 1564187"/>
              <a:gd name="connsiteY4" fmla="*/ 542650 h 926985"/>
              <a:gd name="connsiteX5" fmla="*/ 328577 w 1564187"/>
              <a:gd name="connsiteY5" fmla="*/ 583476 h 926985"/>
              <a:gd name="connsiteX6" fmla="*/ 0 w 1564187"/>
              <a:gd name="connsiteY6" fmla="*/ 254899 h 926985"/>
              <a:gd name="connsiteX7" fmla="*/ 47554 w 1564187"/>
              <a:gd name="connsiteY7" fmla="*/ 211679 h 926985"/>
              <a:gd name="connsiteX8" fmla="*/ 637203 w 1564187"/>
              <a:gd name="connsiteY8" fmla="*/ 0 h 926985"/>
              <a:gd name="connsiteX9" fmla="*/ 1292680 w 1564187"/>
              <a:gd name="connsiteY9" fmla="*/ 271508 h 92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4187" h="926985">
                <a:moveTo>
                  <a:pt x="1292680" y="271508"/>
                </a:moveTo>
                <a:cubicBezTo>
                  <a:pt x="1460431" y="439259"/>
                  <a:pt x="1564187" y="671005"/>
                  <a:pt x="1564187" y="926985"/>
                </a:cubicBezTo>
                <a:lnTo>
                  <a:pt x="1100694" y="926985"/>
                </a:lnTo>
                <a:cubicBezTo>
                  <a:pt x="1100694" y="671005"/>
                  <a:pt x="893182" y="463493"/>
                  <a:pt x="637203" y="463493"/>
                </a:cubicBezTo>
                <a:cubicBezTo>
                  <a:pt x="541210" y="463493"/>
                  <a:pt x="452034" y="492674"/>
                  <a:pt x="378060" y="542650"/>
                </a:cubicBezTo>
                <a:lnTo>
                  <a:pt x="328577" y="583476"/>
                </a:lnTo>
                <a:lnTo>
                  <a:pt x="0" y="254899"/>
                </a:lnTo>
                <a:lnTo>
                  <a:pt x="47554" y="211679"/>
                </a:lnTo>
                <a:cubicBezTo>
                  <a:pt x="207792" y="79438"/>
                  <a:pt x="413221" y="0"/>
                  <a:pt x="637203" y="0"/>
                </a:cubicBezTo>
                <a:cubicBezTo>
                  <a:pt x="893182" y="0"/>
                  <a:pt x="1124928" y="103757"/>
                  <a:pt x="1292680" y="27150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254000" dist="50800" dir="5400000">
              <a:schemeClr val="accent1">
                <a:lumMod val="40000"/>
                <a:lumOff val="6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F07E0C9-4EB6-4A7B-809B-0C5C5E213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9006442" y="5981236"/>
            <a:ext cx="1534673" cy="1042921"/>
          </a:xfrm>
          <a:custGeom>
            <a:avLst/>
            <a:gdLst>
              <a:gd name="connsiteX0" fmla="*/ 1197337 w 1534673"/>
              <a:gd name="connsiteY0" fmla="*/ 238153 h 1042921"/>
              <a:gd name="connsiteX1" fmla="*/ 1534673 w 1534673"/>
              <a:gd name="connsiteY1" fmla="*/ 1042921 h 1042921"/>
              <a:gd name="connsiteX2" fmla="*/ 1071180 w 1534673"/>
              <a:gd name="connsiteY2" fmla="*/ 1042921 h 1042921"/>
              <a:gd name="connsiteX3" fmla="*/ 607688 w 1534673"/>
              <a:gd name="connsiteY3" fmla="*/ 521461 h 1042921"/>
              <a:gd name="connsiteX4" fmla="*/ 427277 w 1534673"/>
              <a:gd name="connsiteY4" fmla="*/ 562440 h 1042921"/>
              <a:gd name="connsiteX5" fmla="*/ 351882 w 1534673"/>
              <a:gd name="connsiteY5" fmla="*/ 608481 h 1042921"/>
              <a:gd name="connsiteX6" fmla="*/ 0 w 1534673"/>
              <a:gd name="connsiteY6" fmla="*/ 256600 h 1042921"/>
              <a:gd name="connsiteX7" fmla="*/ 18040 w 1534673"/>
              <a:gd name="connsiteY7" fmla="*/ 238152 h 1042921"/>
              <a:gd name="connsiteX8" fmla="*/ 607688 w 1534673"/>
              <a:gd name="connsiteY8" fmla="*/ 0 h 1042921"/>
              <a:gd name="connsiteX9" fmla="*/ 1197337 w 1534673"/>
              <a:gd name="connsiteY9" fmla="*/ 238153 h 1042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34673" h="1042921">
                <a:moveTo>
                  <a:pt x="1197337" y="238153"/>
                </a:moveTo>
                <a:cubicBezTo>
                  <a:pt x="1403356" y="429440"/>
                  <a:pt x="1534673" y="718927"/>
                  <a:pt x="1534673" y="1042921"/>
                </a:cubicBezTo>
                <a:lnTo>
                  <a:pt x="1071180" y="1042921"/>
                </a:lnTo>
                <a:cubicBezTo>
                  <a:pt x="1071180" y="754926"/>
                  <a:pt x="863668" y="521461"/>
                  <a:pt x="607688" y="521461"/>
                </a:cubicBezTo>
                <a:cubicBezTo>
                  <a:pt x="543694" y="521461"/>
                  <a:pt x="482728" y="536052"/>
                  <a:pt x="427277" y="562440"/>
                </a:cubicBezTo>
                <a:lnTo>
                  <a:pt x="351882" y="608481"/>
                </a:lnTo>
                <a:lnTo>
                  <a:pt x="0" y="256600"/>
                </a:lnTo>
                <a:lnTo>
                  <a:pt x="18040" y="238152"/>
                </a:lnTo>
                <a:cubicBezTo>
                  <a:pt x="178278" y="89374"/>
                  <a:pt x="383706" y="0"/>
                  <a:pt x="607688" y="0"/>
                </a:cubicBezTo>
                <a:cubicBezTo>
                  <a:pt x="831670" y="0"/>
                  <a:pt x="1037099" y="89374"/>
                  <a:pt x="1197337" y="23815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D5AEBCB-3691-4336-A5FB-0B0991ADA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360438" y="6160328"/>
            <a:ext cx="107098" cy="46658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innerShdw blurRad="63500" dist="2540000">
              <a:schemeClr val="accent1">
                <a:lumMod val="40000"/>
                <a:lumOff val="6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113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0D4616-4F15-4BE7-A341-41797F775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Data Types (Python)</a:t>
            </a:r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81907D9-F490-4FC6-B113-1804C96F7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776" y="1036627"/>
            <a:ext cx="7345363" cy="4786333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12316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44BBE-47CA-4AC4-AD95-864AC73E4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complete the merit badge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EAC41-F917-45FC-8B16-17610CE7C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424085"/>
            <a:ext cx="11090274" cy="5202002"/>
          </a:xfrm>
        </p:spPr>
        <p:txBody>
          <a:bodyPr>
            <a:normAutofit/>
          </a:bodyPr>
          <a:lstStyle/>
          <a:p>
            <a:r>
              <a:rPr lang="en-US" sz="2800" dirty="0"/>
              <a:t>Using the GitHub repository, copy and paste the contents of the Java file and complete the tasks that are commented within</a:t>
            </a:r>
          </a:p>
          <a:p>
            <a:r>
              <a:rPr lang="en-US" sz="2800" dirty="0"/>
              <a:t>Using the knowledge learned today, recreate the Java Calculator program with both JavaScript and Python </a:t>
            </a:r>
          </a:p>
          <a:p>
            <a:r>
              <a:rPr lang="en-US" sz="2800" dirty="0"/>
              <a:t>If you do not wish to recreate the provided Java program, and want to create your own, feel free to do so.</a:t>
            </a:r>
          </a:p>
          <a:p>
            <a:r>
              <a:rPr lang="en-US" sz="2800" dirty="0"/>
              <a:t>Make sure it runs!</a:t>
            </a:r>
          </a:p>
          <a:p>
            <a:r>
              <a:rPr lang="en-US" sz="2800" dirty="0"/>
              <a:t>Put all code into one folder, zip the folder, and email to chickasawvirtualmb@gmail.com</a:t>
            </a:r>
          </a:p>
        </p:txBody>
      </p:sp>
    </p:spTree>
    <p:extLst>
      <p:ext uri="{BB962C8B-B14F-4D97-AF65-F5344CB8AC3E}">
        <p14:creationId xmlns:p14="http://schemas.microsoft.com/office/powerpoint/2010/main" val="22625258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6709A-5D85-42DF-84C3-445F041AF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12EAB-E589-4C1F-B398-92E932EDD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hlinkClick r:id="rId2"/>
              </a:rPr>
              <a:t>https://repl.it/languages/java10</a:t>
            </a:r>
            <a:r>
              <a:rPr lang="en-US" sz="2800" dirty="0"/>
              <a:t> - Online Java IDE</a:t>
            </a:r>
          </a:p>
          <a:p>
            <a:r>
              <a:rPr lang="en-US" sz="2800" dirty="0">
                <a:hlinkClick r:id="rId3"/>
              </a:rPr>
              <a:t>https://playcode.io/</a:t>
            </a:r>
            <a:r>
              <a:rPr lang="en-US" sz="2800" dirty="0"/>
              <a:t> - Online HTML/CSS/JS Editor</a:t>
            </a:r>
          </a:p>
          <a:p>
            <a:r>
              <a:rPr lang="en-US" sz="2800" dirty="0">
                <a:hlinkClick r:id="rId4"/>
              </a:rPr>
              <a:t>https://repl.it/languages/python3</a:t>
            </a:r>
            <a:r>
              <a:rPr lang="en-US" sz="2800" dirty="0"/>
              <a:t> - Online Python IDE</a:t>
            </a:r>
          </a:p>
          <a:p>
            <a:r>
              <a:rPr lang="en-US" sz="2800" dirty="0">
                <a:hlinkClick r:id="rId5"/>
              </a:rPr>
              <a:t>https://github.com/MTWaldo/ProgrammingMB</a:t>
            </a:r>
            <a:r>
              <a:rPr lang="en-US" sz="2800" dirty="0"/>
              <a:t> - GitHub Repository for programs used during merit badge</a:t>
            </a:r>
          </a:p>
          <a:p>
            <a:r>
              <a:rPr lang="en-US" sz="2800" dirty="0">
                <a:hlinkClick r:id="rId6"/>
              </a:rPr>
              <a:t>https://www.reddit.com/r/dailyprogrammer/wiki/challenges</a:t>
            </a:r>
            <a:r>
              <a:rPr lang="en-US" sz="2800" dirty="0"/>
              <a:t> - Website to find challenges to test your programming logic</a:t>
            </a:r>
          </a:p>
        </p:txBody>
      </p:sp>
    </p:spTree>
    <p:extLst>
      <p:ext uri="{BB962C8B-B14F-4D97-AF65-F5344CB8AC3E}">
        <p14:creationId xmlns:p14="http://schemas.microsoft.com/office/powerpoint/2010/main" val="23072857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6A412E-EE4A-4DBC-9288-A0648A907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1494774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0A829-05D4-4A85-9AD6-291B3E285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a program?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32D39-3352-470C-B156-278C709D0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42115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Set of instructions</a:t>
            </a:r>
          </a:p>
          <a:p>
            <a:r>
              <a:rPr lang="en-US" dirty="0"/>
              <a:t>Tells a processor how to do a particular task</a:t>
            </a:r>
          </a:p>
          <a:p>
            <a:r>
              <a:rPr lang="en-US" dirty="0"/>
              <a:t>Written by a programmer via a programming language.</a:t>
            </a:r>
          </a:p>
          <a:p>
            <a:r>
              <a:rPr lang="en-US" dirty="0"/>
              <a:t>Programming languages are the tools that convert the programmer's instructions into a form the processor (the computer’s logic) can easily understand.</a:t>
            </a:r>
          </a:p>
        </p:txBody>
      </p:sp>
      <p:pic>
        <p:nvPicPr>
          <p:cNvPr id="6" name="Content Placeholder 5" descr="A person sitting next to a cat&#10;&#10;Description automatically generated">
            <a:extLst>
              <a:ext uri="{FF2B5EF4-FFF2-40B4-BE49-F238E27FC236}">
                <a16:creationId xmlns:a16="http://schemas.microsoft.com/office/drawing/2014/main" id="{35C76B96-706B-4996-AA59-A4EB5BE5EE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538" y="2097175"/>
            <a:ext cx="5435600" cy="3754985"/>
          </a:xfrm>
        </p:spPr>
      </p:pic>
    </p:spTree>
    <p:extLst>
      <p:ext uri="{BB962C8B-B14F-4D97-AF65-F5344CB8AC3E}">
        <p14:creationId xmlns:p14="http://schemas.microsoft.com/office/powerpoint/2010/main" val="4120082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F750B-583C-48EA-94AB-7846F80BD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Set-up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A77A8D-3556-44BF-B5F4-399F5B6DAB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5972" y="2126475"/>
            <a:ext cx="6284801" cy="418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338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8417C-7C6B-4CBA-9C08-B5960A3BD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Programming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B9D6C-E832-46B5-AC7E-3B3820FA7F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59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20F76-8D2E-477B-B335-862C5457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Charles Babbage </a:t>
            </a:r>
            <a:r>
              <a:rPr lang="en-US" sz="2000" dirty="0"/>
              <a:t>(1791 – 1871)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2ED1C-A74A-404F-80D1-F1D389D3CE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Originated the concept of a digital programmable computer</a:t>
            </a:r>
          </a:p>
          <a:p>
            <a:r>
              <a:rPr lang="en-US" dirty="0"/>
              <a:t>Designer of the Difference Engine’ which was a calculate a series of values automatically</a:t>
            </a:r>
          </a:p>
          <a:p>
            <a:r>
              <a:rPr lang="en-US" dirty="0"/>
              <a:t>Designer of the Analytical Engine in which its main function was to be programmed using punched cards.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58C681E-E828-43FA-A2DB-A5A4058736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255" y="2097175"/>
            <a:ext cx="2958857" cy="3873412"/>
          </a:xfrm>
        </p:spPr>
      </p:pic>
    </p:spTree>
    <p:extLst>
      <p:ext uri="{BB962C8B-B14F-4D97-AF65-F5344CB8AC3E}">
        <p14:creationId xmlns:p14="http://schemas.microsoft.com/office/powerpoint/2010/main" val="1864896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4FAFE-9821-4BFE-A15F-DF1F82C30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 Lovelace </a:t>
            </a:r>
            <a:r>
              <a:rPr lang="en-US" sz="2000" dirty="0">
                <a:solidFill>
                  <a:prstClr val="white"/>
                </a:solidFill>
              </a:rPr>
              <a:t>(1815 – 1852)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87B34-649F-40D9-B639-CFC0DCF44F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to recognize the full use and application of Babbage’s proposed machines.</a:t>
            </a:r>
          </a:p>
          <a:p>
            <a:r>
              <a:rPr lang="en-US" dirty="0"/>
              <a:t>Regarded as the first programmer for creating the first algorithm to be carried out by Babbage’s machines. </a:t>
            </a:r>
          </a:p>
          <a:p>
            <a:r>
              <a:rPr lang="en-US" dirty="0"/>
              <a:t>Main pioneer in the publicity of the machine and it’s work.</a:t>
            </a:r>
          </a:p>
        </p:txBody>
      </p:sp>
      <p:pic>
        <p:nvPicPr>
          <p:cNvPr id="6" name="Content Placeholder 5" descr="A picture containing mirror, photo, reflection, black&#10;&#10;Description automatically generated">
            <a:extLst>
              <a:ext uri="{FF2B5EF4-FFF2-40B4-BE49-F238E27FC236}">
                <a16:creationId xmlns:a16="http://schemas.microsoft.com/office/drawing/2014/main" id="{3ACFF6EA-A790-4186-9F93-BE29483AC8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114" y="2097174"/>
            <a:ext cx="3264913" cy="4081145"/>
          </a:xfrm>
        </p:spPr>
      </p:pic>
    </p:spTree>
    <p:extLst>
      <p:ext uri="{BB962C8B-B14F-4D97-AF65-F5344CB8AC3E}">
        <p14:creationId xmlns:p14="http://schemas.microsoft.com/office/powerpoint/2010/main" val="3146891073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1247</Words>
  <Application>Microsoft Office PowerPoint</Application>
  <PresentationFormat>Widescreen</PresentationFormat>
  <Paragraphs>185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Gill Sans MT</vt:lpstr>
      <vt:lpstr>Walbaum Display</vt:lpstr>
      <vt:lpstr>3DFloatVTI</vt:lpstr>
      <vt:lpstr>Programming</vt:lpstr>
      <vt:lpstr>A Little About Me</vt:lpstr>
      <vt:lpstr>What to expect from this merit badge</vt:lpstr>
      <vt:lpstr>What is programming? </vt:lpstr>
      <vt:lpstr>What is a program? </vt:lpstr>
      <vt:lpstr>The Set-up</vt:lpstr>
      <vt:lpstr>History of Programming</vt:lpstr>
      <vt:lpstr>Charles Babbage (1791 – 1871)</vt:lpstr>
      <vt:lpstr>Ada Lovelace (1815 – 1852)</vt:lpstr>
      <vt:lpstr>Punch Cards</vt:lpstr>
      <vt:lpstr>PowerPoint Presentation</vt:lpstr>
      <vt:lpstr>Binary Code</vt:lpstr>
      <vt:lpstr>Translating Items from Binary Code</vt:lpstr>
      <vt:lpstr>Binary (cont)</vt:lpstr>
      <vt:lpstr>Translating Items from Binary Code  - continued</vt:lpstr>
      <vt:lpstr>Assembly Language (Low level programming)</vt:lpstr>
      <vt:lpstr>High-Level Languages</vt:lpstr>
      <vt:lpstr>PowerPoint Presentation</vt:lpstr>
      <vt:lpstr>Intellectual Property</vt:lpstr>
      <vt:lpstr>Copyrights</vt:lpstr>
      <vt:lpstr>Patents</vt:lpstr>
      <vt:lpstr>Trade Secrets</vt:lpstr>
      <vt:lpstr>Types of Software</vt:lpstr>
      <vt:lpstr>Safety</vt:lpstr>
      <vt:lpstr>PowerPoint Presentation</vt:lpstr>
      <vt:lpstr>PowerPoint Presentation</vt:lpstr>
      <vt:lpstr>Where is Programming Used?</vt:lpstr>
      <vt:lpstr>Programmed Devices </vt:lpstr>
      <vt:lpstr>Factory Automation</vt:lpstr>
      <vt:lpstr>Web Application</vt:lpstr>
      <vt:lpstr>Databases</vt:lpstr>
      <vt:lpstr>Version Control</vt:lpstr>
      <vt:lpstr>Break</vt:lpstr>
      <vt:lpstr>Languages We’re Learning</vt:lpstr>
      <vt:lpstr>Java</vt:lpstr>
      <vt:lpstr>What is Java</vt:lpstr>
      <vt:lpstr>Hello World</vt:lpstr>
      <vt:lpstr>Data Types (Java)</vt:lpstr>
      <vt:lpstr>Javascript</vt:lpstr>
      <vt:lpstr>What is JavaScript</vt:lpstr>
      <vt:lpstr>Hello World</vt:lpstr>
      <vt:lpstr>Data Types (JavaScript)</vt:lpstr>
      <vt:lpstr>Python</vt:lpstr>
      <vt:lpstr>What is Python</vt:lpstr>
      <vt:lpstr>Hello World</vt:lpstr>
      <vt:lpstr>Data Types (Python)</vt:lpstr>
      <vt:lpstr>To complete the merit badge</vt:lpstr>
      <vt:lpstr>Resources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</dc:title>
  <dc:creator>Michael Waldo</dc:creator>
  <cp:lastModifiedBy>Michael Waldo</cp:lastModifiedBy>
  <cp:revision>2</cp:revision>
  <dcterms:created xsi:type="dcterms:W3CDTF">2020-06-22T12:39:03Z</dcterms:created>
  <dcterms:modified xsi:type="dcterms:W3CDTF">2020-06-22T16:04:11Z</dcterms:modified>
</cp:coreProperties>
</file>