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73" d="100"/>
          <a:sy n="73" d="100"/>
        </p:scale>
        <p:origin x="4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5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458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68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19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2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638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783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71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24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8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55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3BD5-5C89-4420-AE2D-3A86E891F900}" type="datetimeFigureOut">
              <a:rPr lang="en-NZ" smtClean="0"/>
              <a:t>4/07/2016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E272-924A-4864-90E0-727EF7CF12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004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136" y="-80210"/>
            <a:ext cx="29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[Modifying maze]</a:t>
            </a:r>
            <a:endParaRPr lang="en-NZ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714" y="531482"/>
            <a:ext cx="12449531" cy="59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136" y="-80210"/>
            <a:ext cx="29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[Cat Flying]</a:t>
            </a:r>
            <a:endParaRPr lang="en-NZ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" y="354920"/>
            <a:ext cx="5915025" cy="5229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39" y="603524"/>
            <a:ext cx="4505325" cy="22002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7565" y="4038306"/>
            <a:ext cx="3069771" cy="2819694"/>
            <a:chOff x="0" y="3252651"/>
            <a:chExt cx="3069771" cy="28196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" y="3323429"/>
              <a:ext cx="2886075" cy="26574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3252651"/>
              <a:ext cx="3069771" cy="2819694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968" y="3644128"/>
            <a:ext cx="5991225" cy="2600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136" y="2560320"/>
            <a:ext cx="249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Scripts for Cat1 Flying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1652450" y="5068489"/>
            <a:ext cx="20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Scripts for Cat1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7796233" y="2434467"/>
            <a:ext cx="20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Scripts for Buildings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9988071" y="4488191"/>
            <a:ext cx="203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Scripts for Taco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629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多田誠</dc:creator>
  <cp:lastModifiedBy>Makoto Tada</cp:lastModifiedBy>
  <cp:revision>3</cp:revision>
  <dcterms:created xsi:type="dcterms:W3CDTF">2016-07-03T21:21:44Z</dcterms:created>
  <dcterms:modified xsi:type="dcterms:W3CDTF">2016-07-03T22:09:27Z</dcterms:modified>
</cp:coreProperties>
</file>