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9CF7-7956-4B24-AE1C-C269FB337151}" type="datetimeFigureOut">
              <a:rPr lang="en-NZ" smtClean="0"/>
              <a:t>27/06/2016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D5B6-2A01-44A9-BB3A-56D992E8E34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8911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9CF7-7956-4B24-AE1C-C269FB337151}" type="datetimeFigureOut">
              <a:rPr lang="en-NZ" smtClean="0"/>
              <a:t>27/06/2016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D5B6-2A01-44A9-BB3A-56D992E8E34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6082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9CF7-7956-4B24-AE1C-C269FB337151}" type="datetimeFigureOut">
              <a:rPr lang="en-NZ" smtClean="0"/>
              <a:t>27/06/2016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D5B6-2A01-44A9-BB3A-56D992E8E34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95505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9CF7-7956-4B24-AE1C-C269FB337151}" type="datetimeFigureOut">
              <a:rPr lang="en-NZ" smtClean="0"/>
              <a:t>27/06/2016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D5B6-2A01-44A9-BB3A-56D992E8E34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3564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9CF7-7956-4B24-AE1C-C269FB337151}" type="datetimeFigureOut">
              <a:rPr lang="en-NZ" smtClean="0"/>
              <a:t>27/06/2016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D5B6-2A01-44A9-BB3A-56D992E8E34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614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9CF7-7956-4B24-AE1C-C269FB337151}" type="datetimeFigureOut">
              <a:rPr lang="en-NZ" smtClean="0"/>
              <a:t>27/06/2016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D5B6-2A01-44A9-BB3A-56D992E8E34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1679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9CF7-7956-4B24-AE1C-C269FB337151}" type="datetimeFigureOut">
              <a:rPr lang="en-NZ" smtClean="0"/>
              <a:t>27/06/2016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D5B6-2A01-44A9-BB3A-56D992E8E34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8019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9CF7-7956-4B24-AE1C-C269FB337151}" type="datetimeFigureOut">
              <a:rPr lang="en-NZ" smtClean="0"/>
              <a:t>27/06/2016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D5B6-2A01-44A9-BB3A-56D992E8E34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915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9CF7-7956-4B24-AE1C-C269FB337151}" type="datetimeFigureOut">
              <a:rPr lang="en-NZ" smtClean="0"/>
              <a:t>27/06/2016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D5B6-2A01-44A9-BB3A-56D992E8E34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3938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9CF7-7956-4B24-AE1C-C269FB337151}" type="datetimeFigureOut">
              <a:rPr lang="en-NZ" smtClean="0"/>
              <a:t>27/06/2016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D5B6-2A01-44A9-BB3A-56D992E8E34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5382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9CF7-7956-4B24-AE1C-C269FB337151}" type="datetimeFigureOut">
              <a:rPr lang="en-NZ" smtClean="0"/>
              <a:t>27/06/2016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D5B6-2A01-44A9-BB3A-56D992E8E34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814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E9CF7-7956-4B24-AE1C-C269FB337151}" type="datetimeFigureOut">
              <a:rPr lang="en-NZ" smtClean="0"/>
              <a:t>27/06/2016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4D5B6-2A01-44A9-BB3A-56D992E8E34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4864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795"/>
            <a:ext cx="7521576" cy="24374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231" y="84388"/>
            <a:ext cx="287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Modify Activity3</a:t>
            </a:r>
            <a:endParaRPr lang="en-N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75321"/>
            <a:ext cx="11710737" cy="365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9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8231" y="84388"/>
            <a:ext cx="287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Ghost Busters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1" y="421636"/>
            <a:ext cx="9813276" cy="27715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31" y="3579130"/>
            <a:ext cx="11854314" cy="287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2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8231" y="84388"/>
            <a:ext cx="287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Ghost Busters</a:t>
            </a:r>
            <a:endParaRPr lang="en-NZ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1" y="606663"/>
            <a:ext cx="12053264" cy="27455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31" y="3505141"/>
            <a:ext cx="12125295" cy="266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8231" y="84388"/>
            <a:ext cx="287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Ghost Busters</a:t>
            </a:r>
            <a:endParaRPr lang="en-NZ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1" y="633412"/>
            <a:ext cx="11857026" cy="332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1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8231" y="84388"/>
            <a:ext cx="287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Ghost Busters</a:t>
            </a:r>
            <a:endParaRPr lang="en-NZ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31" y="3463723"/>
            <a:ext cx="11857026" cy="33219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47999"/>
            <a:ext cx="12132091" cy="26641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51785" y="761423"/>
            <a:ext cx="247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Codings for Bat1, Bat2</a:t>
            </a:r>
            <a:endParaRPr lang="en-NZ" dirty="0"/>
          </a:p>
        </p:txBody>
      </p:sp>
      <p:sp>
        <p:nvSpPr>
          <p:cNvPr id="9" name="TextBox 8"/>
          <p:cNvSpPr txBox="1"/>
          <p:nvPr/>
        </p:nvSpPr>
        <p:spPr>
          <a:xfrm>
            <a:off x="4407876" y="3645300"/>
            <a:ext cx="384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Codings for Ghoul</a:t>
            </a:r>
            <a:endParaRPr lang="en-NZ" dirty="0"/>
          </a:p>
        </p:txBody>
      </p:sp>
      <p:sp>
        <p:nvSpPr>
          <p:cNvPr id="10" name="Oval 9"/>
          <p:cNvSpPr/>
          <p:nvPr/>
        </p:nvSpPr>
        <p:spPr>
          <a:xfrm>
            <a:off x="7857728" y="4839194"/>
            <a:ext cx="1090247" cy="32824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Oval 10"/>
          <p:cNvSpPr/>
          <p:nvPr/>
        </p:nvSpPr>
        <p:spPr>
          <a:xfrm>
            <a:off x="8335106" y="5505560"/>
            <a:ext cx="1090247" cy="32824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Oval 12"/>
          <p:cNvSpPr/>
          <p:nvPr/>
        </p:nvSpPr>
        <p:spPr>
          <a:xfrm>
            <a:off x="4975797" y="5391538"/>
            <a:ext cx="1090247" cy="32824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Oval 13"/>
          <p:cNvSpPr/>
          <p:nvPr/>
        </p:nvSpPr>
        <p:spPr>
          <a:xfrm>
            <a:off x="6612224" y="2188033"/>
            <a:ext cx="1090247" cy="32824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/>
          <p:cNvSpPr/>
          <p:nvPr/>
        </p:nvSpPr>
        <p:spPr>
          <a:xfrm>
            <a:off x="10929318" y="2026542"/>
            <a:ext cx="1090247" cy="32824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/>
          <p:cNvSpPr/>
          <p:nvPr/>
        </p:nvSpPr>
        <p:spPr>
          <a:xfrm>
            <a:off x="6066044" y="1495271"/>
            <a:ext cx="1090247" cy="32824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0855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18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多田誠</dc:creator>
  <cp:lastModifiedBy>多田誠</cp:lastModifiedBy>
  <cp:revision>5</cp:revision>
  <dcterms:created xsi:type="dcterms:W3CDTF">2016-06-19T23:08:28Z</dcterms:created>
  <dcterms:modified xsi:type="dcterms:W3CDTF">2016-06-26T23:29:35Z</dcterms:modified>
</cp:coreProperties>
</file>