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73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22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81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89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31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89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44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43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16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7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98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3781-65A8-4CC1-A6C6-D5D700B50F36}" type="datetimeFigureOut">
              <a:rPr lang="en-NZ" smtClean="0"/>
              <a:t>15/08/2016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55B9-DC19-4739-9420-69B32861FF9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51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7894" cy="6545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65" y="3428290"/>
            <a:ext cx="2019869" cy="34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372" y="-18340"/>
            <a:ext cx="9865696" cy="6774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91" y="3224458"/>
            <a:ext cx="6160249" cy="3633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3663" y="914400"/>
            <a:ext cx="393833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Add a local variable : ID</a:t>
            </a:r>
          </a:p>
          <a:p>
            <a:r>
              <a:rPr lang="en-NZ" sz="2400" dirty="0" smtClean="0"/>
              <a:t>Add a global variable : setter</a:t>
            </a:r>
          </a:p>
          <a:p>
            <a:r>
              <a:rPr lang="en-NZ" sz="2400" dirty="0" smtClean="0"/>
              <a:t>Add a list : clicked</a:t>
            </a:r>
            <a:endParaRPr lang="en-NZ" sz="2400" dirty="0"/>
          </a:p>
        </p:txBody>
      </p:sp>
      <p:sp>
        <p:nvSpPr>
          <p:cNvPr id="7" name="Right Brace 6"/>
          <p:cNvSpPr/>
          <p:nvPr/>
        </p:nvSpPr>
        <p:spPr>
          <a:xfrm>
            <a:off x="2033337" y="517358"/>
            <a:ext cx="144379" cy="697831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33337" y="2382253"/>
            <a:ext cx="89033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732547" y="3224458"/>
            <a:ext cx="89033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36821" y="4110790"/>
            <a:ext cx="89033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90337" y="4484349"/>
            <a:ext cx="2598738" cy="1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105527" y="4484349"/>
            <a:ext cx="1383548" cy="1034883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33337" y="4484349"/>
            <a:ext cx="1455738" cy="402444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 Tada</dc:creator>
  <cp:lastModifiedBy>Makoto Tada</cp:lastModifiedBy>
  <cp:revision>4</cp:revision>
  <dcterms:created xsi:type="dcterms:W3CDTF">2016-08-14T09:39:38Z</dcterms:created>
  <dcterms:modified xsi:type="dcterms:W3CDTF">2016-08-14T21:04:18Z</dcterms:modified>
</cp:coreProperties>
</file>