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911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082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550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56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614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67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19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91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938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382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14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9CF7-7956-4B24-AE1C-C269FB337151}" type="datetimeFigureOut">
              <a:rPr lang="en-NZ" smtClean="0"/>
              <a:t>27/06/2016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D5B6-2A01-44A9-BB3A-56D992E8E34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864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231" y="84388"/>
            <a:ext cx="2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Number memory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6481" y="453719"/>
            <a:ext cx="13318322" cy="48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231" y="84388"/>
            <a:ext cx="2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Maze</a:t>
            </a:r>
            <a:endParaRPr lang="en-NZ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9939" y="453720"/>
            <a:ext cx="14700434" cy="53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8942" y="-84220"/>
            <a:ext cx="13100681" cy="7134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34599" y="12196"/>
            <a:ext cx="2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Modify Maze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38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多田誠</dc:creator>
  <cp:lastModifiedBy>多田誠</cp:lastModifiedBy>
  <cp:revision>7</cp:revision>
  <dcterms:created xsi:type="dcterms:W3CDTF">2016-06-19T23:08:28Z</dcterms:created>
  <dcterms:modified xsi:type="dcterms:W3CDTF">2016-06-26T23:33:11Z</dcterms:modified>
</cp:coreProperties>
</file>