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2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6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Evolution of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From Foundations to Agentic AI</a:t>
            </a:r>
            <a:br/>
            <a:r>
              <a:t>A Journey Through Milestones, Breakthroughs, and Technological Shifts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rPr dirty="0"/>
              <a:t>How Large Language Models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1. Pretraining: Massive text datasets, self-supervised learning</a:t>
            </a:r>
            <a:br/>
            <a:r>
              <a:t>2. Fine-tuning: RLHF for alignment and safety</a:t>
            </a:r>
            <a:br/>
            <a:r>
              <a:t>3. Architecture: Multi-layer Transformers with self-attention</a:t>
            </a:r>
            <a:br/>
            <a:r>
              <a:t/>
            </a:r>
            <a:br/>
            <a:r>
              <a:t>Core Idea: Capture word relationships for coherent text generation.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Breakthroughs Enabling Modern LLMs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Transformer architecture (2017)</a:t>
            </a:r>
            <a:br/>
            <a:r>
              <a:t>• GPU/TPU scalability</a:t>
            </a:r>
            <a:br/>
            <a:r>
              <a:t>• RLHF for fine-tuning</a:t>
            </a:r>
            <a:br/>
            <a:r>
              <a:t>• Byte Pair Encoding tokenization</a:t>
            </a:r>
            <a:br/>
            <a:r>
              <a:t>• Model scaling laws (GPT-3, PaLM, Gemini)</a:t>
            </a:r>
            <a:br/>
            <a:r>
              <a:t/>
            </a:r>
            <a:br/>
            <a:r>
              <a:t>Result: Reasoning, summarization, creativity.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Era of Agentic AI (2024–Present)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Agentic AI: Autonomous, goal-driven systems</a:t>
            </a:r>
            <a:br/>
            <a:r>
              <a:t>• Plan, act, and adapt dynamically</a:t>
            </a:r>
            <a:br/>
            <a:r>
              <a:t>• Examples: GPT-4-turbo, AutoGPT, BabyAGI, Devin</a:t>
            </a:r>
            <a:br/>
            <a:r>
              <a:t/>
            </a:r>
            <a:br/>
            <a:r>
              <a:t>Paradigm Shift: From reactive chatbots to proactive digital agents.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Capabilities and Challenges of Agentic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Capabilities:</a:t>
            </a:r>
            <a:br/>
            <a:r>
              <a:t>• Multi-step reasoning</a:t>
            </a:r>
            <a:br/>
            <a:r>
              <a:t>• Tool use and API interaction</a:t>
            </a:r>
            <a:br/>
            <a:r>
              <a:t>• Self-learning</a:t>
            </a:r>
            <a:br/>
            <a:r>
              <a:t/>
            </a:r>
            <a:br/>
            <a:r>
              <a:t>Challenges:</a:t>
            </a:r>
            <a:br/>
            <a:r>
              <a:t>• Reliability and alignment</a:t>
            </a:r>
            <a:br/>
            <a:r>
              <a:t>• Ethical and security concerns</a:t>
            </a:r>
            <a:br/>
            <a:r>
              <a:t/>
            </a:r>
            <a:br/>
            <a:r>
              <a:t>Focus: Safe, trustworthy autonomy.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Key Milestones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1950s: Turing Test, Dartmouth → AI begins</a:t>
            </a:r>
            <a:br/>
            <a:r>
              <a:t>1980s: ML &amp; Backpropagation → Data-driven learning</a:t>
            </a:r>
            <a:br/>
            <a:r>
              <a:t>2012: Deep Learning → Image/speech breakthroughs</a:t>
            </a:r>
            <a:br/>
            <a:r>
              <a:t>2017: Transformers → LLM foundation</a:t>
            </a:r>
            <a:br/>
            <a:r>
              <a:t>2024+: Agentic AI → Autonomous intelligence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Future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Toward Artificial General Intelligence (AGI)</a:t>
            </a:r>
            <a:br/>
            <a:r>
              <a:t>• Ethical, aligned, transparent AI</a:t>
            </a:r>
            <a:br/>
            <a:r>
              <a:t>• Fusion of reasoning, perception, and memory</a:t>
            </a:r>
            <a:br/>
            <a:r>
              <a:t>• Human-AI collaboration &gt; replacement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“The evolution of AI mirrors humanity’s desire to create machines that understand, learn, and grow with us.”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Artificial Intelligence (AI): Simulation of human intelligence in machines that can think, reason, and learn.</a:t>
            </a:r>
            <a:br/>
            <a:r>
              <a:t/>
            </a:r>
            <a:br/>
            <a:r>
              <a:t>Objectives:</a:t>
            </a:r>
            <a:br/>
            <a:r>
              <a:t>• Trace AI's historical evolution</a:t>
            </a:r>
            <a:br/>
            <a:r>
              <a:t>• Understand how LLMs work</a:t>
            </a:r>
            <a:br/>
            <a:r>
              <a:t>• Explore the rise of Agentic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Early Foundations (1940s–1950s)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Alan Turing (1950): 'Can machines think?' Introduced the Turing Test</a:t>
            </a:r>
            <a:br/>
            <a:r>
              <a:t>• Claude Shannon: Theory of communication</a:t>
            </a:r>
            <a:br/>
            <a:r>
              <a:t>• John von Neumann: Modern computing architecture</a:t>
            </a:r>
            <a:br/>
            <a:r>
              <a:t/>
            </a:r>
            <a:br/>
            <a:r>
              <a:t>Milestone: Conceptual groundwork for computational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Birth of AI as a Field (1956)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Dartmouth Conference: Birthplace of AI (John McCarthy, Minsky, Simon, Newell)</a:t>
            </a:r>
            <a:br/>
            <a:r>
              <a:t>• Early AI programs: Logic Theorist (1956), General Problem Solver (1957)</a:t>
            </a:r>
            <a:br/>
            <a:r>
              <a:t/>
            </a:r>
            <a:br/>
            <a:r>
              <a:t>Milestone: AI recognized as a formal discipline.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Era of Symbolic AI (1956–1970s)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Rule-based systems and expert systems (e.g., MYCIN)</a:t>
            </a:r>
            <a:br/>
            <a:r>
              <a:t>• Focused on reasoning and symbolic logic</a:t>
            </a:r>
            <a:br/>
            <a:r>
              <a:t/>
            </a:r>
            <a:br/>
            <a:r>
              <a:t>Limitation: Could not handle ambiguity or learn from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AI Winters (1970s–1990s)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Overpromises and slow progress led to reduced funding</a:t>
            </a:r>
            <a:br/>
            <a:r>
              <a:t>• Causes: limited computing power, lack of practical results</a:t>
            </a:r>
            <a:br/>
            <a:r>
              <a:t/>
            </a:r>
            <a:br/>
            <a:r>
              <a:t>Impact: Shift toward more data-driven methods.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Rise of Machine Learning (1980s–2000s)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Shift from logic-based to data-driven learning</a:t>
            </a:r>
            <a:br/>
            <a:r>
              <a:t>• Advancements:</a:t>
            </a:r>
            <a:br/>
            <a:r>
              <a:t>  - Neural networks (revisited)</a:t>
            </a:r>
            <a:br/>
            <a:r>
              <a:t>  - Backpropagation (1986)</a:t>
            </a:r>
            <a:br/>
            <a:r>
              <a:t>  - SVMs (1990s)</a:t>
            </a:r>
            <a:br/>
            <a:r>
              <a:t>  - Ensemble methods (2000s)</a:t>
            </a:r>
            <a:br/>
            <a:r>
              <a:t/>
            </a:r>
            <a:br/>
            <a:r>
              <a:t>Paradigm Shift: Machines began learning from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Deep Learning Revolution (2010s)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2012: AlexNet wins ImageNet competition</a:t>
            </a:r>
            <a:br/>
            <a:r>
              <a:t>• Enabled by Big Data, GPUs, and improved algorithms (ReLU, Dropout)</a:t>
            </a:r>
            <a:br/>
            <a:r>
              <a:t/>
            </a:r>
            <a:br/>
            <a:r>
              <a:t>Milestone: Deep learning becomes the foundation for modern AI.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38BDF8"/>
                </a:solidFill>
              </a:defRPr>
            </a:pPr>
            <a:r>
              <a:t>The Rise of Large Language Models (LLMs)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lnSpc>
                <a:spcPct val="130000"/>
              </a:lnSpc>
              <a:defRPr sz="2200">
                <a:solidFill>
                  <a:srgbClr val="F0F0F0"/>
                </a:solidFill>
              </a:defRPr>
            </a:pPr>
            <a:r>
              <a:t>• Early NLP: Word2Vec, GloVe (2013–2015)</a:t>
            </a:r>
            <a:br/>
            <a:r>
              <a:t>• 2017: Transformer architecture introduced by Google</a:t>
            </a:r>
            <a:br/>
            <a:r>
              <a:t/>
            </a:r>
            <a:br/>
            <a:r>
              <a:t>Breakthrough: 'Attention Is All You Need' (Vaswani et al., 2017)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</TotalTime>
  <Words>254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Mohammad Tajuddin (Auditor -II - Audit)</cp:lastModifiedBy>
  <cp:revision>4</cp:revision>
  <dcterms:created xsi:type="dcterms:W3CDTF">2013-01-27T09:14:16Z</dcterms:created>
  <dcterms:modified xsi:type="dcterms:W3CDTF">2025-10-30T05:00:00Z</dcterms:modified>
  <cp:category/>
</cp:coreProperties>
</file>