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asdasd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asdasd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1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asdasd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asdasd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58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ööö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öööç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3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asdasd</vt:lpstr>
      <vt:lpstr>asdasd</vt:lpstr>
      <vt:lpstr>ööö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Talha</dc:creator>
  <cp:lastModifiedBy>Talha</cp:lastModifiedBy>
  <cp:revision>1</cp:revision>
  <dcterms:created xsi:type="dcterms:W3CDTF">2006-08-16T00:00:00Z</dcterms:created>
  <dcterms:modified xsi:type="dcterms:W3CDTF">2020-04-10T20:23:14Z</dcterms:modified>
</cp:coreProperties>
</file>