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425A-E470-44BA-8897-720C4AF10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A14E8-B548-43A8-BAFB-AF12F9BD6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56495-8012-4D8D-BFE2-508E8820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2E25-C269-4767-B2E2-B398780CB4B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FE432-6AFE-4619-A196-5DB31D28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F4EB0-1C4C-445C-BB13-688731FF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E394-FD9F-486A-8D7F-70822F3CE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D1A1B-4B67-4363-8951-391AFA32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E3E1E-5F6C-4120-B43F-89E2955C3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2E32C-73D3-408A-82A4-2880FC682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2E25-C269-4767-B2E2-B398780CB4B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E4349-50D9-40C7-9E4A-EF6CD0F1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F9A10-1729-4782-B542-91869D91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E394-FD9F-486A-8D7F-70822F3CE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3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155E9A-8D9F-4CF1-8BA6-FE5DB6E3F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2AA1B-7824-4B49-9205-3153A1758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83376-4920-4622-8539-AFB46D91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2E25-C269-4767-B2E2-B398780CB4B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2763E-353F-48A7-8895-15FB3FC9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38092-8449-46B7-A73C-AFC395507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E394-FD9F-486A-8D7F-70822F3CE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1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8A346-8F81-4ED2-9F55-3632B581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E003-5169-495C-ACF9-A4456CB34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5042B-CB10-409B-BA7A-09BB08EC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2E25-C269-4767-B2E2-B398780CB4B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EBA30-6723-49D3-9ED7-D2D01178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10137-6FF3-4F36-97CE-D52D0C45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E394-FD9F-486A-8D7F-70822F3CE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4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06AB-3E5C-4595-995F-CA5F93B6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E4D6E-1E37-4F3B-B3FE-C0E3DB65E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0CF9-C5BA-43F6-8D04-7BE576C3C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2E25-C269-4767-B2E2-B398780CB4B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66F47-BACA-441C-A99D-6A5905C0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5CF61-1C32-4143-9A4D-820481DC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E394-FD9F-486A-8D7F-70822F3CE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9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D080-8295-427A-B625-9081A994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ED532-D2C2-48D5-B23D-2187F2518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9EF05-504F-4515-8747-13E1FA794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9144D-795F-4F59-B6F6-FCE7706C3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2E25-C269-4767-B2E2-B398780CB4B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9C9EA-BB59-4651-899E-96F1F95AE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1927C-119F-43C3-A5A3-282348AA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E394-FD9F-486A-8D7F-70822F3CE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8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0E16-0A44-49A4-B00E-4F5089D04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39230-79DF-49B0-90C1-ED6D9628A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095D9-E72B-4A1D-9890-5F519F7D6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C40784-690B-4F32-8919-95CFD2F99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D4574-7397-41DB-8201-C3ED3198C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54C57F-DC72-4BB4-AB6D-3D92AA786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2E25-C269-4767-B2E2-B398780CB4B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36D0B7-F26B-4FC4-A9A2-DDBDC3AC6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133C9D-4DF4-4F07-981F-E88302851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E394-FD9F-486A-8D7F-70822F3CE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2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93BE-BD9B-4872-843A-124C3C59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9CAA4B-BBF7-488F-8783-54AF6F72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2E25-C269-4767-B2E2-B398780CB4B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E7518-901B-4146-8538-66830EA4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0F15A-CD71-4074-AAD4-B21A9BDB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E394-FD9F-486A-8D7F-70822F3CE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5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F01BA-23CE-4138-909F-F63B65CA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2E25-C269-4767-B2E2-B398780CB4B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2A770-C1BD-4D32-AE01-0B9A3929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1BC30-F56D-46BF-8BCC-103F4407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E394-FD9F-486A-8D7F-70822F3CE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89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1170-4538-4B0F-BD01-5BCD149F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FF15D-0D82-44B1-95E0-DD7B9C854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984C1-9814-4100-9178-0FD0FA927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D3BD4-D87A-4986-AD6C-36C905B83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2E25-C269-4767-B2E2-B398780CB4B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65893-88B2-4A20-BAF2-B7E5B75A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B8890-6F3D-4132-9A82-8CCF0A4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E394-FD9F-486A-8D7F-70822F3CE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2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ECC8B-0B28-4448-8B93-7F121608C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EF6122-BEFD-4BCB-B678-9ADA85283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0C022-D6D7-42FF-80AF-C8D7AF6CB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CC876-6489-4A42-B187-3370E3C0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2E25-C269-4767-B2E2-B398780CB4B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5B32C-91BA-4EB6-B331-F66C1B5EA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2D273-0596-4D0D-B960-7A7E6CFA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E394-FD9F-486A-8D7F-70822F3CE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3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2C85D0-E1F7-4936-898D-33B90710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C1BE4-D101-41C6-9827-EB211CC36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58C19-87F6-46C1-8FF3-C89F207C4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2E25-C269-4767-B2E2-B398780CB4B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01FBD-35EE-4E51-9A03-FCDF1F228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E775C-F3A4-461D-9C38-3B449A3C4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1E394-FD9F-486A-8D7F-70822F3CE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4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193B7F-EEC3-4874-99EE-4CBA520EE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551"/>
            <a:ext cx="12192000" cy="628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43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5209D1-2AC9-456B-A0CC-CAF7D4E0C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11" y="876805"/>
            <a:ext cx="11049177" cy="51043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8A2D9A-4127-44A8-B5B6-E37C9CEF59E1}"/>
              </a:ext>
            </a:extLst>
          </p:cNvPr>
          <p:cNvSpPr txBox="1"/>
          <p:nvPr/>
        </p:nvSpPr>
        <p:spPr>
          <a:xfrm>
            <a:off x="701771" y="257452"/>
            <a:ext cx="1678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Lista de </a:t>
            </a:r>
            <a:r>
              <a:rPr lang="en-US" dirty="0" err="1"/>
              <a:t>Sessões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187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2C523F-39AA-4668-99F3-D3FB97553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5083"/>
            <a:ext cx="12192000" cy="52478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37357A-D72C-41AE-B9B4-960CD3FCC944}"/>
              </a:ext>
            </a:extLst>
          </p:cNvPr>
          <p:cNvSpPr txBox="1"/>
          <p:nvPr/>
        </p:nvSpPr>
        <p:spPr>
          <a:xfrm>
            <a:off x="701771" y="257452"/>
            <a:ext cx="224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Edição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Sessão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9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80C9B2-D6E6-4A05-9874-7D8984196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11" y="1519876"/>
            <a:ext cx="10434221" cy="42715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E4C510-00B1-4FDB-92D8-7327C6470E04}"/>
              </a:ext>
            </a:extLst>
          </p:cNvPr>
          <p:cNvSpPr txBox="1"/>
          <p:nvPr/>
        </p:nvSpPr>
        <p:spPr>
          <a:xfrm>
            <a:off x="701771" y="257452"/>
            <a:ext cx="161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Lista de </a:t>
            </a:r>
            <a:r>
              <a:rPr lang="en-US" dirty="0" err="1"/>
              <a:t>Tarefas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99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4CDD7C-C35A-4A2D-840E-1B9A1E536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60" y="949394"/>
            <a:ext cx="11401788" cy="45547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7ECC6A-3B1B-44A2-A345-A1985DDBF030}"/>
              </a:ext>
            </a:extLst>
          </p:cNvPr>
          <p:cNvSpPr txBox="1"/>
          <p:nvPr/>
        </p:nvSpPr>
        <p:spPr>
          <a:xfrm>
            <a:off x="701771" y="257452"/>
            <a:ext cx="268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Visualização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tarefa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08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A6E554-44F1-42F6-B301-B6D2DD36C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40" y="1365234"/>
            <a:ext cx="11222056" cy="51065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8E0030-B547-40A6-9D3E-5D6BFB22C45B}"/>
              </a:ext>
            </a:extLst>
          </p:cNvPr>
          <p:cNvSpPr txBox="1"/>
          <p:nvPr/>
        </p:nvSpPr>
        <p:spPr>
          <a:xfrm>
            <a:off x="701771" y="257452"/>
            <a:ext cx="216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Edição </a:t>
            </a:r>
            <a:r>
              <a:rPr lang="en-US" dirty="0"/>
              <a:t>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tarefa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55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998BC9-E529-4B1B-AE3F-095AD6914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71" y="1160819"/>
            <a:ext cx="10788458" cy="41827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4321C4-2992-419A-A577-690C69E55085}"/>
              </a:ext>
            </a:extLst>
          </p:cNvPr>
          <p:cNvSpPr txBox="1"/>
          <p:nvPr/>
        </p:nvSpPr>
        <p:spPr>
          <a:xfrm>
            <a:off x="701771" y="257452"/>
            <a:ext cx="257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Homepage </a:t>
            </a:r>
            <a:r>
              <a:rPr lang="en-US" dirty="0" err="1"/>
              <a:t>administrador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2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864125-C8FF-4BBD-88E6-C3901245E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2025"/>
            <a:ext cx="12192000" cy="4933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10A265-1301-4651-A0F6-4B1A4796936B}"/>
              </a:ext>
            </a:extLst>
          </p:cNvPr>
          <p:cNvSpPr txBox="1"/>
          <p:nvPr/>
        </p:nvSpPr>
        <p:spPr>
          <a:xfrm>
            <a:off x="701771" y="257452"/>
            <a:ext cx="194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Lista de </a:t>
            </a:r>
            <a:r>
              <a:rPr lang="en-US" dirty="0" err="1"/>
              <a:t>Programas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24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9F7C68-1E3B-48A4-AE42-46E80B7FE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108283"/>
            <a:ext cx="11019180" cy="42638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FC91E5-C6C3-42DB-8F5D-6DAC7E85AC26}"/>
              </a:ext>
            </a:extLst>
          </p:cNvPr>
          <p:cNvSpPr txBox="1"/>
          <p:nvPr/>
        </p:nvSpPr>
        <p:spPr>
          <a:xfrm>
            <a:off x="701771" y="257452"/>
            <a:ext cx="2935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Visualização</a:t>
            </a:r>
            <a:r>
              <a:rPr lang="en-US" dirty="0"/>
              <a:t> de um </a:t>
            </a:r>
            <a:r>
              <a:rPr lang="en-US" dirty="0" err="1"/>
              <a:t>programa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8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239350-B407-4ACF-AACD-C5F79A402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610347"/>
            <a:ext cx="11036107" cy="50856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6CD7C3-4505-47DD-B53E-EB6CBEC83061}"/>
              </a:ext>
            </a:extLst>
          </p:cNvPr>
          <p:cNvSpPr txBox="1"/>
          <p:nvPr/>
        </p:nvSpPr>
        <p:spPr>
          <a:xfrm>
            <a:off x="701771" y="257452"/>
            <a:ext cx="1684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Lista de </a:t>
            </a:r>
            <a:r>
              <a:rPr lang="en-US" dirty="0" err="1"/>
              <a:t>equipas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1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198DFA-889A-48B2-B570-C1B68A6E7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59" y="909933"/>
            <a:ext cx="11338482" cy="46145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2433E9-F407-4A72-9F74-42650D57D20F}"/>
              </a:ext>
            </a:extLst>
          </p:cNvPr>
          <p:cNvSpPr txBox="1"/>
          <p:nvPr/>
        </p:nvSpPr>
        <p:spPr>
          <a:xfrm>
            <a:off x="701771" y="257452"/>
            <a:ext cx="278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Visualização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equipa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20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8C172EB-DA9C-42F3-BEF0-FD2783063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301154"/>
            <a:ext cx="11268301" cy="44614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B716F0-F6E2-45F6-8A1B-040D0859D077}"/>
              </a:ext>
            </a:extLst>
          </p:cNvPr>
          <p:cNvSpPr txBox="1"/>
          <p:nvPr/>
        </p:nvSpPr>
        <p:spPr>
          <a:xfrm>
            <a:off x="701771" y="257452"/>
            <a:ext cx="3301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Lista de </a:t>
            </a:r>
            <a:r>
              <a:rPr lang="en-US" dirty="0" err="1"/>
              <a:t>membros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equipa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83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9F9097-1E4D-492E-A271-C30EA5AA9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62" y="921326"/>
            <a:ext cx="10715637" cy="50153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308FD9-A4FF-4BC9-AE2D-768D2B802AA4}"/>
              </a:ext>
            </a:extLst>
          </p:cNvPr>
          <p:cNvSpPr txBox="1"/>
          <p:nvPr/>
        </p:nvSpPr>
        <p:spPr>
          <a:xfrm>
            <a:off x="701771" y="257452"/>
            <a:ext cx="1778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Lista de </a:t>
            </a:r>
            <a:r>
              <a:rPr lang="en-US" dirty="0" err="1"/>
              <a:t>métodos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98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5CB111-3092-4AA9-A4C2-BA6FAB157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4500"/>
            <a:ext cx="12192000" cy="4708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6A62CF-C1EA-4931-B2BE-D3DACF4E7EB8}"/>
              </a:ext>
            </a:extLst>
          </p:cNvPr>
          <p:cNvSpPr txBox="1"/>
          <p:nvPr/>
        </p:nvSpPr>
        <p:spPr>
          <a:xfrm>
            <a:off x="701771" y="257452"/>
            <a:ext cx="196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Edição</a:t>
            </a:r>
            <a:r>
              <a:rPr lang="en-US" dirty="0"/>
              <a:t> de </a:t>
            </a:r>
            <a:r>
              <a:rPr lang="en-US" dirty="0" err="1"/>
              <a:t>métodos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65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46</Words>
  <Application>Microsoft Office PowerPoint</Application>
  <PresentationFormat>Widescreen</PresentationFormat>
  <Paragraphs>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Mariana Talone</dc:creator>
  <cp:lastModifiedBy>Mariana Talone</cp:lastModifiedBy>
  <cp:revision>5</cp:revision>
  <dcterms:created xsi:type="dcterms:W3CDTF">2021-07-01T17:39:09Z</dcterms:created>
  <dcterms:modified xsi:type="dcterms:W3CDTF">2021-07-02T10:02:03Z</dcterms:modified>
</cp:coreProperties>
</file>