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96B4-C9CA-4529-8C27-F563BF7C3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A677-D28A-404B-8DF1-6CC304811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3FCC-9EBC-47C2-9F99-D95E2C8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037-1C5D-4BA2-B7C3-1C2A2515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663F-3849-493F-9875-B4B4DC4F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46D6-6EFF-4C33-B1DA-4D427BF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7C384-5798-41F4-85E0-E2CECED9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A0BF-6043-4377-B236-A1B32E82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99FF-51A2-4F8A-9F3C-1FCC9CD1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0810-D42D-4EC6-B356-38DF2D2D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29B1-D1EE-4B94-BCC7-D30F90C9C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4F288-F219-44BB-A1BD-325853000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DE15-163C-472C-9CEC-A9196B1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E6B-E4F1-4529-9ECD-1E78E123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BC8F-F631-4BB2-9AEB-0765336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0416-C070-4A4A-8BF3-0220DC44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C21E-35BC-4E59-B567-9097AF3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2A93-32CE-4112-9903-710511A9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472D-4553-485C-AA70-932D86B0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4D24-E578-4715-9BC9-DCA88C1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87E-78C4-4005-A4D2-9A3B94D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3D36-0F89-4AA1-AF95-D127B219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0DA8-F913-49FB-BCB0-D848F047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41AD-8AEC-4B45-9F24-5C7933E0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EFAE-B5D2-4C54-A485-9A961C39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F11E-D72A-40EE-9408-591E273F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4B32-D12B-4314-881B-54678F64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3E90D-76D6-4E92-A76B-3F720DC7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2BDE-4622-4C30-B7D4-D4A6B989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7056-F944-45A6-A12B-77B8646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2CD6-4146-4638-BC54-5B255F9C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A5A9-CA55-4844-93AE-467DB2E0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BDA5-30C1-42CB-80BD-6E39D4C3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33DE9-9AB7-47A2-88E9-15F78A7A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F7B4B-D572-44C7-9888-A44E49E5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B150-F5E3-4718-8C1B-ACF1B66E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7224F-7F91-4CD2-ACEB-DB5110DE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0E594-3679-450D-BCB9-44075836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13777-043B-4417-B268-F514723D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EAC4-1EC6-4E33-8AE2-DF1627B7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8FF1-248A-4729-A857-406563F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91D27-842A-45E5-BBFC-13DD6389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C80FD-A61B-4145-9C8B-510252D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6667D-8340-450E-9804-7D539D32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643F7-0E28-4BF9-B245-9484ED86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F80EF-9BD2-45F2-A426-311BDCB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DF1-0D9A-4DFD-8644-1C11C53E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3BB2-0AFD-4809-A666-8C57280F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726E6-8417-4298-8F13-4D23E74E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9A54-E299-4746-849F-722FCA68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8930-3C9A-4F95-9A7F-93922EBF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E4BC-4BE8-4923-91C0-2EBEBA20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D97D-54CD-4614-81C5-AB3B615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F62F-EB12-4A34-B48E-09D4811F2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0D59-0094-4840-9D5A-29A70A5D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8DC-CD1E-4C4F-B256-366A26A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6A9E-A5D1-4A45-AA89-1D099AF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50FD-B20D-4026-8852-6ABC421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4E52-4EBE-475A-A7C8-D3B02B5A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34415-9E33-45BB-A345-F187DB72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2FA5-A279-4D0C-B0C8-82434A066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C97A-E2D0-4C2D-B302-59012B5FD4D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C072-BFFD-4A16-996C-E7D657F66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7D16-ED4C-4FB3-AF06-76BF2CB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5156-F96E-4E6D-BD41-44E3ABD1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C9A25-C63F-437B-97CC-D51D753F543A}"/>
              </a:ext>
            </a:extLst>
          </p:cNvPr>
          <p:cNvSpPr txBox="1"/>
          <p:nvPr/>
        </p:nvSpPr>
        <p:spPr>
          <a:xfrm flipH="1">
            <a:off x="4829452" y="763479"/>
            <a:ext cx="283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49693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907DB-E3D0-4F5A-B38D-8DD22B52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0" y="1771346"/>
            <a:ext cx="9920183" cy="4185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10514-3865-4D42-A53E-F49615D6D657}"/>
              </a:ext>
            </a:extLst>
          </p:cNvPr>
          <p:cNvSpPr txBox="1"/>
          <p:nvPr/>
        </p:nvSpPr>
        <p:spPr>
          <a:xfrm>
            <a:off x="1456216" y="595660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da </a:t>
            </a:r>
            <a:r>
              <a:rPr lang="en-US" dirty="0" err="1"/>
              <a:t>equipa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3A66B-9263-468A-81FA-F501DD79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1" y="1248322"/>
            <a:ext cx="9023932" cy="4990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19051-0AF7-4D7A-8E23-5465C894C42E}"/>
              </a:ext>
            </a:extLst>
          </p:cNvPr>
          <p:cNvSpPr txBox="1"/>
          <p:nvPr/>
        </p:nvSpPr>
        <p:spPr>
          <a:xfrm>
            <a:off x="1456216" y="595660"/>
            <a:ext cx="611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submetida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avaliá</a:t>
            </a:r>
            <a:r>
              <a:rPr lang="en-US"/>
              <a:t>-la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174CF-BC43-45ED-9199-2A6014B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34779"/>
            <a:ext cx="10734675" cy="414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5BC81-E7AC-4B9F-A248-CDF37BFD2182}"/>
              </a:ext>
            </a:extLst>
          </p:cNvPr>
          <p:cNvSpPr txBox="1"/>
          <p:nvPr/>
        </p:nvSpPr>
        <p:spPr>
          <a:xfrm>
            <a:off x="3981450" y="48577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86F8-7DEC-4C94-A85B-0DCA9741698E}"/>
              </a:ext>
            </a:extLst>
          </p:cNvPr>
          <p:cNvSpPr txBox="1"/>
          <p:nvPr/>
        </p:nvSpPr>
        <p:spPr>
          <a:xfrm>
            <a:off x="933450" y="1238250"/>
            <a:ext cx="66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Quando</a:t>
            </a:r>
            <a:r>
              <a:rPr lang="en-US" dirty="0"/>
              <a:t> um member </a:t>
            </a:r>
            <a:r>
              <a:rPr lang="en-US" dirty="0" err="1"/>
              <a:t>entra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as </a:t>
            </a:r>
            <a:r>
              <a:rPr lang="en-US" dirty="0" err="1"/>
              <a:t>equipas</a:t>
            </a:r>
            <a:r>
              <a:rPr lang="en-US" dirty="0"/>
              <a:t> a que </a:t>
            </a:r>
            <a:r>
              <a:rPr lang="en-US" dirty="0" err="1"/>
              <a:t>pertence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C9FE5-94C4-464E-AF4C-EDC3A655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934935"/>
            <a:ext cx="10641496" cy="4370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843F8-817E-49AA-AC91-C8A47321511A}"/>
              </a:ext>
            </a:extLst>
          </p:cNvPr>
          <p:cNvSpPr txBox="1"/>
          <p:nvPr/>
        </p:nvSpPr>
        <p:spPr>
          <a:xfrm>
            <a:off x="1238250" y="1209675"/>
            <a:ext cx="663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das </a:t>
            </a:r>
            <a:r>
              <a:rPr lang="en-US" dirty="0" err="1"/>
              <a:t>equipas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progresso</a:t>
            </a:r>
            <a:r>
              <a:rPr lang="en-US" dirty="0"/>
              <a:t> das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6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C49B8-88FB-4E4B-A7F6-A0BB66D3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11982"/>
            <a:ext cx="10001250" cy="5207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4B228-53F4-44CF-913F-85BD64816D2F}"/>
              </a:ext>
            </a:extLst>
          </p:cNvPr>
          <p:cNvSpPr txBox="1"/>
          <p:nvPr/>
        </p:nvSpPr>
        <p:spPr>
          <a:xfrm>
            <a:off x="619125" y="571500"/>
            <a:ext cx="685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a </a:t>
            </a:r>
            <a:r>
              <a:rPr lang="en-US" dirty="0" err="1"/>
              <a:t>tarefa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submetida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.</a:t>
            </a:r>
          </a:p>
          <a:p>
            <a:r>
              <a:rPr lang="en-US" dirty="0"/>
              <a:t>(Falta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Caixa de </a:t>
            </a:r>
            <a:r>
              <a:rPr lang="en-US" dirty="0" err="1"/>
              <a:t>texto</a:t>
            </a:r>
            <a:r>
              <a:rPr lang="en-US" dirty="0"/>
              <a:t> casa 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“Text content”</a:t>
            </a:r>
          </a:p>
        </p:txBody>
      </p:sp>
    </p:spTree>
    <p:extLst>
      <p:ext uri="{BB962C8B-B14F-4D97-AF65-F5344CB8AC3E}">
        <p14:creationId xmlns:p14="http://schemas.microsoft.com/office/powerpoint/2010/main" val="139585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7E521-3703-47C2-94CD-DC66FABE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1863"/>
            <a:ext cx="10668000" cy="4901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4B68C-6185-4BF2-90DC-371E64A6D8A3}"/>
              </a:ext>
            </a:extLst>
          </p:cNvPr>
          <p:cNvSpPr txBox="1"/>
          <p:nvPr/>
        </p:nvSpPr>
        <p:spPr>
          <a:xfrm>
            <a:off x="619125" y="571500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Tarefa</a:t>
            </a:r>
            <a:r>
              <a:rPr lang="en-US" dirty="0"/>
              <a:t> – </a:t>
            </a:r>
            <a:r>
              <a:rPr lang="en-US" dirty="0" err="1"/>
              <a:t>já</a:t>
            </a:r>
            <a:r>
              <a:rPr lang="en-US" dirty="0"/>
              <a:t> “</a:t>
            </a:r>
            <a:r>
              <a:rPr lang="en-US" dirty="0" err="1"/>
              <a:t>trabalhada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8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59E2B-BB9C-4376-82E6-0495BB34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97782"/>
            <a:ext cx="10753346" cy="4574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8F73F-B6FA-4119-AB4B-9F496EEA9670}"/>
              </a:ext>
            </a:extLst>
          </p:cNvPr>
          <p:cNvSpPr txBox="1"/>
          <p:nvPr/>
        </p:nvSpPr>
        <p:spPr>
          <a:xfrm>
            <a:off x="762000" y="701158"/>
            <a:ext cx="408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Progresso </a:t>
            </a:r>
            <a:r>
              <a:rPr lang="en-US" dirty="0" err="1"/>
              <a:t>refletido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das </a:t>
            </a:r>
            <a:r>
              <a:rPr lang="en-US" dirty="0" err="1"/>
              <a:t>equipas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C9A25-C63F-437B-97CC-D51D753F543A}"/>
              </a:ext>
            </a:extLst>
          </p:cNvPr>
          <p:cNvSpPr txBox="1"/>
          <p:nvPr/>
        </p:nvSpPr>
        <p:spPr>
          <a:xfrm flipH="1">
            <a:off x="5069149" y="408372"/>
            <a:ext cx="283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71818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4F8E8-C8E4-4900-A9BC-49C45568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10841"/>
            <a:ext cx="10744200" cy="4900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CAD10-AA3B-4D6E-8197-A1CB8C4D2EF4}"/>
              </a:ext>
            </a:extLst>
          </p:cNvPr>
          <p:cNvSpPr txBox="1"/>
          <p:nvPr/>
        </p:nvSpPr>
        <p:spPr>
          <a:xfrm>
            <a:off x="657225" y="347085"/>
            <a:ext cx="855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Quando</a:t>
            </a:r>
            <a:r>
              <a:rPr lang="en-US" dirty="0"/>
              <a:t> um mentor </a:t>
            </a:r>
            <a:r>
              <a:rPr lang="en-US" dirty="0" err="1"/>
              <a:t>entra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e as </a:t>
            </a:r>
            <a:r>
              <a:rPr lang="en-US" dirty="0" err="1"/>
              <a:t>actividades</a:t>
            </a:r>
            <a:r>
              <a:rPr lang="en-US" dirty="0"/>
              <a:t> das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equipas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7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6F3E0-776D-45D0-BFE2-4FE936FC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87514"/>
            <a:ext cx="10350930" cy="505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DAD52-6FBB-4450-8CB0-EE60D62FB099}"/>
              </a:ext>
            </a:extLst>
          </p:cNvPr>
          <p:cNvSpPr txBox="1"/>
          <p:nvPr/>
        </p:nvSpPr>
        <p:spPr>
          <a:xfrm>
            <a:off x="657225" y="347085"/>
            <a:ext cx="678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e 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equipas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117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Talone</dc:creator>
  <cp:lastModifiedBy>Mariana Talone</cp:lastModifiedBy>
  <cp:revision>1</cp:revision>
  <dcterms:created xsi:type="dcterms:W3CDTF">2021-07-29T08:34:33Z</dcterms:created>
  <dcterms:modified xsi:type="dcterms:W3CDTF">2021-07-29T09:07:55Z</dcterms:modified>
</cp:coreProperties>
</file>