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6B2-4CF7-4BD4-B991-4E6530660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D9F58-EBA4-44CD-BBAC-37AC1232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09B2-7111-413B-AB28-44FEE37F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44B2-A543-4D2E-8289-C34D6998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C51F-A290-4228-A051-FB089531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B96A-2106-4A19-824E-0779F3CE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15351-82D3-44D4-9AC0-D49851F23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22BE-F4B7-4AE6-B9DF-9BD16114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07BA-C3EE-4AEE-9F78-911B4CEB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3652-4B96-42DD-B8C0-EA7E2683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A6D22-1171-407A-B818-1B2F41DF5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40865-87AC-4DC0-9C18-9648B4E6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6C7E-F34B-4CC9-9033-7D1DD8C8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C2D9-DB22-4E65-8012-A21B068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2BB0-6992-4652-9295-218D3E2A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7E09-0E7C-42B9-8961-367D30F3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0826-0110-472E-A6B1-798752D9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FD15-8323-4282-A136-8FEBE2D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25C8-83C1-4198-A7C2-8CAFB345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96E0-0F6E-431F-95E2-3511DBF7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5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9513-F0FA-43F5-8141-C0BCAF2F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583C-1995-4C31-B000-33B3195F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FC04-6939-4399-AF38-E93F55BD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50BA-594A-4FFA-B306-74469969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FDA8-4E28-4EFF-9558-944DF873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8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73B6-C0AC-485D-AAE6-5FA2569C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3B0D-9AFD-4791-AA84-4C6D3B8C9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2238-DE94-4EAE-AEC1-57F2568B5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F810-CDE1-4E8A-998A-4FB34BA3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430F-796F-4176-A806-693392E2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E76A-6757-4951-8EED-17F6B140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645B-055F-48A2-B348-6BCA2259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9506-D847-4815-B157-8EA3648E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FC23-B1C0-425E-BD0E-D43D69D0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8541D-0B22-4C04-ABDC-38F0B8973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65F38-76ED-43BC-908B-6EF6C6507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430E9-398C-42A4-AD51-F97B4C2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0A4CD-98AA-421F-98CE-D297DAA6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B79CE-922E-4E46-8D75-408D658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D358-D67A-4E3F-A91A-ABFABB5B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0BAC1-2FE0-4C3D-9119-CE6D0D4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5164A-C082-4585-A50C-BC45C06C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8F8B5-C7E8-47FE-93D6-5F070C25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A16CF-8308-4BC6-9612-AB3E1C1A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7103E-161A-4A4C-9F44-6E4EE75C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4F8B-C242-47C3-81C6-64E97C1D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00E7-C8E6-4EF7-99E5-746E489F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1EC8-0ACA-48B8-A64C-0698BE63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F27B-C6B4-4BE6-B4EA-92586652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807E-CD0D-440A-BDF8-3765F9BB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E6A53-21F7-4FC8-91BE-D0FF4BB2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6236F-E0E0-4208-82B8-46BF73E9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1960-3B6F-408D-A51C-93AD45FF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7355A-064A-4B30-A301-914B2C3F0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E6791-C0C2-4697-ACF8-2F41B0D6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3A05-9AFB-47B3-93D5-600D4967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3463A-0800-4207-BAAE-EA4BEE18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3B97-EAB3-4DB7-971F-72B905A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ED7D-5F1A-4755-A4AF-66F97C14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51928-2E8E-4338-8913-5C37B8B3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E86D-6B95-4D27-A031-18AE3C606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3173-CBA7-45FD-AC66-FED16068B84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D7DE-18D6-4967-B851-08C046E07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A855-6B7A-4D4A-9746-193A26A6E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055D-0CEF-461A-B677-4EB8263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0AF39-9509-4854-B49B-E74CD6085ADF}"/>
              </a:ext>
            </a:extLst>
          </p:cNvPr>
          <p:cNvSpPr/>
          <p:nvPr/>
        </p:nvSpPr>
        <p:spPr>
          <a:xfrm>
            <a:off x="-3" y="0"/>
            <a:ext cx="22478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991E1-0CE3-4A4D-82C5-CA28A217FA49}"/>
              </a:ext>
            </a:extLst>
          </p:cNvPr>
          <p:cNvSpPr/>
          <p:nvPr/>
        </p:nvSpPr>
        <p:spPr>
          <a:xfrm>
            <a:off x="0" y="1180734"/>
            <a:ext cx="2247898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043C0-F9E7-41BB-BFB1-1AF8BE65156C}"/>
              </a:ext>
            </a:extLst>
          </p:cNvPr>
          <p:cNvSpPr/>
          <p:nvPr/>
        </p:nvSpPr>
        <p:spPr>
          <a:xfrm>
            <a:off x="-1" y="2254932"/>
            <a:ext cx="2247897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84C9F-0BE3-404A-AE62-5F139163718A}"/>
              </a:ext>
            </a:extLst>
          </p:cNvPr>
          <p:cNvSpPr/>
          <p:nvPr/>
        </p:nvSpPr>
        <p:spPr>
          <a:xfrm>
            <a:off x="0" y="3329130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0142C-AF44-44A7-B549-F005BE7DD39A}"/>
              </a:ext>
            </a:extLst>
          </p:cNvPr>
          <p:cNvSpPr/>
          <p:nvPr/>
        </p:nvSpPr>
        <p:spPr>
          <a:xfrm>
            <a:off x="3018408" y="710214"/>
            <a:ext cx="7812349" cy="505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&amp; Activities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7BE28-AF5A-4D99-A94C-1791049D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7900" cy="1228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B732F-95EE-4A78-B488-7943CE330B3F}"/>
              </a:ext>
            </a:extLst>
          </p:cNvPr>
          <p:cNvSpPr/>
          <p:nvPr/>
        </p:nvSpPr>
        <p:spPr>
          <a:xfrm>
            <a:off x="0" y="4403328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16158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0AF39-9509-4854-B49B-E74CD6085ADF}"/>
              </a:ext>
            </a:extLst>
          </p:cNvPr>
          <p:cNvSpPr/>
          <p:nvPr/>
        </p:nvSpPr>
        <p:spPr>
          <a:xfrm>
            <a:off x="-3" y="0"/>
            <a:ext cx="22478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991E1-0CE3-4A4D-82C5-CA28A217FA49}"/>
              </a:ext>
            </a:extLst>
          </p:cNvPr>
          <p:cNvSpPr/>
          <p:nvPr/>
        </p:nvSpPr>
        <p:spPr>
          <a:xfrm>
            <a:off x="0" y="1180734"/>
            <a:ext cx="2247898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043C0-F9E7-41BB-BFB1-1AF8BE65156C}"/>
              </a:ext>
            </a:extLst>
          </p:cNvPr>
          <p:cNvSpPr/>
          <p:nvPr/>
        </p:nvSpPr>
        <p:spPr>
          <a:xfrm>
            <a:off x="-1" y="2254932"/>
            <a:ext cx="2247897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84C9F-0BE3-404A-AE62-5F139163718A}"/>
              </a:ext>
            </a:extLst>
          </p:cNvPr>
          <p:cNvSpPr/>
          <p:nvPr/>
        </p:nvSpPr>
        <p:spPr>
          <a:xfrm>
            <a:off x="0" y="3329130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Hub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7BE28-AF5A-4D99-A94C-1791049D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7900" cy="1228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B732F-95EE-4A78-B488-7943CE330B3F}"/>
              </a:ext>
            </a:extLst>
          </p:cNvPr>
          <p:cNvSpPr/>
          <p:nvPr/>
        </p:nvSpPr>
        <p:spPr>
          <a:xfrm>
            <a:off x="0" y="4403328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4F03D-DF87-4F59-836C-FEA0FA904168}"/>
              </a:ext>
            </a:extLst>
          </p:cNvPr>
          <p:cNvSpPr txBox="1"/>
          <p:nvPr/>
        </p:nvSpPr>
        <p:spPr>
          <a:xfrm>
            <a:off x="2618913" y="275208"/>
            <a:ext cx="25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Programs / New Program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8E1E1B-4BC8-43E6-8FA9-83B07F4205E9}"/>
              </a:ext>
            </a:extLst>
          </p:cNvPr>
          <p:cNvSpPr/>
          <p:nvPr/>
        </p:nvSpPr>
        <p:spPr>
          <a:xfrm>
            <a:off x="2752078" y="923278"/>
            <a:ext cx="1367161" cy="7279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Description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954A7F-CDFA-40A7-B16D-3407D99AAE78}"/>
              </a:ext>
            </a:extLst>
          </p:cNvPr>
          <p:cNvSpPr/>
          <p:nvPr/>
        </p:nvSpPr>
        <p:spPr>
          <a:xfrm>
            <a:off x="4277187" y="923277"/>
            <a:ext cx="1189607" cy="7279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B711F-A54E-434A-88A1-DA193E4B907A}"/>
              </a:ext>
            </a:extLst>
          </p:cNvPr>
          <p:cNvSpPr txBox="1"/>
          <p:nvPr/>
        </p:nvSpPr>
        <p:spPr>
          <a:xfrm>
            <a:off x="2752078" y="221054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81B1A-7131-4BCE-B93F-0E212CB4C12C}"/>
              </a:ext>
            </a:extLst>
          </p:cNvPr>
          <p:cNvSpPr/>
          <p:nvPr/>
        </p:nvSpPr>
        <p:spPr>
          <a:xfrm>
            <a:off x="2831977" y="2487545"/>
            <a:ext cx="3790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54D91-67B1-4E2C-8FD9-988DFBA194CF}"/>
              </a:ext>
            </a:extLst>
          </p:cNvPr>
          <p:cNvSpPr txBox="1"/>
          <p:nvPr/>
        </p:nvSpPr>
        <p:spPr>
          <a:xfrm>
            <a:off x="2752078" y="3152002"/>
            <a:ext cx="898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440FD-7CB5-45DC-B718-F6DB00E7D62C}"/>
              </a:ext>
            </a:extLst>
          </p:cNvPr>
          <p:cNvSpPr/>
          <p:nvPr/>
        </p:nvSpPr>
        <p:spPr>
          <a:xfrm>
            <a:off x="2831977" y="3429000"/>
            <a:ext cx="3790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4BF46-3FB9-4ABD-83EE-BF0ABD0A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96" y="3429000"/>
            <a:ext cx="3953458" cy="1604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7E6369-6ECD-48A0-A136-F3D919D59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642" y="2414264"/>
            <a:ext cx="2771775" cy="261937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6D2E23-F046-465C-88F0-093DA81B457E}"/>
              </a:ext>
            </a:extLst>
          </p:cNvPr>
          <p:cNvSpPr/>
          <p:nvPr/>
        </p:nvSpPr>
        <p:spPr>
          <a:xfrm>
            <a:off x="2831977" y="5788241"/>
            <a:ext cx="1445210" cy="3906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1EBEF9-9457-4A72-A8DE-DC2865DE9842}"/>
              </a:ext>
            </a:extLst>
          </p:cNvPr>
          <p:cNvSpPr/>
          <p:nvPr/>
        </p:nvSpPr>
        <p:spPr>
          <a:xfrm>
            <a:off x="10377442" y="5788241"/>
            <a:ext cx="1445210" cy="390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53157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0AF39-9509-4854-B49B-E74CD6085ADF}"/>
              </a:ext>
            </a:extLst>
          </p:cNvPr>
          <p:cNvSpPr/>
          <p:nvPr/>
        </p:nvSpPr>
        <p:spPr>
          <a:xfrm>
            <a:off x="-3" y="0"/>
            <a:ext cx="22478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991E1-0CE3-4A4D-82C5-CA28A217FA49}"/>
              </a:ext>
            </a:extLst>
          </p:cNvPr>
          <p:cNvSpPr/>
          <p:nvPr/>
        </p:nvSpPr>
        <p:spPr>
          <a:xfrm>
            <a:off x="0" y="1180734"/>
            <a:ext cx="2247898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043C0-F9E7-41BB-BFB1-1AF8BE65156C}"/>
              </a:ext>
            </a:extLst>
          </p:cNvPr>
          <p:cNvSpPr/>
          <p:nvPr/>
        </p:nvSpPr>
        <p:spPr>
          <a:xfrm>
            <a:off x="-1" y="2254932"/>
            <a:ext cx="2247897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84C9F-0BE3-404A-AE62-5F139163718A}"/>
              </a:ext>
            </a:extLst>
          </p:cNvPr>
          <p:cNvSpPr/>
          <p:nvPr/>
        </p:nvSpPr>
        <p:spPr>
          <a:xfrm>
            <a:off x="0" y="3329130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Hub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7BE28-AF5A-4D99-A94C-1791049D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7900" cy="1228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B732F-95EE-4A78-B488-7943CE330B3F}"/>
              </a:ext>
            </a:extLst>
          </p:cNvPr>
          <p:cNvSpPr/>
          <p:nvPr/>
        </p:nvSpPr>
        <p:spPr>
          <a:xfrm>
            <a:off x="0" y="4403328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4F03D-DF87-4F59-836C-FEA0FA904168}"/>
              </a:ext>
            </a:extLst>
          </p:cNvPr>
          <p:cNvSpPr txBox="1"/>
          <p:nvPr/>
        </p:nvSpPr>
        <p:spPr>
          <a:xfrm>
            <a:off x="2618913" y="275208"/>
            <a:ext cx="25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Programs / New Program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8E1E1B-4BC8-43E6-8FA9-83B07F4205E9}"/>
              </a:ext>
            </a:extLst>
          </p:cNvPr>
          <p:cNvSpPr/>
          <p:nvPr/>
        </p:nvSpPr>
        <p:spPr>
          <a:xfrm>
            <a:off x="2752078" y="923278"/>
            <a:ext cx="1367161" cy="7279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Description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954A7F-CDFA-40A7-B16D-3407D99AAE78}"/>
              </a:ext>
            </a:extLst>
          </p:cNvPr>
          <p:cNvSpPr/>
          <p:nvPr/>
        </p:nvSpPr>
        <p:spPr>
          <a:xfrm>
            <a:off x="4277187" y="923277"/>
            <a:ext cx="1189607" cy="7279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B711F-A54E-434A-88A1-DA193E4B907A}"/>
              </a:ext>
            </a:extLst>
          </p:cNvPr>
          <p:cNvSpPr txBox="1"/>
          <p:nvPr/>
        </p:nvSpPr>
        <p:spPr>
          <a:xfrm>
            <a:off x="2752078" y="221054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81B1A-7131-4BCE-B93F-0E212CB4C12C}"/>
              </a:ext>
            </a:extLst>
          </p:cNvPr>
          <p:cNvSpPr/>
          <p:nvPr/>
        </p:nvSpPr>
        <p:spPr>
          <a:xfrm>
            <a:off x="2831977" y="2487545"/>
            <a:ext cx="3790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54D91-67B1-4E2C-8FD9-988DFBA194CF}"/>
              </a:ext>
            </a:extLst>
          </p:cNvPr>
          <p:cNvSpPr txBox="1"/>
          <p:nvPr/>
        </p:nvSpPr>
        <p:spPr>
          <a:xfrm>
            <a:off x="2752078" y="3152002"/>
            <a:ext cx="898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440FD-7CB5-45DC-B718-F6DB00E7D62C}"/>
              </a:ext>
            </a:extLst>
          </p:cNvPr>
          <p:cNvSpPr/>
          <p:nvPr/>
        </p:nvSpPr>
        <p:spPr>
          <a:xfrm>
            <a:off x="2831977" y="3429000"/>
            <a:ext cx="3790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4BF46-3FB9-4ABD-83EE-BF0ABD0A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96" y="3429000"/>
            <a:ext cx="3953458" cy="1604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7E6369-6ECD-48A0-A136-F3D919D59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642" y="2414264"/>
            <a:ext cx="2771775" cy="261937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6D2E23-F046-465C-88F0-093DA81B457E}"/>
              </a:ext>
            </a:extLst>
          </p:cNvPr>
          <p:cNvSpPr/>
          <p:nvPr/>
        </p:nvSpPr>
        <p:spPr>
          <a:xfrm>
            <a:off x="2831977" y="5788241"/>
            <a:ext cx="1445210" cy="3906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1EBEF9-9457-4A72-A8DE-DC2865DE9842}"/>
              </a:ext>
            </a:extLst>
          </p:cNvPr>
          <p:cNvSpPr/>
          <p:nvPr/>
        </p:nvSpPr>
        <p:spPr>
          <a:xfrm>
            <a:off x="10377442" y="5788241"/>
            <a:ext cx="1445210" cy="390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9E5137A5-42D2-4E10-ACCE-BD465B150B4D}"/>
              </a:ext>
            </a:extLst>
          </p:cNvPr>
          <p:cNvSpPr/>
          <p:nvPr/>
        </p:nvSpPr>
        <p:spPr>
          <a:xfrm>
            <a:off x="5147043" y="468750"/>
            <a:ext cx="2623536" cy="71198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</a:t>
            </a:r>
            <a:r>
              <a:rPr lang="en-US" dirty="0" err="1">
                <a:solidFill>
                  <a:schemeClr val="tx1"/>
                </a:solidFill>
              </a:rPr>
              <a:t>bloqueado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0AF39-9509-4854-B49B-E74CD6085ADF}"/>
              </a:ext>
            </a:extLst>
          </p:cNvPr>
          <p:cNvSpPr/>
          <p:nvPr/>
        </p:nvSpPr>
        <p:spPr>
          <a:xfrm>
            <a:off x="-3" y="0"/>
            <a:ext cx="22478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991E1-0CE3-4A4D-82C5-CA28A217FA49}"/>
              </a:ext>
            </a:extLst>
          </p:cNvPr>
          <p:cNvSpPr/>
          <p:nvPr/>
        </p:nvSpPr>
        <p:spPr>
          <a:xfrm>
            <a:off x="0" y="1180734"/>
            <a:ext cx="2247898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043C0-F9E7-41BB-BFB1-1AF8BE65156C}"/>
              </a:ext>
            </a:extLst>
          </p:cNvPr>
          <p:cNvSpPr/>
          <p:nvPr/>
        </p:nvSpPr>
        <p:spPr>
          <a:xfrm>
            <a:off x="-1" y="2254932"/>
            <a:ext cx="2247897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84C9F-0BE3-404A-AE62-5F139163718A}"/>
              </a:ext>
            </a:extLst>
          </p:cNvPr>
          <p:cNvSpPr/>
          <p:nvPr/>
        </p:nvSpPr>
        <p:spPr>
          <a:xfrm>
            <a:off x="0" y="3329130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Hub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7BE28-AF5A-4D99-A94C-1791049D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7900" cy="1228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B732F-95EE-4A78-B488-7943CE330B3F}"/>
              </a:ext>
            </a:extLst>
          </p:cNvPr>
          <p:cNvSpPr/>
          <p:nvPr/>
        </p:nvSpPr>
        <p:spPr>
          <a:xfrm>
            <a:off x="0" y="4403328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4F03D-DF87-4F59-836C-FEA0FA904168}"/>
              </a:ext>
            </a:extLst>
          </p:cNvPr>
          <p:cNvSpPr txBox="1"/>
          <p:nvPr/>
        </p:nvSpPr>
        <p:spPr>
          <a:xfrm>
            <a:off x="2618913" y="275208"/>
            <a:ext cx="20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Programs / Group 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8E1E1B-4BC8-43E6-8FA9-83B07F4205E9}"/>
              </a:ext>
            </a:extLst>
          </p:cNvPr>
          <p:cNvSpPr/>
          <p:nvPr/>
        </p:nvSpPr>
        <p:spPr>
          <a:xfrm>
            <a:off x="2752078" y="923278"/>
            <a:ext cx="1367161" cy="7279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Description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954A7F-CDFA-40A7-B16D-3407D99AAE78}"/>
              </a:ext>
            </a:extLst>
          </p:cNvPr>
          <p:cNvSpPr/>
          <p:nvPr/>
        </p:nvSpPr>
        <p:spPr>
          <a:xfrm>
            <a:off x="4277187" y="923277"/>
            <a:ext cx="1189607" cy="7279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278EA-ECF0-4F3D-B0D1-4F03E4141A6D}"/>
              </a:ext>
            </a:extLst>
          </p:cNvPr>
          <p:cNvSpPr/>
          <p:nvPr/>
        </p:nvSpPr>
        <p:spPr>
          <a:xfrm>
            <a:off x="2752078" y="1935332"/>
            <a:ext cx="8424908" cy="165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904677-DFD0-4583-8A2C-E85552E9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2" y="1944018"/>
            <a:ext cx="2175040" cy="16425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968365-555D-4D82-A069-0F25C28DE7BE}"/>
              </a:ext>
            </a:extLst>
          </p:cNvPr>
          <p:cNvSpPr txBox="1"/>
          <p:nvPr/>
        </p:nvSpPr>
        <p:spPr>
          <a:xfrm>
            <a:off x="5131302" y="2254932"/>
            <a:ext cx="27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FA4AB8-D397-4BAF-B1A6-CF1FE833C72E}"/>
              </a:ext>
            </a:extLst>
          </p:cNvPr>
          <p:cNvSpPr txBox="1"/>
          <p:nvPr/>
        </p:nvSpPr>
        <p:spPr>
          <a:xfrm>
            <a:off x="5131302" y="2908349"/>
            <a:ext cx="27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of group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AD361-D9F1-4AC4-B819-B468C9F70297}"/>
              </a:ext>
            </a:extLst>
          </p:cNvPr>
          <p:cNvSpPr txBox="1"/>
          <p:nvPr/>
        </p:nvSpPr>
        <p:spPr>
          <a:xfrm>
            <a:off x="5131302" y="2594047"/>
            <a:ext cx="27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START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C220E0-9192-4CA3-A8D2-85B38495A541}"/>
              </a:ext>
            </a:extLst>
          </p:cNvPr>
          <p:cNvSpPr/>
          <p:nvPr/>
        </p:nvSpPr>
        <p:spPr>
          <a:xfrm>
            <a:off x="2752078" y="3985165"/>
            <a:ext cx="1668985" cy="131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86EF10-CD2D-4E3C-A4AE-1A1A617551F3}"/>
              </a:ext>
            </a:extLst>
          </p:cNvPr>
          <p:cNvSpPr/>
          <p:nvPr/>
        </p:nvSpPr>
        <p:spPr>
          <a:xfrm>
            <a:off x="5199923" y="3985165"/>
            <a:ext cx="1668985" cy="131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55BA7-824B-4763-98C2-1721EB1FB58F}"/>
              </a:ext>
            </a:extLst>
          </p:cNvPr>
          <p:cNvSpPr/>
          <p:nvPr/>
        </p:nvSpPr>
        <p:spPr>
          <a:xfrm>
            <a:off x="7647768" y="3985165"/>
            <a:ext cx="1668985" cy="131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68811B8A-A2AE-43D9-B1A4-9D0451DA1AD6}"/>
              </a:ext>
            </a:extLst>
          </p:cNvPr>
          <p:cNvSpPr/>
          <p:nvPr/>
        </p:nvSpPr>
        <p:spPr>
          <a:xfrm>
            <a:off x="5147043" y="468750"/>
            <a:ext cx="2623536" cy="71198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para </a:t>
            </a:r>
            <a:r>
              <a:rPr lang="en-US" dirty="0" err="1">
                <a:solidFill>
                  <a:schemeClr val="tx1"/>
                </a:solidFill>
              </a:rPr>
              <a:t>gestão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equipas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2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0AF39-9509-4854-B49B-E74CD6085ADF}"/>
              </a:ext>
            </a:extLst>
          </p:cNvPr>
          <p:cNvSpPr/>
          <p:nvPr/>
        </p:nvSpPr>
        <p:spPr>
          <a:xfrm>
            <a:off x="-3" y="0"/>
            <a:ext cx="22478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991E1-0CE3-4A4D-82C5-CA28A217FA49}"/>
              </a:ext>
            </a:extLst>
          </p:cNvPr>
          <p:cNvSpPr/>
          <p:nvPr/>
        </p:nvSpPr>
        <p:spPr>
          <a:xfrm>
            <a:off x="0" y="1180734"/>
            <a:ext cx="2247898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043C0-F9E7-41BB-BFB1-1AF8BE65156C}"/>
              </a:ext>
            </a:extLst>
          </p:cNvPr>
          <p:cNvSpPr/>
          <p:nvPr/>
        </p:nvSpPr>
        <p:spPr>
          <a:xfrm>
            <a:off x="-1" y="2254932"/>
            <a:ext cx="2247897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84C9F-0BE3-404A-AE62-5F139163718A}"/>
              </a:ext>
            </a:extLst>
          </p:cNvPr>
          <p:cNvSpPr/>
          <p:nvPr/>
        </p:nvSpPr>
        <p:spPr>
          <a:xfrm>
            <a:off x="0" y="3329130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Hub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7BE28-AF5A-4D99-A94C-1791049D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7900" cy="1228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B732F-95EE-4A78-B488-7943CE330B3F}"/>
              </a:ext>
            </a:extLst>
          </p:cNvPr>
          <p:cNvSpPr/>
          <p:nvPr/>
        </p:nvSpPr>
        <p:spPr>
          <a:xfrm>
            <a:off x="0" y="4403328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4F03D-DF87-4F59-836C-FEA0FA904168}"/>
              </a:ext>
            </a:extLst>
          </p:cNvPr>
          <p:cNvSpPr txBox="1"/>
          <p:nvPr/>
        </p:nvSpPr>
        <p:spPr>
          <a:xfrm>
            <a:off x="2618913" y="275208"/>
            <a:ext cx="20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Programs / Group 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8E1E1B-4BC8-43E6-8FA9-83B07F4205E9}"/>
              </a:ext>
            </a:extLst>
          </p:cNvPr>
          <p:cNvSpPr/>
          <p:nvPr/>
        </p:nvSpPr>
        <p:spPr>
          <a:xfrm>
            <a:off x="2752078" y="923278"/>
            <a:ext cx="1367161" cy="727969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Group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954A7F-CDFA-40A7-B16D-3407D99AAE78}"/>
              </a:ext>
            </a:extLst>
          </p:cNvPr>
          <p:cNvSpPr/>
          <p:nvPr/>
        </p:nvSpPr>
        <p:spPr>
          <a:xfrm>
            <a:off x="4277187" y="923277"/>
            <a:ext cx="1189607" cy="7279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E940B-23F0-4E4B-9D53-E2C77C8FF9E8}"/>
              </a:ext>
            </a:extLst>
          </p:cNvPr>
          <p:cNvSpPr/>
          <p:nvPr/>
        </p:nvSpPr>
        <p:spPr>
          <a:xfrm>
            <a:off x="2752078" y="2450240"/>
            <a:ext cx="8558073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618AA-DEB8-4EC0-8A30-61E7F8606478}"/>
              </a:ext>
            </a:extLst>
          </p:cNvPr>
          <p:cNvSpPr txBox="1"/>
          <p:nvPr/>
        </p:nvSpPr>
        <p:spPr>
          <a:xfrm>
            <a:off x="2929630" y="2802673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39006C-C0A2-4354-9E0D-1F681426CC80}"/>
              </a:ext>
            </a:extLst>
          </p:cNvPr>
          <p:cNvSpPr/>
          <p:nvPr/>
        </p:nvSpPr>
        <p:spPr>
          <a:xfrm>
            <a:off x="9525740" y="2781388"/>
            <a:ext cx="1648843" cy="390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Members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CCFF91-B149-41B2-ABB8-CED30C3363B1}"/>
              </a:ext>
            </a:extLst>
          </p:cNvPr>
          <p:cNvSpPr/>
          <p:nvPr/>
        </p:nvSpPr>
        <p:spPr>
          <a:xfrm>
            <a:off x="2752078" y="3914601"/>
            <a:ext cx="8558073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B8FFC0-0F29-4A53-A5D9-DDD57F9230C7}"/>
              </a:ext>
            </a:extLst>
          </p:cNvPr>
          <p:cNvSpPr txBox="1"/>
          <p:nvPr/>
        </p:nvSpPr>
        <p:spPr>
          <a:xfrm>
            <a:off x="2929630" y="4267034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070E7C0-0DF9-45B6-A615-650D683EC83F}"/>
              </a:ext>
            </a:extLst>
          </p:cNvPr>
          <p:cNvSpPr/>
          <p:nvPr/>
        </p:nvSpPr>
        <p:spPr>
          <a:xfrm>
            <a:off x="9525740" y="4245749"/>
            <a:ext cx="1648843" cy="390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F8C9B-94C9-47C6-93BB-0CC12671580E}"/>
              </a:ext>
            </a:extLst>
          </p:cNvPr>
          <p:cNvSpPr txBox="1"/>
          <p:nvPr/>
        </p:nvSpPr>
        <p:spPr>
          <a:xfrm>
            <a:off x="2752078" y="2060077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 Team</a:t>
            </a:r>
          </a:p>
        </p:txBody>
      </p:sp>
    </p:spTree>
    <p:extLst>
      <p:ext uri="{BB962C8B-B14F-4D97-AF65-F5344CB8AC3E}">
        <p14:creationId xmlns:p14="http://schemas.microsoft.com/office/powerpoint/2010/main" val="369306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0AF39-9509-4854-B49B-E74CD6085ADF}"/>
              </a:ext>
            </a:extLst>
          </p:cNvPr>
          <p:cNvSpPr/>
          <p:nvPr/>
        </p:nvSpPr>
        <p:spPr>
          <a:xfrm>
            <a:off x="-3" y="0"/>
            <a:ext cx="22478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991E1-0CE3-4A4D-82C5-CA28A217FA49}"/>
              </a:ext>
            </a:extLst>
          </p:cNvPr>
          <p:cNvSpPr/>
          <p:nvPr/>
        </p:nvSpPr>
        <p:spPr>
          <a:xfrm>
            <a:off x="0" y="1180734"/>
            <a:ext cx="2247898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043C0-F9E7-41BB-BFB1-1AF8BE65156C}"/>
              </a:ext>
            </a:extLst>
          </p:cNvPr>
          <p:cNvSpPr/>
          <p:nvPr/>
        </p:nvSpPr>
        <p:spPr>
          <a:xfrm>
            <a:off x="-1" y="2254932"/>
            <a:ext cx="2247897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84C9F-0BE3-404A-AE62-5F139163718A}"/>
              </a:ext>
            </a:extLst>
          </p:cNvPr>
          <p:cNvSpPr/>
          <p:nvPr/>
        </p:nvSpPr>
        <p:spPr>
          <a:xfrm>
            <a:off x="0" y="3329130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Hub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7BE28-AF5A-4D99-A94C-1791049D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7900" cy="1228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B732F-95EE-4A78-B488-7943CE330B3F}"/>
              </a:ext>
            </a:extLst>
          </p:cNvPr>
          <p:cNvSpPr/>
          <p:nvPr/>
        </p:nvSpPr>
        <p:spPr>
          <a:xfrm>
            <a:off x="0" y="4403328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4F03D-DF87-4F59-836C-FEA0FA904168}"/>
              </a:ext>
            </a:extLst>
          </p:cNvPr>
          <p:cNvSpPr txBox="1"/>
          <p:nvPr/>
        </p:nvSpPr>
        <p:spPr>
          <a:xfrm>
            <a:off x="2618913" y="275208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Programs / Group 1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8E1E1B-4BC8-43E6-8FA9-83B07F4205E9}"/>
              </a:ext>
            </a:extLst>
          </p:cNvPr>
          <p:cNvSpPr/>
          <p:nvPr/>
        </p:nvSpPr>
        <p:spPr>
          <a:xfrm>
            <a:off x="2752078" y="923278"/>
            <a:ext cx="1367161" cy="727969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Group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954A7F-CDFA-40A7-B16D-3407D99AAE78}"/>
              </a:ext>
            </a:extLst>
          </p:cNvPr>
          <p:cNvSpPr/>
          <p:nvPr/>
        </p:nvSpPr>
        <p:spPr>
          <a:xfrm>
            <a:off x="4277187" y="923277"/>
            <a:ext cx="1189607" cy="7279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9D5B5B-9CCB-4530-9CA2-66F96CFFB818}"/>
              </a:ext>
            </a:extLst>
          </p:cNvPr>
          <p:cNvSpPr txBox="1"/>
          <p:nvPr/>
        </p:nvSpPr>
        <p:spPr>
          <a:xfrm>
            <a:off x="2752078" y="221054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5DDFD-233A-4647-A5A9-553C564C90EF}"/>
              </a:ext>
            </a:extLst>
          </p:cNvPr>
          <p:cNvSpPr/>
          <p:nvPr/>
        </p:nvSpPr>
        <p:spPr>
          <a:xfrm>
            <a:off x="2831977" y="2487545"/>
            <a:ext cx="3790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71DE5-CC08-457C-9567-6A22EA217BFC}"/>
              </a:ext>
            </a:extLst>
          </p:cNvPr>
          <p:cNvSpPr txBox="1"/>
          <p:nvPr/>
        </p:nvSpPr>
        <p:spPr>
          <a:xfrm>
            <a:off x="2752078" y="3152002"/>
            <a:ext cx="898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Description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1E450-660F-4F13-B58A-11330B672CAE}"/>
              </a:ext>
            </a:extLst>
          </p:cNvPr>
          <p:cNvSpPr/>
          <p:nvPr/>
        </p:nvSpPr>
        <p:spPr>
          <a:xfrm>
            <a:off x="2831977" y="3429000"/>
            <a:ext cx="3790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BE36E8-BD8B-4793-8216-F774BAA7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96" y="3429000"/>
            <a:ext cx="3953458" cy="16046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FF2824-06D2-4C55-9068-E4653DBA6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642" y="2414264"/>
            <a:ext cx="2771775" cy="2619375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D37D48-D834-46B9-8D06-343EC0AF1AF3}"/>
              </a:ext>
            </a:extLst>
          </p:cNvPr>
          <p:cNvSpPr/>
          <p:nvPr/>
        </p:nvSpPr>
        <p:spPr>
          <a:xfrm>
            <a:off x="2831977" y="5788241"/>
            <a:ext cx="1445210" cy="3906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15B1A6-2727-4970-8998-4E812EEF5197}"/>
              </a:ext>
            </a:extLst>
          </p:cNvPr>
          <p:cNvSpPr/>
          <p:nvPr/>
        </p:nvSpPr>
        <p:spPr>
          <a:xfrm>
            <a:off x="10377442" y="5788241"/>
            <a:ext cx="1445210" cy="390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702FDCA-F467-44F7-8E94-9B7668EA6E92}"/>
              </a:ext>
            </a:extLst>
          </p:cNvPr>
          <p:cNvSpPr/>
          <p:nvPr/>
        </p:nvSpPr>
        <p:spPr>
          <a:xfrm>
            <a:off x="5624742" y="923764"/>
            <a:ext cx="1367161" cy="7279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Team</a:t>
            </a:r>
          </a:p>
        </p:txBody>
      </p:sp>
    </p:spTree>
    <p:extLst>
      <p:ext uri="{BB962C8B-B14F-4D97-AF65-F5344CB8AC3E}">
        <p14:creationId xmlns:p14="http://schemas.microsoft.com/office/powerpoint/2010/main" val="175258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0AF39-9509-4854-B49B-E74CD6085ADF}"/>
              </a:ext>
            </a:extLst>
          </p:cNvPr>
          <p:cNvSpPr/>
          <p:nvPr/>
        </p:nvSpPr>
        <p:spPr>
          <a:xfrm>
            <a:off x="-3" y="0"/>
            <a:ext cx="22478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991E1-0CE3-4A4D-82C5-CA28A217FA49}"/>
              </a:ext>
            </a:extLst>
          </p:cNvPr>
          <p:cNvSpPr/>
          <p:nvPr/>
        </p:nvSpPr>
        <p:spPr>
          <a:xfrm>
            <a:off x="0" y="1180734"/>
            <a:ext cx="2247898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043C0-F9E7-41BB-BFB1-1AF8BE65156C}"/>
              </a:ext>
            </a:extLst>
          </p:cNvPr>
          <p:cNvSpPr/>
          <p:nvPr/>
        </p:nvSpPr>
        <p:spPr>
          <a:xfrm>
            <a:off x="-1" y="2254932"/>
            <a:ext cx="2247897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84C9F-0BE3-404A-AE62-5F139163718A}"/>
              </a:ext>
            </a:extLst>
          </p:cNvPr>
          <p:cNvSpPr/>
          <p:nvPr/>
        </p:nvSpPr>
        <p:spPr>
          <a:xfrm>
            <a:off x="0" y="3329130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Hub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7BE28-AF5A-4D99-A94C-1791049D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7900" cy="1228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B732F-95EE-4A78-B488-7943CE330B3F}"/>
              </a:ext>
            </a:extLst>
          </p:cNvPr>
          <p:cNvSpPr/>
          <p:nvPr/>
        </p:nvSpPr>
        <p:spPr>
          <a:xfrm>
            <a:off x="0" y="4403328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4F03D-DF87-4F59-836C-FEA0FA904168}"/>
              </a:ext>
            </a:extLst>
          </p:cNvPr>
          <p:cNvSpPr txBox="1"/>
          <p:nvPr/>
        </p:nvSpPr>
        <p:spPr>
          <a:xfrm>
            <a:off x="2618913" y="275208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Programs / Group 1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8E1E1B-4BC8-43E6-8FA9-83B07F4205E9}"/>
              </a:ext>
            </a:extLst>
          </p:cNvPr>
          <p:cNvSpPr/>
          <p:nvPr/>
        </p:nvSpPr>
        <p:spPr>
          <a:xfrm>
            <a:off x="2752078" y="923278"/>
            <a:ext cx="1367161" cy="727969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Group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954A7F-CDFA-40A7-B16D-3407D99AAE78}"/>
              </a:ext>
            </a:extLst>
          </p:cNvPr>
          <p:cNvSpPr/>
          <p:nvPr/>
        </p:nvSpPr>
        <p:spPr>
          <a:xfrm>
            <a:off x="4277187" y="923277"/>
            <a:ext cx="1189607" cy="7279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702FDCA-F467-44F7-8E94-9B7668EA6E92}"/>
              </a:ext>
            </a:extLst>
          </p:cNvPr>
          <p:cNvSpPr/>
          <p:nvPr/>
        </p:nvSpPr>
        <p:spPr>
          <a:xfrm>
            <a:off x="5624742" y="923764"/>
            <a:ext cx="1367161" cy="7279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6E9CAF2-D324-4C06-9E09-1E662404B1EF}"/>
              </a:ext>
            </a:extLst>
          </p:cNvPr>
          <p:cNvSpPr/>
          <p:nvPr/>
        </p:nvSpPr>
        <p:spPr>
          <a:xfrm>
            <a:off x="7149851" y="923276"/>
            <a:ext cx="1347555" cy="7279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141527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0AF39-9509-4854-B49B-E74CD6085ADF}"/>
              </a:ext>
            </a:extLst>
          </p:cNvPr>
          <p:cNvSpPr/>
          <p:nvPr/>
        </p:nvSpPr>
        <p:spPr>
          <a:xfrm>
            <a:off x="-3" y="0"/>
            <a:ext cx="22478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991E1-0CE3-4A4D-82C5-CA28A217FA49}"/>
              </a:ext>
            </a:extLst>
          </p:cNvPr>
          <p:cNvSpPr/>
          <p:nvPr/>
        </p:nvSpPr>
        <p:spPr>
          <a:xfrm>
            <a:off x="0" y="1180734"/>
            <a:ext cx="2247898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043C0-F9E7-41BB-BFB1-1AF8BE65156C}"/>
              </a:ext>
            </a:extLst>
          </p:cNvPr>
          <p:cNvSpPr/>
          <p:nvPr/>
        </p:nvSpPr>
        <p:spPr>
          <a:xfrm>
            <a:off x="-1" y="2254932"/>
            <a:ext cx="2247897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84C9F-0BE3-404A-AE62-5F139163718A}"/>
              </a:ext>
            </a:extLst>
          </p:cNvPr>
          <p:cNvSpPr/>
          <p:nvPr/>
        </p:nvSpPr>
        <p:spPr>
          <a:xfrm>
            <a:off x="0" y="3329130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 Hub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7BE28-AF5A-4D99-A94C-1791049D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7900" cy="1228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B732F-95EE-4A78-B488-7943CE330B3F}"/>
              </a:ext>
            </a:extLst>
          </p:cNvPr>
          <p:cNvSpPr/>
          <p:nvPr/>
        </p:nvSpPr>
        <p:spPr>
          <a:xfrm>
            <a:off x="0" y="4403328"/>
            <a:ext cx="2247896" cy="107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4F03D-DF87-4F59-836C-FEA0FA904168}"/>
              </a:ext>
            </a:extLst>
          </p:cNvPr>
          <p:cNvSpPr txBox="1"/>
          <p:nvPr/>
        </p:nvSpPr>
        <p:spPr>
          <a:xfrm>
            <a:off x="2618913" y="275208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Programs / Group 1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8E1E1B-4BC8-43E6-8FA9-83B07F4205E9}"/>
              </a:ext>
            </a:extLst>
          </p:cNvPr>
          <p:cNvSpPr/>
          <p:nvPr/>
        </p:nvSpPr>
        <p:spPr>
          <a:xfrm>
            <a:off x="2752078" y="923278"/>
            <a:ext cx="1367161" cy="727969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Group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954A7F-CDFA-40A7-B16D-3407D99AAE78}"/>
              </a:ext>
            </a:extLst>
          </p:cNvPr>
          <p:cNvSpPr/>
          <p:nvPr/>
        </p:nvSpPr>
        <p:spPr>
          <a:xfrm>
            <a:off x="4277187" y="923277"/>
            <a:ext cx="1189607" cy="7279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702FDCA-F467-44F7-8E94-9B7668EA6E92}"/>
              </a:ext>
            </a:extLst>
          </p:cNvPr>
          <p:cNvSpPr/>
          <p:nvPr/>
        </p:nvSpPr>
        <p:spPr>
          <a:xfrm>
            <a:off x="5624742" y="923764"/>
            <a:ext cx="1367161" cy="7279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6E9CAF2-D324-4C06-9E09-1E662404B1EF}"/>
              </a:ext>
            </a:extLst>
          </p:cNvPr>
          <p:cNvSpPr/>
          <p:nvPr/>
        </p:nvSpPr>
        <p:spPr>
          <a:xfrm>
            <a:off x="7149851" y="923276"/>
            <a:ext cx="1347555" cy="7279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D364F-3E0A-4762-B227-8AB6D75B3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00" y="2070289"/>
            <a:ext cx="9092606" cy="4357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DE9C9-49F7-4B64-B27E-8112EA2F98F4}"/>
              </a:ext>
            </a:extLst>
          </p:cNvPr>
          <p:cNvSpPr txBox="1"/>
          <p:nvPr/>
        </p:nvSpPr>
        <p:spPr>
          <a:xfrm>
            <a:off x="2618913" y="2308194"/>
            <a:ext cx="12871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Team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FB8B0-48D5-495A-9E62-922BEDDBFFCD}"/>
              </a:ext>
            </a:extLst>
          </p:cNvPr>
          <p:cNvSpPr txBox="1"/>
          <p:nvPr/>
        </p:nvSpPr>
        <p:spPr>
          <a:xfrm>
            <a:off x="8691239" y="2308194"/>
            <a:ext cx="7368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30873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139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Talone</dc:creator>
  <cp:lastModifiedBy>Mariana Talone</cp:lastModifiedBy>
  <cp:revision>6</cp:revision>
  <dcterms:created xsi:type="dcterms:W3CDTF">2021-03-05T14:10:40Z</dcterms:created>
  <dcterms:modified xsi:type="dcterms:W3CDTF">2021-04-17T22:16:18Z</dcterms:modified>
</cp:coreProperties>
</file>