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0C7-3A3C-B686-D7B8-9BCEC4E1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C649-07AB-AE4F-18B0-203A718FC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CA8F-B126-B50F-B7DE-0F3B7CA3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E5B3-0FEA-4C71-4755-702343BB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D61A-DDC7-873F-F44E-80BA5A65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2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9FF-136C-9E97-2A2F-51EEE29A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4DE4-F691-4FC4-0CE8-BFB89E84C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49AA-DE16-48F5-7D6D-4FAAB17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A83E-96B7-C128-77F6-868A6616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901E-D962-AF2A-FC3D-0D87D7C9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0D5B7-A971-F806-6C8E-C0F6E0C63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914C-8608-8F15-93A0-5F9BE642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53A2-97B8-C770-9272-B24ED65D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F2FD-4535-F2A5-B838-9021D884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865C-88EF-FDB0-4279-274EE75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BD8-9F96-378B-6B63-89E3CE48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9E88-D3FE-7B9E-A166-2BA89B99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64A6-0BA9-3219-795B-93E24F8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14D4-F208-B14D-2168-E1988D2C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EFEB-70FE-479E-DE0E-ACF4E208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2173-A268-3D0C-8472-2B6B2E5D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1AD3-BD61-5A53-9D7E-F9DC245B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9A02-D079-4E52-9FD1-D378A215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D442-EB66-657A-8C5C-AD36E98E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11EF-E35A-5D26-A65F-61893936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4C89-5404-7FFF-A8BC-9509C284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1D1E-C4CA-DD4D-717F-EAD18B07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C1646-0724-336F-8CD2-29E7E681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8691-DE3F-8B6A-B7BF-81556C7E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B6C5-73FE-9300-2882-3731EDD4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B330-D948-FEDC-D337-40DDFC5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1F18-BAE1-539D-5AAF-05D87CF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5E52-EEB5-1190-0326-D951AE7A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4D29-E477-82DF-4F92-4D4964CB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EBD2-4F2A-7B39-8FAC-F889EF77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0625D-4A55-8A6C-7F87-EFC8A38A0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61D5-7270-6422-D0E2-343FD88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87772-EEA2-2BD0-500F-72EB89DC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A52EE-2D9D-7443-9ECE-C57822D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ACF-57C4-4701-25CF-BEE4BC8A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0ADA-21F6-7A49-0405-9DC228E7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39109-E7C0-DCEE-ECF1-3707410E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6F20-BF64-A0F8-0A61-E2CC8B66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B132-E864-54EE-1F97-CC76C9A4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C7657-8432-99D9-1FB7-2C64D6A8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1AD9-3B77-74F8-B7AB-CF12540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97A4-F6A5-89DF-B600-8C376269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8443-2D7F-C0BC-A3D3-DD10A5EA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96971-C444-1B43-6ED5-6DA1B891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D0388-BEF3-4BEE-7FFA-523AE1BB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9C5FE-07EC-1C70-D8F5-43CC60CB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0A85-1C40-A4C6-9681-D2D4D80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3867-1E7E-077B-DFE7-3EBF0B2C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C733E-1541-720A-593C-97566E3C3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57B12-0995-DD65-D932-B12F463B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79F3-4E3E-42AC-6DCE-362DE167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05B3-70C5-C6F0-AF9F-BEBD6638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908B-85D0-A00A-A771-A21B565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B4D8A-7CA6-0A08-3C97-64197B3F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E6EE-5C05-0ED1-E8C0-052199CA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EB9D-5BF2-71C1-3A19-2238F6EBC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051F-050E-4F11-A84B-09D6A394A367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1B22-146E-512A-B33D-CC689109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990-A424-38A3-90B6-1AE004A05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745E-0536-4DFB-836E-9BD284DFF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83D8-E052-4BD5-7248-34835014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PRESENTATION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SUBJECT  :  INTRODUCTION TO SOFTWARE ENGINEERING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INSTRUCTOR : SIR SHAKIR RASHEED KHAN KHATTAK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GROUP MEMBERS</a:t>
            </a:r>
          </a:p>
          <a:p>
            <a:pPr marL="11430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MUHAMMAD TARIQ : 4338-FBAS-BSSE-F21-B</a:t>
            </a:r>
          </a:p>
          <a:p>
            <a:pPr marL="11430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YASIR ALI                  :  4343-FBAS-BSSE-F21-B</a:t>
            </a:r>
          </a:p>
          <a:p>
            <a:pPr marL="11430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SIAM KHAN              :   4333 -FBAS-BSSE-F21-B</a:t>
            </a:r>
          </a:p>
          <a:p>
            <a:pPr marL="11430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SHAYAN UMAR       :   4316-FBAS-BSSE-F21-B</a:t>
            </a:r>
          </a:p>
          <a:p>
            <a:pPr marL="11430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USAMA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KHAN         :    4317 -FBAS-BSSE-F21B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647233-5065-A1CE-1587-B75000AB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670931-794D-D86B-C7C7-981E0432D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F14DAC-47FE-6F03-EF31-152CD570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84" y="0"/>
            <a:ext cx="8880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DAD7-CA33-F82F-42F6-C58284D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C13F94-BF77-87EC-9F8B-274EA414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44" y="81116"/>
            <a:ext cx="8043130" cy="60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Tariq</dc:creator>
  <cp:lastModifiedBy>Muhammad Tariq</cp:lastModifiedBy>
  <cp:revision>1</cp:revision>
  <dcterms:created xsi:type="dcterms:W3CDTF">2022-10-26T14:17:02Z</dcterms:created>
  <dcterms:modified xsi:type="dcterms:W3CDTF">2022-10-26T14:24:12Z</dcterms:modified>
</cp:coreProperties>
</file>