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March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9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88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March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March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40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2BDC8-CD47-4A95-8B3D-E954610C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GB" sz="4800"/>
              <a:t>Welcome to the 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81F02-2CDB-4C4B-BFA3-10F7ED42F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chemeClr val="tx1">
                    <a:alpha val="60000"/>
                  </a:schemeClr>
                </a:solidFill>
              </a:rPr>
              <a:t>By Tayab Khan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8C8F5-4C84-4BD7-B925-DCDCFB698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71" b="22668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0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0819-58A9-4890-83CE-2CC9310B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1B56-E983-4760-9F2D-B770A68D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brief was to make a CRUD application using the things we learned in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Project Management:</a:t>
            </a:r>
            <a:r>
              <a:rPr lang="en-GB" dirty="0"/>
              <a:t> I used Jira, a fully expanded board with 2 sprints.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Version Control System: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, easier to work with and user friendly.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Database:</a:t>
            </a:r>
            <a:r>
              <a:rPr lang="en-GB" dirty="0"/>
              <a:t> I used </a:t>
            </a:r>
            <a:r>
              <a:rPr lang="en-GB" dirty="0" err="1"/>
              <a:t>mySQL</a:t>
            </a:r>
            <a:r>
              <a:rPr lang="en-GB" dirty="0"/>
              <a:t>, which updates at midnight, something I found out in a way I didn't want 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Java SE and Spring Boot:</a:t>
            </a:r>
            <a:r>
              <a:rPr lang="en-GB" dirty="0"/>
              <a:t> created application in Java and used </a:t>
            </a:r>
            <a:r>
              <a:rPr lang="en-GB" dirty="0" err="1"/>
              <a:t>Springboot</a:t>
            </a:r>
            <a:r>
              <a:rPr lang="en-GB" dirty="0"/>
              <a:t> to bring it to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Testing:</a:t>
            </a:r>
            <a:r>
              <a:rPr lang="en-GB" dirty="0"/>
              <a:t> Tried to get at least 80% test coverage using Junit and </a:t>
            </a:r>
            <a:r>
              <a:rPr lang="en-GB" dirty="0" err="1"/>
              <a:t>MockMVC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Front-end development:</a:t>
            </a:r>
            <a:r>
              <a:rPr lang="en-GB" dirty="0"/>
              <a:t> Visual Studio Code, with a </a:t>
            </a:r>
            <a:r>
              <a:rPr lang="en-GB" dirty="0" err="1"/>
              <a:t>javascript</a:t>
            </a:r>
            <a:r>
              <a:rPr lang="en-GB" dirty="0"/>
              <a:t> that worked as an API and a CSS to make it look nice.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7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3D79-4107-4361-94B2-18778D32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Planning: Jira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A3E3C-8BDD-4AE3-A654-5715B162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3" y="1716833"/>
            <a:ext cx="3363431" cy="3644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D21EA-030C-49DD-BBDC-67FAFA14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22" y="1957387"/>
            <a:ext cx="52482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88A-1C7A-492A-8B6D-CD1A8A7A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VCS: </a:t>
            </a:r>
            <a:r>
              <a:rPr lang="en-GB" dirty="0" err="1"/>
              <a:t>Github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36558-43FA-435B-B120-7613DCF1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9" y="1362269"/>
            <a:ext cx="5961058" cy="2537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D718E-7C15-47F7-81D4-2779BC68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82" y="4777036"/>
            <a:ext cx="4881480" cy="1531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73E61-C491-4CEA-8129-FADB47833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650" y="1272398"/>
            <a:ext cx="3928382" cy="27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0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4E56-EE28-40A1-96E7-13A4AEB2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Database: </a:t>
            </a:r>
            <a:r>
              <a:rPr lang="en-GB" dirty="0" err="1"/>
              <a:t>mySQL</a:t>
            </a:r>
            <a:endParaRPr lang="en-GB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1E8CACC-3908-4535-82B8-5013F569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86" y="2545080"/>
            <a:ext cx="4637606" cy="2597059"/>
          </a:xfrm>
          <a:prstGeom prst="rect">
            <a:avLst/>
          </a:prstGeom>
        </p:spPr>
      </p:pic>
      <p:pic>
        <p:nvPicPr>
          <p:cNvPr id="7" name="Picture 6" descr="A person in a garment&#10;&#10;Description automatically generated with medium confidence">
            <a:extLst>
              <a:ext uri="{FF2B5EF4-FFF2-40B4-BE49-F238E27FC236}">
                <a16:creationId xmlns:a16="http://schemas.microsoft.com/office/drawing/2014/main" id="{7A05D330-9CFF-499B-A1D7-C8DCADC86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10" y="1649184"/>
            <a:ext cx="3358665" cy="40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4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DACA-A946-4BB3-B070-A671C345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and </a:t>
            </a:r>
            <a:r>
              <a:rPr lang="en-GB" dirty="0" err="1"/>
              <a:t>Springboot</a:t>
            </a:r>
            <a:endParaRPr lang="en-GB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ED2CC3B-CE3E-4B59-A6AC-E88F827DB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6" y="305056"/>
            <a:ext cx="2963247" cy="15557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E80A463-55B1-4042-A313-F899B20E9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4525440"/>
            <a:ext cx="2878090" cy="153258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5151B4-D728-4EC1-AE13-5640133AB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1" y="1455832"/>
            <a:ext cx="7492482" cy="3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0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E8EA-0232-425D-980C-2CE4CEE2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Testing: </a:t>
            </a:r>
            <a:r>
              <a:rPr lang="en-GB" dirty="0" err="1"/>
              <a:t>MockMVC</a:t>
            </a:r>
            <a:endParaRPr lang="en-GB" dirty="0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92BC6B34-A651-4857-B6BC-4FE12D5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3" y="1477055"/>
            <a:ext cx="3695700" cy="3381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AD57F37-6880-4D49-89C8-068C115C5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91" y="1457428"/>
            <a:ext cx="6701616" cy="1971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E9A0DBB-B013-4D57-BCE7-E59BD2FE9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13" y="3709971"/>
            <a:ext cx="4662002" cy="2932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690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CEC9-65F2-451C-B714-D73B81D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FrontEnd</a:t>
            </a:r>
            <a:r>
              <a:rPr lang="en-GB" dirty="0"/>
              <a:t>: HTML, JS and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B01F6-6601-4886-9B35-A157DF14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082" y="1456170"/>
            <a:ext cx="5309118" cy="2931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FE606-891B-4A79-AE0F-3B8A41637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4462814"/>
            <a:ext cx="6473987" cy="16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ECF-B1BB-4ABD-AA6A-18B2F368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54B84B3-AB87-446C-89CB-F24C21B5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41" y="1752599"/>
            <a:ext cx="4088118" cy="40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704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C311C"/>
      </a:dk2>
      <a:lt2>
        <a:srgbClr val="F0F3F2"/>
      </a:lt2>
      <a:accent1>
        <a:srgbClr val="E32D6A"/>
      </a:accent1>
      <a:accent2>
        <a:srgbClr val="D11BA4"/>
      </a:accent2>
      <a:accent3>
        <a:srgbClr val="C42DE3"/>
      </a:accent3>
      <a:accent4>
        <a:srgbClr val="722CD4"/>
      </a:accent4>
      <a:accent5>
        <a:srgbClr val="2D2DE3"/>
      </a:accent5>
      <a:accent6>
        <a:srgbClr val="1B67D1"/>
      </a:accent6>
      <a:hlink>
        <a:srgbClr val="543F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Sitka Heading</vt:lpstr>
      <vt:lpstr>Source Sans Pro</vt:lpstr>
      <vt:lpstr>3DFloatVTI</vt:lpstr>
      <vt:lpstr>Welcome to the Hunt</vt:lpstr>
      <vt:lpstr>Introduction</vt:lpstr>
      <vt:lpstr>Planning: Jira</vt:lpstr>
      <vt:lpstr>VCS: Github</vt:lpstr>
      <vt:lpstr>Database: mySQL</vt:lpstr>
      <vt:lpstr>Java and Springboot</vt:lpstr>
      <vt:lpstr>Testing: MockMVC</vt:lpstr>
      <vt:lpstr>FrontEnd: HTML, JS and CSS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Hunt</dc:title>
  <dc:creator>Habibah Khan</dc:creator>
  <cp:lastModifiedBy>Habibah Khan</cp:lastModifiedBy>
  <cp:revision>1</cp:revision>
  <dcterms:created xsi:type="dcterms:W3CDTF">2022-03-10T16:07:27Z</dcterms:created>
  <dcterms:modified xsi:type="dcterms:W3CDTF">2022-03-10T16:15:25Z</dcterms:modified>
</cp:coreProperties>
</file>