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36877" y="1276514"/>
            <a:ext cx="13614244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0D042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18044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0D042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0D042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460" y="538229"/>
            <a:ext cx="16823078" cy="1078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rgbClr val="0D042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7217" y="2383493"/>
            <a:ext cx="16853564" cy="660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18044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401287" cy="10485299"/>
            <a:chOff x="0" y="0"/>
            <a:chExt cx="18401287" cy="104852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600" y="190500"/>
              <a:ext cx="9790687" cy="102947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0523" y="2971534"/>
            <a:ext cx="10879477" cy="3648435"/>
          </a:xfrm>
          <a:prstGeom prst="rect">
            <a:avLst/>
          </a:prstGeom>
        </p:spPr>
        <p:txBody>
          <a:bodyPr vert="horz" wrap="square" lIns="0" tIns="294005" rIns="0" bIns="0" rtlCol="0">
            <a:spAutoFit/>
          </a:bodyPr>
          <a:lstStyle/>
          <a:p>
            <a:pPr marL="12700" marR="5080" indent="363855">
              <a:lnSpc>
                <a:spcPts val="12800"/>
              </a:lnSpc>
              <a:spcBef>
                <a:spcPts val="2315"/>
              </a:spcBef>
            </a:pPr>
            <a:r>
              <a:rPr sz="12450" spc="-470" dirty="0">
                <a:solidFill>
                  <a:srgbClr val="180441"/>
                </a:solidFill>
                <a:latin typeface="Lucida Sans Unicode"/>
                <a:cs typeface="Lucida Sans Unicode"/>
              </a:rPr>
              <a:t>M</a:t>
            </a:r>
            <a:r>
              <a:rPr sz="12450" spc="-560" dirty="0">
                <a:solidFill>
                  <a:srgbClr val="180441"/>
                </a:solidFill>
                <a:latin typeface="Lucida Sans Unicode"/>
                <a:cs typeface="Lucida Sans Unicode"/>
              </a:rPr>
              <a:t>I</a:t>
            </a:r>
            <a:r>
              <a:rPr sz="12450" spc="-340" dirty="0">
                <a:solidFill>
                  <a:srgbClr val="180441"/>
                </a:solidFill>
                <a:latin typeface="Lucida Sans Unicode"/>
                <a:cs typeface="Lucida Sans Unicode"/>
              </a:rPr>
              <a:t>N</a:t>
            </a:r>
            <a:r>
              <a:rPr sz="12450" spc="-560" dirty="0">
                <a:solidFill>
                  <a:srgbClr val="180441"/>
                </a:solidFill>
                <a:latin typeface="Lucida Sans Unicode"/>
                <a:cs typeface="Lucida Sans Unicode"/>
              </a:rPr>
              <a:t>I</a:t>
            </a:r>
            <a:r>
              <a:rPr sz="12450" spc="-1075" dirty="0">
                <a:solidFill>
                  <a:srgbClr val="180441"/>
                </a:solidFill>
                <a:latin typeface="Lucida Sans Unicode"/>
                <a:cs typeface="Lucida Sans Unicode"/>
              </a:rPr>
              <a:t> </a:t>
            </a:r>
            <a:r>
              <a:rPr sz="12450" spc="405" dirty="0">
                <a:solidFill>
                  <a:srgbClr val="180441"/>
                </a:solidFill>
                <a:latin typeface="Lucida Sans Unicode"/>
                <a:cs typeface="Lucida Sans Unicode"/>
              </a:rPr>
              <a:t>P</a:t>
            </a:r>
            <a:r>
              <a:rPr sz="12450" spc="-335" dirty="0">
                <a:solidFill>
                  <a:srgbClr val="180441"/>
                </a:solidFill>
                <a:latin typeface="Lucida Sans Unicode"/>
                <a:cs typeface="Lucida Sans Unicode"/>
              </a:rPr>
              <a:t>R</a:t>
            </a:r>
            <a:r>
              <a:rPr sz="12450" spc="-515" dirty="0">
                <a:solidFill>
                  <a:srgbClr val="180441"/>
                </a:solidFill>
                <a:latin typeface="Lucida Sans Unicode"/>
                <a:cs typeface="Lucida Sans Unicode"/>
              </a:rPr>
              <a:t>O</a:t>
            </a:r>
            <a:r>
              <a:rPr sz="12450" spc="450" dirty="0">
                <a:solidFill>
                  <a:srgbClr val="180441"/>
                </a:solidFill>
                <a:latin typeface="Lucida Sans Unicode"/>
                <a:cs typeface="Lucida Sans Unicode"/>
              </a:rPr>
              <a:t>J</a:t>
            </a:r>
            <a:r>
              <a:rPr sz="12450" spc="340" dirty="0">
                <a:solidFill>
                  <a:srgbClr val="180441"/>
                </a:solidFill>
                <a:latin typeface="Lucida Sans Unicode"/>
                <a:cs typeface="Lucida Sans Unicode"/>
              </a:rPr>
              <a:t>E</a:t>
            </a:r>
            <a:r>
              <a:rPr sz="12450" spc="254" dirty="0">
                <a:solidFill>
                  <a:srgbClr val="180441"/>
                </a:solidFill>
                <a:latin typeface="Lucida Sans Unicode"/>
                <a:cs typeface="Lucida Sans Unicode"/>
              </a:rPr>
              <a:t>C</a:t>
            </a:r>
            <a:r>
              <a:rPr sz="12450" spc="-360" dirty="0">
                <a:solidFill>
                  <a:srgbClr val="180441"/>
                </a:solidFill>
                <a:latin typeface="Lucida Sans Unicode"/>
                <a:cs typeface="Lucida Sans Unicode"/>
              </a:rPr>
              <a:t>T  </a:t>
            </a:r>
            <a:r>
              <a:rPr sz="12450" spc="5" dirty="0">
                <a:solidFill>
                  <a:srgbClr val="180441"/>
                </a:solidFill>
                <a:latin typeface="Lucida Sans Unicode"/>
                <a:cs typeface="Lucida Sans Unicode"/>
              </a:rPr>
              <a:t>PROPOSAL</a:t>
            </a:r>
            <a:endParaRPr sz="124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9758" y="6992275"/>
            <a:ext cx="4947920" cy="20650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731010">
              <a:lnSpc>
                <a:spcPct val="100000"/>
              </a:lnSpc>
              <a:spcBef>
                <a:spcPts val="1065"/>
              </a:spcBef>
            </a:pPr>
            <a:r>
              <a:rPr sz="3650" b="1" spc="5" dirty="0">
                <a:solidFill>
                  <a:srgbClr val="180441"/>
                </a:solidFill>
                <a:latin typeface="Tahoma"/>
                <a:cs typeface="Tahoma"/>
              </a:rPr>
              <a:t>P</a:t>
            </a:r>
            <a:r>
              <a:rPr sz="3650" b="1" spc="-105" dirty="0">
                <a:solidFill>
                  <a:srgbClr val="180441"/>
                </a:solidFill>
                <a:latin typeface="Tahoma"/>
                <a:cs typeface="Tahoma"/>
              </a:rPr>
              <a:t>r</a:t>
            </a:r>
            <a:r>
              <a:rPr sz="3650" b="1" spc="-110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3650" b="1" spc="-35" dirty="0">
                <a:solidFill>
                  <a:srgbClr val="180441"/>
                </a:solidFill>
                <a:latin typeface="Tahoma"/>
                <a:cs typeface="Tahoma"/>
              </a:rPr>
              <a:t>s</a:t>
            </a:r>
            <a:r>
              <a:rPr sz="3650" b="1" spc="-110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3650" b="1" spc="-155" dirty="0">
                <a:solidFill>
                  <a:srgbClr val="180441"/>
                </a:solidFill>
                <a:latin typeface="Tahoma"/>
                <a:cs typeface="Tahoma"/>
              </a:rPr>
              <a:t>n</a:t>
            </a:r>
            <a:r>
              <a:rPr sz="3650" b="1" spc="-120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3650" b="1" spc="-110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3650" b="1" spc="-65" dirty="0">
                <a:solidFill>
                  <a:srgbClr val="180441"/>
                </a:solidFill>
                <a:latin typeface="Tahoma"/>
                <a:cs typeface="Tahoma"/>
              </a:rPr>
              <a:t>d</a:t>
            </a:r>
            <a:r>
              <a:rPr sz="3650" b="1" spc="-204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3650" b="1" spc="-60" dirty="0">
                <a:solidFill>
                  <a:srgbClr val="180441"/>
                </a:solidFill>
                <a:latin typeface="Tahoma"/>
                <a:cs typeface="Tahoma"/>
              </a:rPr>
              <a:t>B</a:t>
            </a:r>
            <a:r>
              <a:rPr sz="3650" b="1" spc="-145" dirty="0">
                <a:solidFill>
                  <a:srgbClr val="180441"/>
                </a:solidFill>
                <a:latin typeface="Tahoma"/>
                <a:cs typeface="Tahoma"/>
              </a:rPr>
              <a:t>y</a:t>
            </a:r>
            <a:endParaRPr sz="3650">
              <a:latin typeface="Tahoma"/>
              <a:cs typeface="Tahoma"/>
            </a:endParaRPr>
          </a:p>
          <a:p>
            <a:pPr marL="12700" marR="5080" indent="1846580">
              <a:lnSpc>
                <a:spcPct val="121900"/>
              </a:lnSpc>
              <a:spcBef>
                <a:spcPts val="25"/>
              </a:spcBef>
            </a:pPr>
            <a:r>
              <a:rPr sz="3650" b="1" spc="20" dirty="0">
                <a:solidFill>
                  <a:srgbClr val="180441"/>
                </a:solidFill>
                <a:latin typeface="Tahoma"/>
                <a:cs typeface="Tahoma"/>
              </a:rPr>
              <a:t>A</a:t>
            </a:r>
            <a:r>
              <a:rPr sz="3650" b="1" spc="-145" dirty="0">
                <a:solidFill>
                  <a:srgbClr val="180441"/>
                </a:solidFill>
                <a:latin typeface="Tahoma"/>
                <a:cs typeface="Tahoma"/>
              </a:rPr>
              <a:t>n</a:t>
            </a:r>
            <a:r>
              <a:rPr sz="3650" b="1" spc="-275" dirty="0">
                <a:solidFill>
                  <a:srgbClr val="180441"/>
                </a:solidFill>
                <a:latin typeface="Tahoma"/>
                <a:cs typeface="Tahoma"/>
              </a:rPr>
              <a:t>j</a:t>
            </a:r>
            <a:r>
              <a:rPr sz="3650" b="1" spc="-90" dirty="0">
                <a:solidFill>
                  <a:srgbClr val="180441"/>
                </a:solidFill>
                <a:latin typeface="Tahoma"/>
                <a:cs typeface="Tahoma"/>
              </a:rPr>
              <a:t>a</a:t>
            </a:r>
            <a:r>
              <a:rPr sz="3650" b="1" spc="10" dirty="0">
                <a:solidFill>
                  <a:srgbClr val="180441"/>
                </a:solidFill>
                <a:latin typeface="Tahoma"/>
                <a:cs typeface="Tahoma"/>
              </a:rPr>
              <a:t>l</a:t>
            </a:r>
            <a:r>
              <a:rPr sz="3650" b="1" spc="-5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3650" b="1" spc="-204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3650" b="1" spc="-200" dirty="0">
                <a:solidFill>
                  <a:srgbClr val="180441"/>
                </a:solidFill>
                <a:latin typeface="Tahoma"/>
                <a:cs typeface="Tahoma"/>
              </a:rPr>
              <a:t>D</a:t>
            </a:r>
            <a:r>
              <a:rPr sz="3650" b="1" spc="-5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3650" b="1" spc="10" dirty="0">
                <a:solidFill>
                  <a:srgbClr val="180441"/>
                </a:solidFill>
                <a:latin typeface="Tahoma"/>
                <a:cs typeface="Tahoma"/>
              </a:rPr>
              <a:t>l</a:t>
            </a:r>
            <a:r>
              <a:rPr sz="3650" b="1" spc="-100" dirty="0">
                <a:solidFill>
                  <a:srgbClr val="180441"/>
                </a:solidFill>
                <a:latin typeface="Tahoma"/>
                <a:cs typeface="Tahoma"/>
              </a:rPr>
              <a:t>ee</a:t>
            </a:r>
            <a:r>
              <a:rPr sz="3650" b="1" spc="-40" dirty="0">
                <a:solidFill>
                  <a:srgbClr val="180441"/>
                </a:solidFill>
                <a:latin typeface="Tahoma"/>
                <a:cs typeface="Tahoma"/>
              </a:rPr>
              <a:t>p  </a:t>
            </a:r>
            <a:r>
              <a:rPr sz="3650" b="1" spc="-245" dirty="0">
                <a:solidFill>
                  <a:srgbClr val="180441"/>
                </a:solidFill>
                <a:latin typeface="Tahoma"/>
                <a:cs typeface="Tahoma"/>
              </a:rPr>
              <a:t>M</a:t>
            </a:r>
            <a:r>
              <a:rPr sz="3650" b="1" spc="-85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3650" b="1" spc="-100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3650" b="1" spc="-25" dirty="0">
                <a:solidFill>
                  <a:srgbClr val="180441"/>
                </a:solidFill>
                <a:latin typeface="Tahoma"/>
                <a:cs typeface="Tahoma"/>
              </a:rPr>
              <a:t>c</a:t>
            </a:r>
            <a:r>
              <a:rPr sz="3650" b="1" spc="-145" dirty="0">
                <a:solidFill>
                  <a:srgbClr val="180441"/>
                </a:solidFill>
                <a:latin typeface="Tahoma"/>
                <a:cs typeface="Tahoma"/>
              </a:rPr>
              <a:t>h</a:t>
            </a:r>
            <a:r>
              <a:rPr sz="3650" b="1" spc="-204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3650" b="1" spc="-75" dirty="0">
                <a:solidFill>
                  <a:srgbClr val="180441"/>
                </a:solidFill>
                <a:latin typeface="Tahoma"/>
                <a:cs typeface="Tahoma"/>
              </a:rPr>
              <a:t>G</a:t>
            </a:r>
            <a:r>
              <a:rPr sz="3650" b="1" spc="-100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3650" b="1" spc="-180" dirty="0">
                <a:solidFill>
                  <a:srgbClr val="180441"/>
                </a:solidFill>
                <a:latin typeface="Tahoma"/>
                <a:cs typeface="Tahoma"/>
              </a:rPr>
              <a:t>o</a:t>
            </a:r>
            <a:r>
              <a:rPr sz="3650" b="1" spc="-5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3650" b="1" spc="-145" dirty="0">
                <a:solidFill>
                  <a:srgbClr val="180441"/>
                </a:solidFill>
                <a:latin typeface="Tahoma"/>
                <a:cs typeface="Tahoma"/>
              </a:rPr>
              <a:t>n</a:t>
            </a:r>
            <a:r>
              <a:rPr sz="3650" b="1" spc="-70" dirty="0">
                <a:solidFill>
                  <a:srgbClr val="180441"/>
                </a:solidFill>
                <a:latin typeface="Tahoma"/>
                <a:cs typeface="Tahoma"/>
              </a:rPr>
              <a:t>f</a:t>
            </a:r>
            <a:r>
              <a:rPr sz="3650" b="1" spc="-180" dirty="0">
                <a:solidFill>
                  <a:srgbClr val="180441"/>
                </a:solidFill>
                <a:latin typeface="Tahoma"/>
                <a:cs typeface="Tahoma"/>
              </a:rPr>
              <a:t>o</a:t>
            </a:r>
            <a:r>
              <a:rPr sz="3650" b="1" spc="-95" dirty="0">
                <a:solidFill>
                  <a:srgbClr val="180441"/>
                </a:solidFill>
                <a:latin typeface="Tahoma"/>
                <a:cs typeface="Tahoma"/>
              </a:rPr>
              <a:t>r</a:t>
            </a:r>
            <a:r>
              <a:rPr sz="3650" b="1" spc="-190" dirty="0">
                <a:solidFill>
                  <a:srgbClr val="180441"/>
                </a:solidFill>
                <a:latin typeface="Tahoma"/>
                <a:cs typeface="Tahoma"/>
              </a:rPr>
              <a:t>m</a:t>
            </a:r>
            <a:r>
              <a:rPr sz="3650" b="1" spc="-90" dirty="0">
                <a:solidFill>
                  <a:srgbClr val="180441"/>
                </a:solidFill>
                <a:latin typeface="Tahoma"/>
                <a:cs typeface="Tahoma"/>
              </a:rPr>
              <a:t>a</a:t>
            </a:r>
            <a:r>
              <a:rPr sz="3650" b="1" spc="-110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3650" b="1" spc="-5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3650" b="1" spc="-25" dirty="0">
                <a:solidFill>
                  <a:srgbClr val="180441"/>
                </a:solidFill>
                <a:latin typeface="Tahoma"/>
                <a:cs typeface="Tahoma"/>
              </a:rPr>
              <a:t>cs</a:t>
            </a:r>
            <a:endParaRPr sz="3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673" y="854155"/>
            <a:ext cx="8351120" cy="94327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460" y="538229"/>
            <a:ext cx="946531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P</a:t>
            </a:r>
            <a:r>
              <a:rPr spc="-810" dirty="0"/>
              <a:t>R</a:t>
            </a:r>
            <a:r>
              <a:rPr spc="-295" dirty="0"/>
              <a:t>O</a:t>
            </a:r>
            <a:r>
              <a:rPr spc="-565" dirty="0"/>
              <a:t>P</a:t>
            </a:r>
            <a:r>
              <a:rPr spc="-295" dirty="0"/>
              <a:t>O</a:t>
            </a:r>
            <a:r>
              <a:rPr spc="-470" dirty="0"/>
              <a:t>S</a:t>
            </a:r>
            <a:r>
              <a:rPr spc="-675" dirty="0"/>
              <a:t>E</a:t>
            </a:r>
            <a:r>
              <a:rPr spc="-235" dirty="0"/>
              <a:t>D</a:t>
            </a:r>
            <a:r>
              <a:rPr spc="-245" dirty="0"/>
              <a:t> </a:t>
            </a:r>
            <a:r>
              <a:rPr spc="-470" dirty="0"/>
              <a:t>S</a:t>
            </a:r>
            <a:r>
              <a:rPr spc="-295" dirty="0"/>
              <a:t>O</a:t>
            </a:r>
            <a:r>
              <a:rPr spc="-190" dirty="0"/>
              <a:t>L</a:t>
            </a:r>
            <a:r>
              <a:rPr spc="-265" dirty="0"/>
              <a:t>U</a:t>
            </a:r>
            <a:r>
              <a:rPr spc="-150" dirty="0"/>
              <a:t>T</a:t>
            </a:r>
            <a:r>
              <a:rPr spc="-245" dirty="0"/>
              <a:t>I</a:t>
            </a:r>
            <a:r>
              <a:rPr spc="-295" dirty="0"/>
              <a:t>O</a:t>
            </a:r>
            <a:r>
              <a:rPr spc="-75" dirty="0"/>
              <a:t>N</a:t>
            </a:r>
            <a:r>
              <a:rPr spc="-465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735" y="2353267"/>
            <a:ext cx="161924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735" y="3667717"/>
            <a:ext cx="161924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735" y="4324942"/>
            <a:ext cx="161924" cy="161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34941" y="2025404"/>
            <a:ext cx="14897100" cy="265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sz="3700" spc="-185" dirty="0">
                <a:solidFill>
                  <a:srgbClr val="180441"/>
                </a:solidFill>
                <a:latin typeface="Verdana"/>
                <a:cs typeface="Verdana"/>
              </a:rPr>
              <a:t>Monitoring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90" dirty="0">
                <a:solidFill>
                  <a:srgbClr val="180441"/>
                </a:solidFill>
                <a:latin typeface="Verdana"/>
                <a:cs typeface="Verdana"/>
              </a:rPr>
              <a:t>the</a:t>
            </a:r>
            <a:r>
              <a:rPr sz="3700" spc="-420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204" dirty="0">
                <a:solidFill>
                  <a:srgbClr val="180441"/>
                </a:solidFill>
                <a:latin typeface="Verdana"/>
                <a:cs typeface="Verdana"/>
              </a:rPr>
              <a:t>temperature</a:t>
            </a:r>
            <a:r>
              <a:rPr sz="3700" spc="-420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210" dirty="0">
                <a:solidFill>
                  <a:srgbClr val="180441"/>
                </a:solidFill>
                <a:latin typeface="Verdana"/>
                <a:cs typeface="Verdana"/>
              </a:rPr>
              <a:t>and</a:t>
            </a:r>
            <a:r>
              <a:rPr sz="3700" spc="-420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55" dirty="0">
                <a:solidFill>
                  <a:srgbClr val="180441"/>
                </a:solidFill>
                <a:latin typeface="Verdana"/>
                <a:cs typeface="Verdana"/>
              </a:rPr>
              <a:t>Air</a:t>
            </a:r>
            <a:r>
              <a:rPr sz="3700" spc="-420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80" dirty="0">
                <a:solidFill>
                  <a:srgbClr val="180441"/>
                </a:solidFill>
                <a:latin typeface="Verdana"/>
                <a:cs typeface="Verdana"/>
              </a:rPr>
              <a:t>quality</a:t>
            </a:r>
            <a:r>
              <a:rPr sz="3700" spc="-420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75" dirty="0">
                <a:solidFill>
                  <a:srgbClr val="180441"/>
                </a:solidFill>
                <a:latin typeface="Verdana"/>
                <a:cs typeface="Verdana"/>
              </a:rPr>
              <a:t>we</a:t>
            </a:r>
            <a:r>
              <a:rPr sz="3700" spc="-420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80" dirty="0">
                <a:solidFill>
                  <a:srgbClr val="180441"/>
                </a:solidFill>
                <a:latin typeface="Verdana"/>
                <a:cs typeface="Verdana"/>
              </a:rPr>
              <a:t>can</a:t>
            </a:r>
            <a:r>
              <a:rPr sz="3700" spc="-420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210" dirty="0">
                <a:solidFill>
                  <a:srgbClr val="180441"/>
                </a:solidFill>
                <a:latin typeface="Verdana"/>
                <a:cs typeface="Verdana"/>
              </a:rPr>
              <a:t>prevent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204" dirty="0">
                <a:solidFill>
                  <a:srgbClr val="180441"/>
                </a:solidFill>
                <a:latin typeface="Verdana"/>
                <a:cs typeface="Verdana"/>
              </a:rPr>
              <a:t>most</a:t>
            </a:r>
            <a:r>
              <a:rPr sz="3700" spc="-420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35" dirty="0">
                <a:solidFill>
                  <a:srgbClr val="180441"/>
                </a:solidFill>
                <a:latin typeface="Verdana"/>
                <a:cs typeface="Verdana"/>
              </a:rPr>
              <a:t>of</a:t>
            </a:r>
            <a:r>
              <a:rPr sz="3700" spc="-420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90" dirty="0">
                <a:solidFill>
                  <a:srgbClr val="180441"/>
                </a:solidFill>
                <a:latin typeface="Verdana"/>
                <a:cs typeface="Verdana"/>
              </a:rPr>
              <a:t>the </a:t>
            </a:r>
            <a:r>
              <a:rPr sz="3700" spc="-128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240" dirty="0">
                <a:solidFill>
                  <a:srgbClr val="180441"/>
                </a:solidFill>
                <a:latin typeface="Verdana"/>
                <a:cs typeface="Verdana"/>
              </a:rPr>
              <a:t>h</a:t>
            </a:r>
            <a:r>
              <a:rPr sz="3700" spc="-245" dirty="0">
                <a:solidFill>
                  <a:srgbClr val="180441"/>
                </a:solidFill>
                <a:latin typeface="Verdana"/>
                <a:cs typeface="Verdana"/>
              </a:rPr>
              <a:t>a</a:t>
            </a:r>
            <a:r>
              <a:rPr sz="3700" spc="-220" dirty="0">
                <a:solidFill>
                  <a:srgbClr val="180441"/>
                </a:solidFill>
                <a:latin typeface="Verdana"/>
                <a:cs typeface="Verdana"/>
              </a:rPr>
              <a:t>r</a:t>
            </a:r>
            <a:r>
              <a:rPr sz="3700" spc="-360" dirty="0">
                <a:solidFill>
                  <a:srgbClr val="180441"/>
                </a:solidFill>
                <a:latin typeface="Verdana"/>
                <a:cs typeface="Verdana"/>
              </a:rPr>
              <a:t>m</a:t>
            </a:r>
            <a:r>
              <a:rPr sz="3700" spc="-105" dirty="0">
                <a:solidFill>
                  <a:srgbClr val="180441"/>
                </a:solidFill>
                <a:latin typeface="Verdana"/>
                <a:cs typeface="Verdana"/>
              </a:rPr>
              <a:t>f</a:t>
            </a:r>
            <a:r>
              <a:rPr sz="3700" spc="-240" dirty="0">
                <a:solidFill>
                  <a:srgbClr val="180441"/>
                </a:solidFill>
                <a:latin typeface="Verdana"/>
                <a:cs typeface="Verdana"/>
              </a:rPr>
              <a:t>u</a:t>
            </a:r>
            <a:r>
              <a:rPr sz="3700" spc="-5" dirty="0">
                <a:solidFill>
                  <a:srgbClr val="180441"/>
                </a:solidFill>
                <a:latin typeface="Verdana"/>
                <a:cs typeface="Verdana"/>
              </a:rPr>
              <a:t>l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35" dirty="0">
                <a:solidFill>
                  <a:srgbClr val="180441"/>
                </a:solidFill>
                <a:latin typeface="Verdana"/>
                <a:cs typeface="Verdana"/>
              </a:rPr>
              <a:t>effe</a:t>
            </a:r>
            <a:r>
              <a:rPr sz="3700" spc="-65" dirty="0">
                <a:solidFill>
                  <a:srgbClr val="180441"/>
                </a:solidFill>
                <a:latin typeface="Verdana"/>
                <a:cs typeface="Verdana"/>
              </a:rPr>
              <a:t>c</a:t>
            </a:r>
            <a:r>
              <a:rPr sz="3700" spc="-155" dirty="0">
                <a:solidFill>
                  <a:srgbClr val="180441"/>
                </a:solidFill>
                <a:latin typeface="Verdana"/>
                <a:cs typeface="Verdana"/>
              </a:rPr>
              <a:t>t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70" dirty="0">
                <a:solidFill>
                  <a:srgbClr val="180441"/>
                </a:solidFill>
                <a:latin typeface="Verdana"/>
                <a:cs typeface="Verdana"/>
              </a:rPr>
              <a:t>o</a:t>
            </a:r>
            <a:r>
              <a:rPr sz="3700" spc="-100" dirty="0">
                <a:solidFill>
                  <a:srgbClr val="180441"/>
                </a:solidFill>
                <a:latin typeface="Verdana"/>
                <a:cs typeface="Verdana"/>
              </a:rPr>
              <a:t>f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95" dirty="0">
                <a:solidFill>
                  <a:srgbClr val="180441"/>
                </a:solidFill>
                <a:latin typeface="Verdana"/>
                <a:cs typeface="Verdana"/>
              </a:rPr>
              <a:t>U</a:t>
            </a:r>
            <a:r>
              <a:rPr sz="3700" spc="-220" dirty="0">
                <a:solidFill>
                  <a:srgbClr val="180441"/>
                </a:solidFill>
                <a:latin typeface="Verdana"/>
                <a:cs typeface="Verdana"/>
              </a:rPr>
              <a:t>r</a:t>
            </a:r>
            <a:r>
              <a:rPr sz="3700" spc="-155" dirty="0">
                <a:solidFill>
                  <a:srgbClr val="180441"/>
                </a:solidFill>
                <a:latin typeface="Verdana"/>
                <a:cs typeface="Verdana"/>
              </a:rPr>
              <a:t>b</a:t>
            </a:r>
            <a:r>
              <a:rPr sz="3700" spc="-245" dirty="0">
                <a:solidFill>
                  <a:srgbClr val="180441"/>
                </a:solidFill>
                <a:latin typeface="Verdana"/>
                <a:cs typeface="Verdana"/>
              </a:rPr>
              <a:t>a</a:t>
            </a:r>
            <a:r>
              <a:rPr sz="3700" spc="-235" dirty="0">
                <a:solidFill>
                  <a:srgbClr val="180441"/>
                </a:solidFill>
                <a:latin typeface="Verdana"/>
                <a:cs typeface="Verdana"/>
              </a:rPr>
              <a:t>n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60" dirty="0">
                <a:solidFill>
                  <a:srgbClr val="180441"/>
                </a:solidFill>
                <a:latin typeface="Verdana"/>
                <a:cs typeface="Verdana"/>
              </a:rPr>
              <a:t>H</a:t>
            </a:r>
            <a:r>
              <a:rPr sz="3700" spc="-170" dirty="0">
                <a:solidFill>
                  <a:srgbClr val="180441"/>
                </a:solidFill>
                <a:latin typeface="Verdana"/>
                <a:cs typeface="Verdana"/>
              </a:rPr>
              <a:t>e</a:t>
            </a:r>
            <a:r>
              <a:rPr sz="3700" spc="-245" dirty="0">
                <a:solidFill>
                  <a:srgbClr val="180441"/>
                </a:solidFill>
                <a:latin typeface="Verdana"/>
                <a:cs typeface="Verdana"/>
              </a:rPr>
              <a:t>a</a:t>
            </a:r>
            <a:r>
              <a:rPr sz="3700" spc="-155" dirty="0">
                <a:solidFill>
                  <a:srgbClr val="180441"/>
                </a:solidFill>
                <a:latin typeface="Verdana"/>
                <a:cs typeface="Verdana"/>
              </a:rPr>
              <a:t>t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95" dirty="0">
                <a:solidFill>
                  <a:srgbClr val="180441"/>
                </a:solidFill>
                <a:latin typeface="Verdana"/>
                <a:cs typeface="Verdana"/>
              </a:rPr>
              <a:t>i</a:t>
            </a:r>
            <a:r>
              <a:rPr sz="3700" spc="-125" dirty="0">
                <a:solidFill>
                  <a:srgbClr val="180441"/>
                </a:solidFill>
                <a:latin typeface="Verdana"/>
                <a:cs typeface="Verdana"/>
              </a:rPr>
              <a:t>s</a:t>
            </a:r>
            <a:r>
              <a:rPr sz="3700" spc="-10" dirty="0">
                <a:solidFill>
                  <a:srgbClr val="180441"/>
                </a:solidFill>
                <a:latin typeface="Verdana"/>
                <a:cs typeface="Verdana"/>
              </a:rPr>
              <a:t>l</a:t>
            </a:r>
            <a:r>
              <a:rPr sz="3700" spc="-245" dirty="0">
                <a:solidFill>
                  <a:srgbClr val="180441"/>
                </a:solidFill>
                <a:latin typeface="Verdana"/>
                <a:cs typeface="Verdana"/>
              </a:rPr>
              <a:t>a</a:t>
            </a:r>
            <a:r>
              <a:rPr sz="3700" spc="-240" dirty="0">
                <a:solidFill>
                  <a:srgbClr val="180441"/>
                </a:solidFill>
                <a:latin typeface="Verdana"/>
                <a:cs typeface="Verdana"/>
              </a:rPr>
              <a:t>n</a:t>
            </a:r>
            <a:r>
              <a:rPr sz="3700" spc="-155" dirty="0">
                <a:solidFill>
                  <a:srgbClr val="180441"/>
                </a:solidFill>
                <a:latin typeface="Verdana"/>
                <a:cs typeface="Verdana"/>
              </a:rPr>
              <a:t>d</a:t>
            </a:r>
            <a:r>
              <a:rPr sz="3700" spc="-125" dirty="0">
                <a:solidFill>
                  <a:srgbClr val="180441"/>
                </a:solidFill>
                <a:latin typeface="Verdana"/>
                <a:cs typeface="Verdana"/>
              </a:rPr>
              <a:t>s</a:t>
            </a:r>
            <a:r>
              <a:rPr sz="3700" spc="-335" dirty="0">
                <a:solidFill>
                  <a:srgbClr val="180441"/>
                </a:solidFill>
                <a:latin typeface="Verdana"/>
                <a:cs typeface="Verdana"/>
              </a:rPr>
              <a:t>.</a:t>
            </a:r>
            <a:endParaRPr sz="3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3700" spc="15" dirty="0">
                <a:solidFill>
                  <a:srgbClr val="180441"/>
                </a:solidFill>
                <a:latin typeface="Verdana"/>
                <a:cs typeface="Verdana"/>
              </a:rPr>
              <a:t>P</a:t>
            </a:r>
            <a:r>
              <a:rPr sz="3700" spc="-10" dirty="0">
                <a:solidFill>
                  <a:srgbClr val="180441"/>
                </a:solidFill>
                <a:latin typeface="Verdana"/>
                <a:cs typeface="Verdana"/>
              </a:rPr>
              <a:t>l</a:t>
            </a:r>
            <a:r>
              <a:rPr sz="3700" spc="-245" dirty="0">
                <a:solidFill>
                  <a:srgbClr val="180441"/>
                </a:solidFill>
                <a:latin typeface="Verdana"/>
                <a:cs typeface="Verdana"/>
              </a:rPr>
              <a:t>a</a:t>
            </a:r>
            <a:r>
              <a:rPr sz="3700" spc="-240" dirty="0">
                <a:solidFill>
                  <a:srgbClr val="180441"/>
                </a:solidFill>
                <a:latin typeface="Verdana"/>
                <a:cs typeface="Verdana"/>
              </a:rPr>
              <a:t>n</a:t>
            </a:r>
            <a:r>
              <a:rPr sz="3700" spc="-160" dirty="0">
                <a:solidFill>
                  <a:srgbClr val="180441"/>
                </a:solidFill>
                <a:latin typeface="Verdana"/>
                <a:cs typeface="Verdana"/>
              </a:rPr>
              <a:t>t</a:t>
            </a:r>
            <a:r>
              <a:rPr sz="3700" spc="-95" dirty="0">
                <a:solidFill>
                  <a:srgbClr val="180441"/>
                </a:solidFill>
                <a:latin typeface="Verdana"/>
                <a:cs typeface="Verdana"/>
              </a:rPr>
              <a:t>i</a:t>
            </a:r>
            <a:r>
              <a:rPr sz="3700" spc="-240" dirty="0">
                <a:solidFill>
                  <a:srgbClr val="180441"/>
                </a:solidFill>
                <a:latin typeface="Verdana"/>
                <a:cs typeface="Verdana"/>
              </a:rPr>
              <a:t>n</a:t>
            </a:r>
            <a:r>
              <a:rPr sz="3700" spc="-345" dirty="0">
                <a:solidFill>
                  <a:srgbClr val="180441"/>
                </a:solidFill>
                <a:latin typeface="Verdana"/>
                <a:cs typeface="Verdana"/>
              </a:rPr>
              <a:t>g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160" dirty="0">
                <a:solidFill>
                  <a:srgbClr val="180441"/>
                </a:solidFill>
                <a:latin typeface="Verdana"/>
                <a:cs typeface="Verdana"/>
              </a:rPr>
              <a:t>T</a:t>
            </a:r>
            <a:r>
              <a:rPr sz="3700" spc="-220" dirty="0">
                <a:solidFill>
                  <a:srgbClr val="180441"/>
                </a:solidFill>
                <a:latin typeface="Verdana"/>
                <a:cs typeface="Verdana"/>
              </a:rPr>
              <a:t>r</a:t>
            </a:r>
            <a:r>
              <a:rPr sz="3700" spc="-170" dirty="0">
                <a:solidFill>
                  <a:srgbClr val="180441"/>
                </a:solidFill>
                <a:latin typeface="Verdana"/>
                <a:cs typeface="Verdana"/>
              </a:rPr>
              <a:t>ee</a:t>
            </a:r>
            <a:r>
              <a:rPr sz="3700" spc="-120" dirty="0">
                <a:solidFill>
                  <a:srgbClr val="180441"/>
                </a:solidFill>
                <a:latin typeface="Verdana"/>
                <a:cs typeface="Verdana"/>
              </a:rPr>
              <a:t>s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95" dirty="0">
                <a:solidFill>
                  <a:srgbClr val="180441"/>
                </a:solidFill>
                <a:latin typeface="Verdana"/>
                <a:cs typeface="Verdana"/>
              </a:rPr>
              <a:t>i</a:t>
            </a:r>
            <a:r>
              <a:rPr sz="3700" spc="-235" dirty="0">
                <a:solidFill>
                  <a:srgbClr val="180441"/>
                </a:solidFill>
                <a:latin typeface="Verdana"/>
                <a:cs typeface="Verdana"/>
              </a:rPr>
              <a:t>n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285" dirty="0">
                <a:solidFill>
                  <a:srgbClr val="180441"/>
                </a:solidFill>
                <a:latin typeface="Verdana"/>
                <a:cs typeface="Verdana"/>
              </a:rPr>
              <a:t>C</a:t>
            </a:r>
            <a:r>
              <a:rPr sz="3700" spc="-95" dirty="0">
                <a:solidFill>
                  <a:srgbClr val="180441"/>
                </a:solidFill>
                <a:latin typeface="Verdana"/>
                <a:cs typeface="Verdana"/>
              </a:rPr>
              <a:t>i</a:t>
            </a:r>
            <a:r>
              <a:rPr sz="3700" spc="-160" dirty="0">
                <a:solidFill>
                  <a:srgbClr val="180441"/>
                </a:solidFill>
                <a:latin typeface="Verdana"/>
                <a:cs typeface="Verdana"/>
              </a:rPr>
              <a:t>t</a:t>
            </a:r>
            <a:r>
              <a:rPr sz="3700" spc="-95" dirty="0">
                <a:solidFill>
                  <a:srgbClr val="180441"/>
                </a:solidFill>
                <a:latin typeface="Verdana"/>
                <a:cs typeface="Verdana"/>
              </a:rPr>
              <a:t>i</a:t>
            </a:r>
            <a:r>
              <a:rPr sz="3700" spc="-170" dirty="0">
                <a:solidFill>
                  <a:srgbClr val="180441"/>
                </a:solidFill>
                <a:latin typeface="Verdana"/>
                <a:cs typeface="Verdana"/>
              </a:rPr>
              <a:t>e</a:t>
            </a:r>
            <a:r>
              <a:rPr sz="3700" spc="-120" dirty="0">
                <a:solidFill>
                  <a:srgbClr val="180441"/>
                </a:solidFill>
                <a:latin typeface="Verdana"/>
                <a:cs typeface="Verdana"/>
              </a:rPr>
              <a:t>s</a:t>
            </a:r>
            <a:endParaRPr sz="3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3700" spc="-295" dirty="0">
                <a:solidFill>
                  <a:srgbClr val="180441"/>
                </a:solidFill>
                <a:latin typeface="Verdana"/>
                <a:cs typeface="Verdana"/>
              </a:rPr>
              <a:t>G</a:t>
            </a:r>
            <a:r>
              <a:rPr sz="3700" spc="-220" dirty="0">
                <a:solidFill>
                  <a:srgbClr val="180441"/>
                </a:solidFill>
                <a:latin typeface="Verdana"/>
                <a:cs typeface="Verdana"/>
              </a:rPr>
              <a:t>r</a:t>
            </a:r>
            <a:r>
              <a:rPr sz="3700" spc="-170" dirty="0">
                <a:solidFill>
                  <a:srgbClr val="180441"/>
                </a:solidFill>
                <a:latin typeface="Verdana"/>
                <a:cs typeface="Verdana"/>
              </a:rPr>
              <a:t>ee</a:t>
            </a:r>
            <a:r>
              <a:rPr sz="3700" spc="-235" dirty="0">
                <a:solidFill>
                  <a:srgbClr val="180441"/>
                </a:solidFill>
                <a:latin typeface="Verdana"/>
                <a:cs typeface="Verdana"/>
              </a:rPr>
              <a:t>n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200" dirty="0">
                <a:solidFill>
                  <a:srgbClr val="180441"/>
                </a:solidFill>
                <a:latin typeface="Verdana"/>
                <a:cs typeface="Verdana"/>
              </a:rPr>
              <a:t>R</a:t>
            </a:r>
            <a:r>
              <a:rPr sz="3700" spc="-170" dirty="0">
                <a:solidFill>
                  <a:srgbClr val="180441"/>
                </a:solidFill>
                <a:latin typeface="Verdana"/>
                <a:cs typeface="Verdana"/>
              </a:rPr>
              <a:t>oo</a:t>
            </a:r>
            <a:r>
              <a:rPr sz="3700" spc="-105" dirty="0">
                <a:solidFill>
                  <a:srgbClr val="180441"/>
                </a:solidFill>
                <a:latin typeface="Verdana"/>
                <a:cs typeface="Verdana"/>
              </a:rPr>
              <a:t>f</a:t>
            </a:r>
            <a:r>
              <a:rPr sz="3700" spc="-120" dirty="0">
                <a:solidFill>
                  <a:srgbClr val="180441"/>
                </a:solidFill>
                <a:latin typeface="Verdana"/>
                <a:cs typeface="Verdana"/>
              </a:rPr>
              <a:t>s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245" dirty="0">
                <a:solidFill>
                  <a:srgbClr val="180441"/>
                </a:solidFill>
                <a:latin typeface="Verdana"/>
                <a:cs typeface="Verdana"/>
              </a:rPr>
              <a:t>a</a:t>
            </a:r>
            <a:r>
              <a:rPr sz="3700" spc="-240" dirty="0">
                <a:solidFill>
                  <a:srgbClr val="180441"/>
                </a:solidFill>
                <a:latin typeface="Verdana"/>
                <a:cs typeface="Verdana"/>
              </a:rPr>
              <a:t>n</a:t>
            </a:r>
            <a:r>
              <a:rPr sz="3700" spc="-150" dirty="0">
                <a:solidFill>
                  <a:srgbClr val="180441"/>
                </a:solidFill>
                <a:latin typeface="Verdana"/>
                <a:cs typeface="Verdana"/>
              </a:rPr>
              <a:t>d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275" dirty="0">
                <a:solidFill>
                  <a:srgbClr val="180441"/>
                </a:solidFill>
                <a:latin typeface="Verdana"/>
                <a:cs typeface="Verdana"/>
              </a:rPr>
              <a:t>V</a:t>
            </a:r>
            <a:r>
              <a:rPr sz="3700" spc="-170" dirty="0">
                <a:solidFill>
                  <a:srgbClr val="180441"/>
                </a:solidFill>
                <a:latin typeface="Verdana"/>
                <a:cs typeface="Verdana"/>
              </a:rPr>
              <a:t>e</a:t>
            </a:r>
            <a:r>
              <a:rPr sz="3700" spc="-350" dirty="0">
                <a:solidFill>
                  <a:srgbClr val="180441"/>
                </a:solidFill>
                <a:latin typeface="Verdana"/>
                <a:cs typeface="Verdana"/>
              </a:rPr>
              <a:t>g</a:t>
            </a:r>
            <a:r>
              <a:rPr sz="3700" spc="-170" dirty="0">
                <a:solidFill>
                  <a:srgbClr val="180441"/>
                </a:solidFill>
                <a:latin typeface="Verdana"/>
                <a:cs typeface="Verdana"/>
              </a:rPr>
              <a:t>e</a:t>
            </a:r>
            <a:r>
              <a:rPr sz="3700" spc="-160" dirty="0">
                <a:solidFill>
                  <a:srgbClr val="180441"/>
                </a:solidFill>
                <a:latin typeface="Verdana"/>
                <a:cs typeface="Verdana"/>
              </a:rPr>
              <a:t>t</a:t>
            </a:r>
            <a:r>
              <a:rPr sz="3700" spc="-245" dirty="0">
                <a:solidFill>
                  <a:srgbClr val="180441"/>
                </a:solidFill>
                <a:latin typeface="Verdana"/>
                <a:cs typeface="Verdana"/>
              </a:rPr>
              <a:t>a</a:t>
            </a:r>
            <a:r>
              <a:rPr sz="3700" spc="-160" dirty="0">
                <a:solidFill>
                  <a:srgbClr val="180441"/>
                </a:solidFill>
                <a:latin typeface="Verdana"/>
                <a:cs typeface="Verdana"/>
              </a:rPr>
              <a:t>t</a:t>
            </a:r>
            <a:r>
              <a:rPr sz="3700" spc="-95" dirty="0">
                <a:solidFill>
                  <a:srgbClr val="180441"/>
                </a:solidFill>
                <a:latin typeface="Verdana"/>
                <a:cs typeface="Verdana"/>
              </a:rPr>
              <a:t>i</a:t>
            </a:r>
            <a:r>
              <a:rPr sz="3700" spc="-170" dirty="0">
                <a:solidFill>
                  <a:srgbClr val="180441"/>
                </a:solidFill>
                <a:latin typeface="Verdana"/>
                <a:cs typeface="Verdana"/>
              </a:rPr>
              <a:t>o</a:t>
            </a:r>
            <a:r>
              <a:rPr sz="3700" spc="-235" dirty="0">
                <a:solidFill>
                  <a:srgbClr val="180441"/>
                </a:solidFill>
                <a:latin typeface="Verdana"/>
                <a:cs typeface="Verdana"/>
              </a:rPr>
              <a:t>n</a:t>
            </a:r>
            <a:r>
              <a:rPr sz="3700" spc="-425" dirty="0">
                <a:solidFill>
                  <a:srgbClr val="180441"/>
                </a:solidFill>
                <a:latin typeface="Verdana"/>
                <a:cs typeface="Verdana"/>
              </a:rPr>
              <a:t> </a:t>
            </a:r>
            <a:r>
              <a:rPr sz="3700" spc="-285" dirty="0">
                <a:solidFill>
                  <a:srgbClr val="180441"/>
                </a:solidFill>
                <a:latin typeface="Verdana"/>
                <a:cs typeface="Verdana"/>
              </a:rPr>
              <a:t>C</a:t>
            </a:r>
            <a:r>
              <a:rPr sz="3700" spc="-170" dirty="0">
                <a:solidFill>
                  <a:srgbClr val="180441"/>
                </a:solidFill>
                <a:latin typeface="Verdana"/>
                <a:cs typeface="Verdana"/>
              </a:rPr>
              <a:t>o</a:t>
            </a:r>
            <a:r>
              <a:rPr sz="3700" spc="-370" dirty="0">
                <a:solidFill>
                  <a:srgbClr val="180441"/>
                </a:solidFill>
                <a:latin typeface="Verdana"/>
                <a:cs typeface="Verdana"/>
              </a:rPr>
              <a:t>v</a:t>
            </a:r>
            <a:r>
              <a:rPr sz="3700" spc="-170" dirty="0">
                <a:solidFill>
                  <a:srgbClr val="180441"/>
                </a:solidFill>
                <a:latin typeface="Verdana"/>
                <a:cs typeface="Verdana"/>
              </a:rPr>
              <a:t>e</a:t>
            </a:r>
            <a:r>
              <a:rPr sz="3700" spc="-215" dirty="0">
                <a:solidFill>
                  <a:srgbClr val="180441"/>
                </a:solidFill>
                <a:latin typeface="Verdana"/>
                <a:cs typeface="Verdana"/>
              </a:rPr>
              <a:t>r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1878" y="2532899"/>
            <a:ext cx="14242415" cy="30314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29"/>
              </a:spcBef>
            </a:pPr>
            <a:r>
              <a:rPr sz="6600" b="1" spc="-345" dirty="0">
                <a:solidFill>
                  <a:srgbClr val="180441"/>
                </a:solidFill>
                <a:latin typeface="Tahoma"/>
                <a:cs typeface="Tahoma"/>
              </a:rPr>
              <a:t>R</a:t>
            </a:r>
            <a:r>
              <a:rPr sz="6600" b="1" spc="-55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6600" b="1" dirty="0">
                <a:solidFill>
                  <a:srgbClr val="180441"/>
                </a:solidFill>
                <a:latin typeface="Tahoma"/>
                <a:cs typeface="Tahoma"/>
              </a:rPr>
              <a:t>A</a:t>
            </a:r>
            <a:r>
              <a:rPr sz="6600" b="1" spc="-280" dirty="0">
                <a:solidFill>
                  <a:srgbClr val="180441"/>
                </a:solidFill>
                <a:latin typeface="Tahoma"/>
                <a:cs typeface="Tahoma"/>
              </a:rPr>
              <a:t>L</a:t>
            </a:r>
            <a:r>
              <a:rPr sz="6600" b="1" spc="-38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6600" b="1" spc="-190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6600" b="1" spc="-34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6600" b="1" spc="-490" dirty="0">
                <a:solidFill>
                  <a:srgbClr val="180441"/>
                </a:solidFill>
                <a:latin typeface="Tahoma"/>
                <a:cs typeface="Tahoma"/>
              </a:rPr>
              <a:t>M</a:t>
            </a:r>
            <a:r>
              <a:rPr sz="6600" b="1" spc="-55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6600" b="1" spc="-38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6600" b="1" spc="-365" dirty="0">
                <a:solidFill>
                  <a:srgbClr val="180441"/>
                </a:solidFill>
                <a:latin typeface="Tahoma"/>
                <a:cs typeface="Tahoma"/>
              </a:rPr>
              <a:t>W</a:t>
            </a:r>
            <a:r>
              <a:rPr sz="6600" b="1" dirty="0">
                <a:solidFill>
                  <a:srgbClr val="180441"/>
                </a:solidFill>
                <a:latin typeface="Tahoma"/>
                <a:cs typeface="Tahoma"/>
              </a:rPr>
              <a:t>A</a:t>
            </a:r>
            <a:r>
              <a:rPr sz="6600" b="1" spc="-190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6600" b="1" spc="-55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6600" b="1" spc="-210" dirty="0">
                <a:solidFill>
                  <a:srgbClr val="180441"/>
                </a:solidFill>
                <a:latin typeface="Tahoma"/>
                <a:cs typeface="Tahoma"/>
              </a:rPr>
              <a:t>R  </a:t>
            </a:r>
            <a:r>
              <a:rPr sz="6600" b="1" spc="-190" dirty="0">
                <a:solidFill>
                  <a:srgbClr val="180441"/>
                </a:solidFill>
                <a:latin typeface="Tahoma"/>
                <a:cs typeface="Tahoma"/>
              </a:rPr>
              <a:t>QUALITY,WATERLEVEL </a:t>
            </a:r>
            <a:r>
              <a:rPr sz="6600" b="1" spc="-18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6600" b="1" spc="-490" dirty="0">
                <a:solidFill>
                  <a:srgbClr val="180441"/>
                </a:solidFill>
                <a:latin typeface="Tahoma"/>
                <a:cs typeface="Tahoma"/>
              </a:rPr>
              <a:t>M</a:t>
            </a:r>
            <a:r>
              <a:rPr sz="6600" b="1" spc="-370" dirty="0">
                <a:solidFill>
                  <a:srgbClr val="180441"/>
                </a:solidFill>
                <a:latin typeface="Tahoma"/>
                <a:cs typeface="Tahoma"/>
              </a:rPr>
              <a:t>O</a:t>
            </a:r>
            <a:r>
              <a:rPr sz="6600" b="1" spc="-310" dirty="0">
                <a:solidFill>
                  <a:srgbClr val="180441"/>
                </a:solidFill>
                <a:latin typeface="Tahoma"/>
                <a:cs typeface="Tahoma"/>
              </a:rPr>
              <a:t>N</a:t>
            </a:r>
            <a:r>
              <a:rPr sz="6600" b="1" spc="-34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6600" b="1" spc="-190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6600" b="1" spc="-370" dirty="0">
                <a:solidFill>
                  <a:srgbClr val="180441"/>
                </a:solidFill>
                <a:latin typeface="Tahoma"/>
                <a:cs typeface="Tahoma"/>
              </a:rPr>
              <a:t>O</a:t>
            </a:r>
            <a:r>
              <a:rPr sz="6600" b="1" spc="-345" dirty="0">
                <a:solidFill>
                  <a:srgbClr val="180441"/>
                </a:solidFill>
                <a:latin typeface="Tahoma"/>
                <a:cs typeface="Tahoma"/>
              </a:rPr>
              <a:t>R</a:t>
            </a:r>
            <a:r>
              <a:rPr sz="6600" b="1" spc="-34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6600" b="1" spc="-310" dirty="0">
                <a:solidFill>
                  <a:srgbClr val="180441"/>
                </a:solidFill>
                <a:latin typeface="Tahoma"/>
                <a:cs typeface="Tahoma"/>
              </a:rPr>
              <a:t>N</a:t>
            </a:r>
            <a:r>
              <a:rPr sz="6600" b="1" spc="-175" dirty="0">
                <a:solidFill>
                  <a:srgbClr val="180441"/>
                </a:solidFill>
                <a:latin typeface="Tahoma"/>
                <a:cs typeface="Tahoma"/>
              </a:rPr>
              <a:t>G</a:t>
            </a:r>
            <a:r>
              <a:rPr sz="6600" b="1" spc="-38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6600" b="1" dirty="0">
                <a:solidFill>
                  <a:srgbClr val="180441"/>
                </a:solidFill>
                <a:latin typeface="Tahoma"/>
                <a:cs typeface="Tahoma"/>
              </a:rPr>
              <a:t>A</a:t>
            </a:r>
            <a:r>
              <a:rPr sz="6600" b="1" spc="-310" dirty="0">
                <a:solidFill>
                  <a:srgbClr val="180441"/>
                </a:solidFill>
                <a:latin typeface="Tahoma"/>
                <a:cs typeface="Tahoma"/>
              </a:rPr>
              <a:t>N</a:t>
            </a:r>
            <a:r>
              <a:rPr sz="6600" b="1" spc="-400" dirty="0">
                <a:solidFill>
                  <a:srgbClr val="180441"/>
                </a:solidFill>
                <a:latin typeface="Tahoma"/>
                <a:cs typeface="Tahoma"/>
              </a:rPr>
              <a:t>D</a:t>
            </a:r>
            <a:r>
              <a:rPr sz="6600" b="1" spc="-38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6600" b="1" dirty="0">
                <a:solidFill>
                  <a:srgbClr val="180441"/>
                </a:solidFill>
                <a:latin typeface="Tahoma"/>
                <a:cs typeface="Tahoma"/>
              </a:rPr>
              <a:t>A</a:t>
            </a:r>
            <a:r>
              <a:rPr sz="6600" b="1" spc="-280" dirty="0">
                <a:solidFill>
                  <a:srgbClr val="180441"/>
                </a:solidFill>
                <a:latin typeface="Tahoma"/>
                <a:cs typeface="Tahoma"/>
              </a:rPr>
              <a:t>L</a:t>
            </a:r>
            <a:r>
              <a:rPr sz="6600" b="1" spc="-55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6600" b="1" spc="-345" dirty="0">
                <a:solidFill>
                  <a:srgbClr val="180441"/>
                </a:solidFill>
                <a:latin typeface="Tahoma"/>
                <a:cs typeface="Tahoma"/>
              </a:rPr>
              <a:t>R</a:t>
            </a:r>
            <a:r>
              <a:rPr sz="6600" b="1" spc="-190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6600" b="1" spc="-38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6600" b="1" spc="-65" dirty="0">
                <a:solidFill>
                  <a:srgbClr val="180441"/>
                </a:solidFill>
                <a:latin typeface="Tahoma"/>
                <a:cs typeface="Tahoma"/>
              </a:rPr>
              <a:t>S</a:t>
            </a:r>
            <a:r>
              <a:rPr sz="6600" b="1" spc="-145" dirty="0">
                <a:solidFill>
                  <a:srgbClr val="180441"/>
                </a:solidFill>
                <a:latin typeface="Tahoma"/>
                <a:cs typeface="Tahoma"/>
              </a:rPr>
              <a:t>Y</a:t>
            </a:r>
            <a:r>
              <a:rPr sz="6600" b="1" spc="-65" dirty="0">
                <a:solidFill>
                  <a:srgbClr val="180441"/>
                </a:solidFill>
                <a:latin typeface="Tahoma"/>
                <a:cs typeface="Tahoma"/>
              </a:rPr>
              <a:t>S</a:t>
            </a:r>
            <a:r>
              <a:rPr sz="6600" b="1" spc="-190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6600" b="1" spc="-55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6600" b="1" spc="-490" dirty="0">
                <a:solidFill>
                  <a:srgbClr val="180441"/>
                </a:solidFill>
                <a:latin typeface="Tahoma"/>
                <a:cs typeface="Tahoma"/>
              </a:rPr>
              <a:t>M</a:t>
            </a:r>
            <a:r>
              <a:rPr sz="6600" b="1" spc="-65" dirty="0">
                <a:solidFill>
                  <a:srgbClr val="180441"/>
                </a:solidFill>
                <a:latin typeface="Tahoma"/>
                <a:cs typeface="Tahoma"/>
              </a:rPr>
              <a:t>S</a:t>
            </a:r>
            <a:endParaRPr sz="6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7727" y="1641198"/>
            <a:ext cx="161924" cy="16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2277" y="1386753"/>
            <a:ext cx="1734820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95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3750" b="1" spc="-190" dirty="0">
                <a:solidFill>
                  <a:srgbClr val="180441"/>
                </a:solidFill>
                <a:latin typeface="Tahoma"/>
                <a:cs typeface="Tahoma"/>
              </a:rPr>
              <a:t>o</a:t>
            </a:r>
            <a:r>
              <a:rPr sz="3750" b="1" spc="-70" dirty="0">
                <a:solidFill>
                  <a:srgbClr val="180441"/>
                </a:solidFill>
                <a:latin typeface="Tahoma"/>
                <a:cs typeface="Tahoma"/>
              </a:rPr>
              <a:t>p</a:t>
            </a:r>
            <a:r>
              <a:rPr sz="3750" b="1" spc="-6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3750" b="1" spc="-30" dirty="0">
                <a:solidFill>
                  <a:srgbClr val="180441"/>
                </a:solidFill>
                <a:latin typeface="Tahoma"/>
                <a:cs typeface="Tahoma"/>
              </a:rPr>
              <a:t>c</a:t>
            </a:r>
            <a:r>
              <a:rPr sz="3750" b="1" spc="-100" dirty="0">
                <a:solidFill>
                  <a:srgbClr val="180441"/>
                </a:solidFill>
                <a:latin typeface="Tahoma"/>
                <a:cs typeface="Tahoma"/>
              </a:rPr>
              <a:t>-</a:t>
            </a:r>
            <a:r>
              <a:rPr sz="3750" b="1" spc="-125" dirty="0">
                <a:solidFill>
                  <a:srgbClr val="180441"/>
                </a:solidFill>
                <a:latin typeface="Tahoma"/>
                <a:cs typeface="Tahoma"/>
              </a:rPr>
              <a:t>1</a:t>
            </a:r>
            <a:endParaRPr sz="37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3943" y="4003730"/>
            <a:ext cx="7043897" cy="62817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4923" y="1853881"/>
            <a:ext cx="7342866" cy="8430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070" y="767136"/>
            <a:ext cx="29889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5" dirty="0">
                <a:latin typeface="Tahoma"/>
                <a:cs typeface="Tahoma"/>
              </a:rPr>
              <a:t>P</a:t>
            </a:r>
            <a:r>
              <a:rPr sz="5000" b="1" spc="-270" dirty="0">
                <a:latin typeface="Tahoma"/>
                <a:cs typeface="Tahoma"/>
              </a:rPr>
              <a:t>R</a:t>
            </a:r>
            <a:r>
              <a:rPr sz="5000" b="1" spc="-290" dirty="0">
                <a:latin typeface="Tahoma"/>
                <a:cs typeface="Tahoma"/>
              </a:rPr>
              <a:t>O</a:t>
            </a:r>
            <a:r>
              <a:rPr sz="5000" b="1" spc="-105" dirty="0">
                <a:latin typeface="Tahoma"/>
                <a:cs typeface="Tahoma"/>
              </a:rPr>
              <a:t>B</a:t>
            </a:r>
            <a:r>
              <a:rPr sz="5000" b="1" spc="-220" dirty="0">
                <a:latin typeface="Tahoma"/>
                <a:cs typeface="Tahoma"/>
              </a:rPr>
              <a:t>L</a:t>
            </a:r>
            <a:r>
              <a:rPr sz="5000" b="1" spc="-50" dirty="0">
                <a:latin typeface="Tahoma"/>
                <a:cs typeface="Tahoma"/>
              </a:rPr>
              <a:t>E</a:t>
            </a:r>
            <a:r>
              <a:rPr sz="5000" b="1" spc="-375" dirty="0">
                <a:latin typeface="Tahoma"/>
                <a:cs typeface="Tahoma"/>
              </a:rPr>
              <a:t>M</a:t>
            </a:r>
            <a:endParaRPr sz="5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058" y="2155557"/>
            <a:ext cx="190500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413" y="6214671"/>
            <a:ext cx="190500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413" y="7246287"/>
            <a:ext cx="190500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413" y="3981996"/>
            <a:ext cx="190500" cy="190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413" y="5100469"/>
            <a:ext cx="190500" cy="1904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1829" y="1860346"/>
            <a:ext cx="13975715" cy="57867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300"/>
              </a:spcBef>
              <a:tabLst>
                <a:tab pos="10415270" algn="l"/>
              </a:tabLst>
            </a:pPr>
            <a:r>
              <a:rPr sz="4400" spc="90" dirty="0">
                <a:solidFill>
                  <a:srgbClr val="1A0166"/>
                </a:solidFill>
                <a:latin typeface="Tahoma"/>
                <a:cs typeface="Tahoma"/>
              </a:rPr>
              <a:t>E</a:t>
            </a:r>
            <a:r>
              <a:rPr sz="4400" spc="40" dirty="0">
                <a:solidFill>
                  <a:srgbClr val="1A0166"/>
                </a:solidFill>
                <a:latin typeface="Tahoma"/>
                <a:cs typeface="Tahoma"/>
              </a:rPr>
              <a:t>n</a:t>
            </a:r>
            <a:r>
              <a:rPr sz="4400" spc="-35" dirty="0">
                <a:solidFill>
                  <a:srgbClr val="1A0166"/>
                </a:solidFill>
                <a:latin typeface="Tahoma"/>
                <a:cs typeface="Tahoma"/>
              </a:rPr>
              <a:t>v</a:t>
            </a:r>
            <a:r>
              <a:rPr sz="4400" spc="85" dirty="0">
                <a:solidFill>
                  <a:srgbClr val="1A0166"/>
                </a:solidFill>
                <a:latin typeface="Tahoma"/>
                <a:cs typeface="Tahoma"/>
              </a:rPr>
              <a:t>i</a:t>
            </a:r>
            <a:r>
              <a:rPr sz="4400" spc="20" dirty="0">
                <a:solidFill>
                  <a:srgbClr val="1A0166"/>
                </a:solidFill>
                <a:latin typeface="Tahoma"/>
                <a:cs typeface="Tahoma"/>
              </a:rPr>
              <a:t>r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o</a:t>
            </a:r>
            <a:r>
              <a:rPr sz="4400" spc="40" dirty="0">
                <a:solidFill>
                  <a:srgbClr val="1A0166"/>
                </a:solidFill>
                <a:latin typeface="Tahoma"/>
                <a:cs typeface="Tahoma"/>
              </a:rPr>
              <a:t>n</a:t>
            </a:r>
            <a:r>
              <a:rPr sz="4400" spc="140" dirty="0">
                <a:solidFill>
                  <a:srgbClr val="1A0166"/>
                </a:solidFill>
                <a:latin typeface="Tahoma"/>
                <a:cs typeface="Tahoma"/>
              </a:rPr>
              <a:t>m</a:t>
            </a:r>
            <a:r>
              <a:rPr sz="4400" spc="90" dirty="0">
                <a:solidFill>
                  <a:srgbClr val="1A0166"/>
                </a:solidFill>
                <a:latin typeface="Tahoma"/>
                <a:cs typeface="Tahoma"/>
              </a:rPr>
              <a:t>e</a:t>
            </a:r>
            <a:r>
              <a:rPr sz="4400" spc="40" dirty="0">
                <a:solidFill>
                  <a:srgbClr val="1A0166"/>
                </a:solidFill>
                <a:latin typeface="Tahoma"/>
                <a:cs typeface="Tahoma"/>
              </a:rPr>
              <a:t>n</a:t>
            </a:r>
            <a:r>
              <a:rPr sz="4400" spc="70" dirty="0">
                <a:solidFill>
                  <a:srgbClr val="1A0166"/>
                </a:solidFill>
                <a:latin typeface="Tahoma"/>
                <a:cs typeface="Tahoma"/>
              </a:rPr>
              <a:t>t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170" dirty="0">
                <a:solidFill>
                  <a:srgbClr val="1A0166"/>
                </a:solidFill>
                <a:latin typeface="Tahoma"/>
                <a:cs typeface="Tahoma"/>
              </a:rPr>
              <a:t>s</a:t>
            </a:r>
            <a:r>
              <a:rPr sz="4400" spc="175" dirty="0">
                <a:solidFill>
                  <a:srgbClr val="1A0166"/>
                </a:solidFill>
                <a:latin typeface="Tahoma"/>
                <a:cs typeface="Tahoma"/>
              </a:rPr>
              <a:t>c</a:t>
            </a:r>
            <a:r>
              <a:rPr sz="4400" spc="85" dirty="0">
                <a:solidFill>
                  <a:srgbClr val="1A0166"/>
                </a:solidFill>
                <a:latin typeface="Tahoma"/>
                <a:cs typeface="Tahoma"/>
              </a:rPr>
              <a:t>i</a:t>
            </a:r>
            <a:r>
              <a:rPr sz="4400" spc="90" dirty="0">
                <a:solidFill>
                  <a:srgbClr val="1A0166"/>
                </a:solidFill>
                <a:latin typeface="Tahoma"/>
                <a:cs typeface="Tahoma"/>
              </a:rPr>
              <a:t>e</a:t>
            </a:r>
            <a:r>
              <a:rPr sz="4400" spc="40" dirty="0">
                <a:solidFill>
                  <a:srgbClr val="1A0166"/>
                </a:solidFill>
                <a:latin typeface="Tahoma"/>
                <a:cs typeface="Tahoma"/>
              </a:rPr>
              <a:t>n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t</a:t>
            </a:r>
            <a:r>
              <a:rPr sz="4400" spc="85" dirty="0">
                <a:solidFill>
                  <a:srgbClr val="1A0166"/>
                </a:solidFill>
                <a:latin typeface="Tahoma"/>
                <a:cs typeface="Tahoma"/>
              </a:rPr>
              <a:t>i</a:t>
            </a:r>
            <a:r>
              <a:rPr sz="4400" spc="170" dirty="0">
                <a:solidFill>
                  <a:srgbClr val="1A0166"/>
                </a:solidFill>
                <a:latin typeface="Tahoma"/>
                <a:cs typeface="Tahoma"/>
              </a:rPr>
              <a:t>s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t</a:t>
            </a:r>
            <a:r>
              <a:rPr sz="4400" spc="175" dirty="0">
                <a:solidFill>
                  <a:srgbClr val="1A0166"/>
                </a:solidFill>
                <a:latin typeface="Tahoma"/>
                <a:cs typeface="Tahoma"/>
              </a:rPr>
              <a:t>s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35" dirty="0">
                <a:solidFill>
                  <a:srgbClr val="1A0166"/>
                </a:solidFill>
                <a:latin typeface="Tahoma"/>
                <a:cs typeface="Tahoma"/>
              </a:rPr>
              <a:t>a</a:t>
            </a:r>
            <a:r>
              <a:rPr sz="4400" spc="20" dirty="0">
                <a:solidFill>
                  <a:srgbClr val="1A0166"/>
                </a:solidFill>
                <a:latin typeface="Tahoma"/>
                <a:cs typeface="Tahoma"/>
              </a:rPr>
              <a:t>r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o</a:t>
            </a:r>
            <a:r>
              <a:rPr sz="4400" spc="40" dirty="0">
                <a:solidFill>
                  <a:srgbClr val="1A0166"/>
                </a:solidFill>
                <a:latin typeface="Tahoma"/>
                <a:cs typeface="Tahoma"/>
              </a:rPr>
              <a:t>un</a:t>
            </a:r>
            <a:r>
              <a:rPr sz="4400" spc="120" dirty="0">
                <a:solidFill>
                  <a:srgbClr val="1A0166"/>
                </a:solidFill>
                <a:latin typeface="Tahoma"/>
                <a:cs typeface="Tahoma"/>
              </a:rPr>
              <a:t>d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t</a:t>
            </a:r>
            <a:r>
              <a:rPr sz="4400" spc="40" dirty="0">
                <a:solidFill>
                  <a:srgbClr val="1A0166"/>
                </a:solidFill>
                <a:latin typeface="Tahoma"/>
                <a:cs typeface="Tahoma"/>
              </a:rPr>
              <a:t>h</a:t>
            </a:r>
            <a:r>
              <a:rPr sz="4400" spc="95" dirty="0">
                <a:solidFill>
                  <a:srgbClr val="1A0166"/>
                </a:solidFill>
                <a:latin typeface="Tahoma"/>
                <a:cs typeface="Tahoma"/>
              </a:rPr>
              <a:t>e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105" dirty="0">
                <a:solidFill>
                  <a:srgbClr val="1A0166"/>
                </a:solidFill>
                <a:latin typeface="Tahoma"/>
                <a:cs typeface="Tahoma"/>
              </a:rPr>
              <a:t>w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o</a:t>
            </a:r>
            <a:r>
              <a:rPr sz="4400" spc="20" dirty="0">
                <a:solidFill>
                  <a:srgbClr val="1A0166"/>
                </a:solidFill>
                <a:latin typeface="Tahoma"/>
                <a:cs typeface="Tahoma"/>
              </a:rPr>
              <a:t>r</a:t>
            </a:r>
            <a:r>
              <a:rPr sz="4400" spc="185" dirty="0">
                <a:solidFill>
                  <a:srgbClr val="1A0166"/>
                </a:solidFill>
                <a:latin typeface="Tahoma"/>
                <a:cs typeface="Tahoma"/>
              </a:rPr>
              <a:t>l</a:t>
            </a:r>
            <a:r>
              <a:rPr sz="4400" spc="120" dirty="0">
                <a:solidFill>
                  <a:srgbClr val="1A0166"/>
                </a:solidFill>
                <a:latin typeface="Tahoma"/>
                <a:cs typeface="Tahoma"/>
              </a:rPr>
              <a:t>d</a:t>
            </a:r>
            <a:r>
              <a:rPr sz="4400" dirty="0">
                <a:solidFill>
                  <a:srgbClr val="1A0166"/>
                </a:solidFill>
                <a:latin typeface="Tahoma"/>
                <a:cs typeface="Tahoma"/>
              </a:rPr>
              <a:t>	</a:t>
            </a:r>
            <a:r>
              <a:rPr sz="4400" spc="114" dirty="0">
                <a:solidFill>
                  <a:srgbClr val="1A0166"/>
                </a:solidFill>
                <a:latin typeface="Tahoma"/>
                <a:cs typeface="Tahoma"/>
              </a:rPr>
              <a:t>p</a:t>
            </a:r>
            <a:r>
              <a:rPr sz="4400" spc="20" dirty="0">
                <a:solidFill>
                  <a:srgbClr val="1A0166"/>
                </a:solidFill>
                <a:latin typeface="Tahoma"/>
                <a:cs typeface="Tahoma"/>
              </a:rPr>
              <a:t>r</a:t>
            </a:r>
            <a:r>
              <a:rPr sz="4400" spc="90" dirty="0">
                <a:solidFill>
                  <a:srgbClr val="1A0166"/>
                </a:solidFill>
                <a:latin typeface="Tahoma"/>
                <a:cs typeface="Tahoma"/>
              </a:rPr>
              <a:t>e</a:t>
            </a:r>
            <a:r>
              <a:rPr sz="4400" spc="114" dirty="0">
                <a:solidFill>
                  <a:srgbClr val="1A0166"/>
                </a:solidFill>
                <a:latin typeface="Tahoma"/>
                <a:cs typeface="Tahoma"/>
              </a:rPr>
              <a:t>d</a:t>
            </a:r>
            <a:r>
              <a:rPr sz="4400" spc="85" dirty="0">
                <a:solidFill>
                  <a:srgbClr val="1A0166"/>
                </a:solidFill>
                <a:latin typeface="Tahoma"/>
                <a:cs typeface="Tahoma"/>
              </a:rPr>
              <a:t>i</a:t>
            </a:r>
            <a:r>
              <a:rPr sz="4400" spc="175" dirty="0">
                <a:solidFill>
                  <a:srgbClr val="1A0166"/>
                </a:solidFill>
                <a:latin typeface="Tahoma"/>
                <a:cs typeface="Tahoma"/>
              </a:rPr>
              <a:t>c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t</a:t>
            </a:r>
            <a:r>
              <a:rPr sz="4400" spc="90" dirty="0">
                <a:solidFill>
                  <a:srgbClr val="1A0166"/>
                </a:solidFill>
                <a:latin typeface="Tahoma"/>
                <a:cs typeface="Tahoma"/>
              </a:rPr>
              <a:t>e</a:t>
            </a:r>
            <a:r>
              <a:rPr sz="4400" spc="120" dirty="0">
                <a:solidFill>
                  <a:srgbClr val="1A0166"/>
                </a:solidFill>
                <a:latin typeface="Tahoma"/>
                <a:cs typeface="Tahoma"/>
              </a:rPr>
              <a:t>d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t</a:t>
            </a:r>
            <a:r>
              <a:rPr sz="4400" spc="40" dirty="0">
                <a:solidFill>
                  <a:srgbClr val="1A0166"/>
                </a:solidFill>
                <a:latin typeface="Tahoma"/>
                <a:cs typeface="Tahoma"/>
              </a:rPr>
              <a:t>h</a:t>
            </a:r>
            <a:r>
              <a:rPr sz="4400" spc="35" dirty="0">
                <a:solidFill>
                  <a:srgbClr val="1A0166"/>
                </a:solidFill>
                <a:latin typeface="Tahoma"/>
                <a:cs typeface="Tahoma"/>
              </a:rPr>
              <a:t>a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t  </a:t>
            </a:r>
            <a:r>
              <a:rPr sz="4400" spc="229" dirty="0">
                <a:solidFill>
                  <a:srgbClr val="1A0166"/>
                </a:solidFill>
                <a:latin typeface="Tahoma"/>
                <a:cs typeface="Tahoma"/>
              </a:rPr>
              <a:t>2023</a:t>
            </a:r>
            <a:r>
              <a:rPr sz="4400" spc="-345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140" dirty="0">
                <a:solidFill>
                  <a:srgbClr val="1A0166"/>
                </a:solidFill>
                <a:latin typeface="Tahoma"/>
                <a:cs typeface="Tahoma"/>
              </a:rPr>
              <a:t>will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105" dirty="0">
                <a:solidFill>
                  <a:srgbClr val="1A0166"/>
                </a:solidFill>
                <a:latin typeface="Tahoma"/>
                <a:cs typeface="Tahoma"/>
              </a:rPr>
              <a:t>be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40" dirty="0">
                <a:solidFill>
                  <a:srgbClr val="1A0166"/>
                </a:solidFill>
                <a:latin typeface="Tahoma"/>
                <a:cs typeface="Tahoma"/>
              </a:rPr>
              <a:t>an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140" dirty="0">
                <a:solidFill>
                  <a:srgbClr val="1A0166"/>
                </a:solidFill>
                <a:latin typeface="Tahoma"/>
                <a:cs typeface="Tahoma"/>
              </a:rPr>
              <a:t>El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90" dirty="0">
                <a:solidFill>
                  <a:srgbClr val="1A0166"/>
                </a:solidFill>
                <a:latin typeface="Tahoma"/>
                <a:cs typeface="Tahoma"/>
              </a:rPr>
              <a:t>Nino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1A0166"/>
                </a:solidFill>
                <a:latin typeface="Tahoma"/>
                <a:cs typeface="Tahoma"/>
              </a:rPr>
              <a:t>year.</a:t>
            </a:r>
            <a:endParaRPr sz="4400">
              <a:latin typeface="Tahoma"/>
              <a:cs typeface="Tahoma"/>
            </a:endParaRPr>
          </a:p>
          <a:p>
            <a:pPr marL="91440" marR="5262880">
              <a:lnSpc>
                <a:spcPct val="162300"/>
              </a:lnSpc>
              <a:spcBef>
                <a:spcPts val="390"/>
              </a:spcBef>
            </a:pP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Groundwater </a:t>
            </a:r>
            <a:r>
              <a:rPr sz="4400" spc="70" dirty="0">
                <a:solidFill>
                  <a:srgbClr val="1A0166"/>
                </a:solidFill>
                <a:latin typeface="Tahoma"/>
                <a:cs typeface="Tahoma"/>
              </a:rPr>
              <a:t>depletion. </a:t>
            </a:r>
            <a:r>
              <a:rPr sz="4400" spc="75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80" dirty="0">
                <a:solidFill>
                  <a:srgbClr val="1A0166"/>
                </a:solidFill>
                <a:latin typeface="Tahoma"/>
                <a:cs typeface="Tahoma"/>
              </a:rPr>
              <a:t>C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o</a:t>
            </a:r>
            <a:r>
              <a:rPr sz="4400" spc="40" dirty="0">
                <a:solidFill>
                  <a:srgbClr val="1A0166"/>
                </a:solidFill>
                <a:latin typeface="Tahoma"/>
                <a:cs typeface="Tahoma"/>
              </a:rPr>
              <a:t>n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t</a:t>
            </a:r>
            <a:r>
              <a:rPr sz="4400" spc="35" dirty="0">
                <a:solidFill>
                  <a:srgbClr val="1A0166"/>
                </a:solidFill>
                <a:latin typeface="Tahoma"/>
                <a:cs typeface="Tahoma"/>
              </a:rPr>
              <a:t>a</a:t>
            </a:r>
            <a:r>
              <a:rPr sz="4400" spc="140" dirty="0">
                <a:solidFill>
                  <a:srgbClr val="1A0166"/>
                </a:solidFill>
                <a:latin typeface="Tahoma"/>
                <a:cs typeface="Tahoma"/>
              </a:rPr>
              <a:t>m</a:t>
            </a:r>
            <a:r>
              <a:rPr sz="4400" spc="85" dirty="0">
                <a:solidFill>
                  <a:srgbClr val="1A0166"/>
                </a:solidFill>
                <a:latin typeface="Tahoma"/>
                <a:cs typeface="Tahoma"/>
              </a:rPr>
              <a:t>i</a:t>
            </a:r>
            <a:r>
              <a:rPr sz="4400" spc="40" dirty="0">
                <a:solidFill>
                  <a:srgbClr val="1A0166"/>
                </a:solidFill>
                <a:latin typeface="Tahoma"/>
                <a:cs typeface="Tahoma"/>
              </a:rPr>
              <a:t>n</a:t>
            </a:r>
            <a:r>
              <a:rPr sz="4400" spc="35" dirty="0">
                <a:solidFill>
                  <a:srgbClr val="1A0166"/>
                </a:solidFill>
                <a:latin typeface="Tahoma"/>
                <a:cs typeface="Tahoma"/>
              </a:rPr>
              <a:t>a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t</a:t>
            </a:r>
            <a:r>
              <a:rPr sz="4400" spc="85" dirty="0">
                <a:solidFill>
                  <a:srgbClr val="1A0166"/>
                </a:solidFill>
                <a:latin typeface="Tahoma"/>
                <a:cs typeface="Tahoma"/>
              </a:rPr>
              <a:t>i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o</a:t>
            </a:r>
            <a:r>
              <a:rPr sz="4400" spc="45" dirty="0">
                <a:solidFill>
                  <a:srgbClr val="1A0166"/>
                </a:solidFill>
                <a:latin typeface="Tahoma"/>
                <a:cs typeface="Tahoma"/>
              </a:rPr>
              <a:t>n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o</a:t>
            </a:r>
            <a:r>
              <a:rPr sz="4400" spc="20" dirty="0">
                <a:solidFill>
                  <a:srgbClr val="1A0166"/>
                </a:solidFill>
                <a:latin typeface="Tahoma"/>
                <a:cs typeface="Tahoma"/>
              </a:rPr>
              <a:t>f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-114" dirty="0">
                <a:solidFill>
                  <a:srgbClr val="1A0166"/>
                </a:solidFill>
                <a:latin typeface="Tahoma"/>
                <a:cs typeface="Tahoma"/>
              </a:rPr>
              <a:t>g</a:t>
            </a:r>
            <a:r>
              <a:rPr sz="4400" spc="20" dirty="0">
                <a:solidFill>
                  <a:srgbClr val="1A0166"/>
                </a:solidFill>
                <a:latin typeface="Tahoma"/>
                <a:cs typeface="Tahoma"/>
              </a:rPr>
              <a:t>r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o</a:t>
            </a:r>
            <a:r>
              <a:rPr sz="4400" spc="40" dirty="0">
                <a:solidFill>
                  <a:srgbClr val="1A0166"/>
                </a:solidFill>
                <a:latin typeface="Tahoma"/>
                <a:cs typeface="Tahoma"/>
              </a:rPr>
              <a:t>un</a:t>
            </a:r>
            <a:r>
              <a:rPr sz="4400" spc="120" dirty="0">
                <a:solidFill>
                  <a:srgbClr val="1A0166"/>
                </a:solidFill>
                <a:latin typeface="Tahoma"/>
                <a:cs typeface="Tahoma"/>
              </a:rPr>
              <a:t>d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105" dirty="0">
                <a:solidFill>
                  <a:srgbClr val="1A0166"/>
                </a:solidFill>
                <a:latin typeface="Tahoma"/>
                <a:cs typeface="Tahoma"/>
              </a:rPr>
              <a:t>w</a:t>
            </a:r>
            <a:r>
              <a:rPr sz="4400" spc="35" dirty="0">
                <a:solidFill>
                  <a:srgbClr val="1A0166"/>
                </a:solidFill>
                <a:latin typeface="Tahoma"/>
                <a:cs typeface="Tahoma"/>
              </a:rPr>
              <a:t>a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t</a:t>
            </a:r>
            <a:r>
              <a:rPr sz="4400" spc="90" dirty="0">
                <a:solidFill>
                  <a:srgbClr val="1A0166"/>
                </a:solidFill>
                <a:latin typeface="Tahoma"/>
                <a:cs typeface="Tahoma"/>
              </a:rPr>
              <a:t>e</a:t>
            </a:r>
            <a:r>
              <a:rPr sz="4400" spc="25" dirty="0">
                <a:solidFill>
                  <a:srgbClr val="1A0166"/>
                </a:solidFill>
                <a:latin typeface="Tahoma"/>
                <a:cs typeface="Tahoma"/>
              </a:rPr>
              <a:t>r  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food</a:t>
            </a:r>
            <a:r>
              <a:rPr sz="4400" spc="-345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105" dirty="0">
                <a:solidFill>
                  <a:srgbClr val="1A0166"/>
                </a:solidFill>
                <a:latin typeface="Tahoma"/>
                <a:cs typeface="Tahoma"/>
              </a:rPr>
              <a:t>supply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65" dirty="0">
                <a:solidFill>
                  <a:srgbClr val="1A0166"/>
                </a:solidFill>
                <a:latin typeface="Tahoma"/>
                <a:cs typeface="Tahoma"/>
              </a:rPr>
              <a:t>and</a:t>
            </a:r>
            <a:r>
              <a:rPr sz="4400" spc="-345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110" dirty="0">
                <a:solidFill>
                  <a:srgbClr val="1A0166"/>
                </a:solidFill>
                <a:latin typeface="Tahoma"/>
                <a:cs typeface="Tahoma"/>
              </a:rPr>
              <a:t>people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140" dirty="0">
                <a:solidFill>
                  <a:srgbClr val="1A0166"/>
                </a:solidFill>
                <a:latin typeface="Tahoma"/>
                <a:cs typeface="Tahoma"/>
              </a:rPr>
              <a:t>will</a:t>
            </a:r>
            <a:r>
              <a:rPr sz="4400" spc="-34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30" dirty="0">
                <a:solidFill>
                  <a:srgbClr val="1A0166"/>
                </a:solidFill>
                <a:latin typeface="Tahoma"/>
                <a:cs typeface="Tahoma"/>
              </a:rPr>
              <a:t>suffer. </a:t>
            </a:r>
            <a:r>
              <a:rPr sz="4400" spc="-1360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80" dirty="0">
                <a:solidFill>
                  <a:srgbClr val="1A0166"/>
                </a:solidFill>
                <a:latin typeface="Tahoma"/>
                <a:cs typeface="Tahoma"/>
              </a:rPr>
              <a:t>Saltwater</a:t>
            </a:r>
            <a:r>
              <a:rPr sz="4400" spc="-345" dirty="0">
                <a:solidFill>
                  <a:srgbClr val="1A0166"/>
                </a:solidFill>
                <a:latin typeface="Tahoma"/>
                <a:cs typeface="Tahoma"/>
              </a:rPr>
              <a:t> </a:t>
            </a:r>
            <a:r>
              <a:rPr sz="4400" spc="70" dirty="0">
                <a:solidFill>
                  <a:srgbClr val="1A0166"/>
                </a:solidFill>
                <a:latin typeface="Tahoma"/>
                <a:cs typeface="Tahoma"/>
              </a:rPr>
              <a:t>contamination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673" y="854152"/>
            <a:ext cx="8351120" cy="94327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460" y="457263"/>
            <a:ext cx="71481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5" dirty="0">
                <a:latin typeface="Tahoma"/>
                <a:cs typeface="Tahoma"/>
              </a:rPr>
              <a:t>P</a:t>
            </a:r>
            <a:r>
              <a:rPr sz="5000" b="1" spc="-270" dirty="0">
                <a:latin typeface="Tahoma"/>
                <a:cs typeface="Tahoma"/>
              </a:rPr>
              <a:t>R</a:t>
            </a:r>
            <a:r>
              <a:rPr sz="5000" b="1" spc="-290" dirty="0">
                <a:latin typeface="Tahoma"/>
                <a:cs typeface="Tahoma"/>
              </a:rPr>
              <a:t>O</a:t>
            </a:r>
            <a:r>
              <a:rPr sz="5000" b="1" spc="-15" dirty="0">
                <a:latin typeface="Tahoma"/>
                <a:cs typeface="Tahoma"/>
              </a:rPr>
              <a:t>P</a:t>
            </a:r>
            <a:r>
              <a:rPr sz="5000" b="1" spc="-290" dirty="0">
                <a:latin typeface="Tahoma"/>
                <a:cs typeface="Tahoma"/>
              </a:rPr>
              <a:t>O</a:t>
            </a:r>
            <a:r>
              <a:rPr sz="5000" b="1" spc="-55" dirty="0">
                <a:latin typeface="Tahoma"/>
                <a:cs typeface="Tahoma"/>
              </a:rPr>
              <a:t>S</a:t>
            </a:r>
            <a:r>
              <a:rPr sz="5000" b="1" spc="-50" dirty="0">
                <a:latin typeface="Tahoma"/>
                <a:cs typeface="Tahoma"/>
              </a:rPr>
              <a:t>E</a:t>
            </a:r>
            <a:r>
              <a:rPr sz="5000" b="1" spc="-305" dirty="0">
                <a:latin typeface="Tahoma"/>
                <a:cs typeface="Tahoma"/>
              </a:rPr>
              <a:t>D</a:t>
            </a:r>
            <a:r>
              <a:rPr sz="5000" b="1" spc="-290" dirty="0">
                <a:latin typeface="Tahoma"/>
                <a:cs typeface="Tahoma"/>
              </a:rPr>
              <a:t> </a:t>
            </a:r>
            <a:r>
              <a:rPr sz="5000" b="1" spc="-55" dirty="0">
                <a:latin typeface="Tahoma"/>
                <a:cs typeface="Tahoma"/>
              </a:rPr>
              <a:t>S</a:t>
            </a:r>
            <a:r>
              <a:rPr sz="5000" b="1" spc="-290" dirty="0">
                <a:latin typeface="Tahoma"/>
                <a:cs typeface="Tahoma"/>
              </a:rPr>
              <a:t>O</a:t>
            </a:r>
            <a:r>
              <a:rPr sz="5000" b="1" spc="-220" dirty="0">
                <a:latin typeface="Tahoma"/>
                <a:cs typeface="Tahoma"/>
              </a:rPr>
              <a:t>L</a:t>
            </a:r>
            <a:r>
              <a:rPr sz="5000" b="1" spc="-229" dirty="0">
                <a:latin typeface="Tahoma"/>
                <a:cs typeface="Tahoma"/>
              </a:rPr>
              <a:t>U</a:t>
            </a:r>
            <a:r>
              <a:rPr sz="5000" b="1" spc="-150" dirty="0">
                <a:latin typeface="Tahoma"/>
                <a:cs typeface="Tahoma"/>
              </a:rPr>
              <a:t>T</a:t>
            </a:r>
            <a:r>
              <a:rPr sz="5000" b="1" spc="-265" dirty="0">
                <a:latin typeface="Tahoma"/>
                <a:cs typeface="Tahoma"/>
              </a:rPr>
              <a:t>I</a:t>
            </a:r>
            <a:r>
              <a:rPr sz="5000" b="1" spc="-290" dirty="0">
                <a:latin typeface="Tahoma"/>
                <a:cs typeface="Tahoma"/>
              </a:rPr>
              <a:t>O</a:t>
            </a:r>
            <a:r>
              <a:rPr sz="5000" b="1" spc="-240" dirty="0">
                <a:latin typeface="Tahoma"/>
                <a:cs typeface="Tahoma"/>
              </a:rPr>
              <a:t>N</a:t>
            </a:r>
            <a:r>
              <a:rPr sz="5000" b="1" spc="-50" dirty="0">
                <a:latin typeface="Tahoma"/>
                <a:cs typeface="Tahoma"/>
              </a:rPr>
              <a:t>S</a:t>
            </a:r>
            <a:endParaRPr sz="5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588" y="2468296"/>
            <a:ext cx="190500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588" y="3899996"/>
            <a:ext cx="190500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588" y="6312211"/>
            <a:ext cx="190500" cy="1904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8461" y="2071643"/>
            <a:ext cx="13990319" cy="5412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4350" spc="70" dirty="0">
                <a:solidFill>
                  <a:srgbClr val="180441"/>
                </a:solidFill>
                <a:latin typeface="Tahoma"/>
                <a:cs typeface="Tahoma"/>
              </a:rPr>
              <a:t>Monitoring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45" dirty="0">
                <a:solidFill>
                  <a:srgbClr val="180441"/>
                </a:solidFill>
                <a:latin typeface="Tahoma"/>
                <a:cs typeface="Tahoma"/>
              </a:rPr>
              <a:t>ground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0" dirty="0">
                <a:solidFill>
                  <a:srgbClr val="180441"/>
                </a:solidFill>
                <a:latin typeface="Tahoma"/>
                <a:cs typeface="Tahoma"/>
              </a:rPr>
              <a:t>water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120" dirty="0">
                <a:solidFill>
                  <a:srgbClr val="180441"/>
                </a:solidFill>
                <a:latin typeface="Tahoma"/>
                <a:cs typeface="Tahoma"/>
              </a:rPr>
              <a:t>level</a:t>
            </a:r>
            <a:r>
              <a:rPr sz="4350" spc="-32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60" dirty="0">
                <a:solidFill>
                  <a:srgbClr val="180441"/>
                </a:solidFill>
                <a:latin typeface="Tahoma"/>
                <a:cs typeface="Tahoma"/>
              </a:rPr>
              <a:t>or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0" dirty="0">
                <a:solidFill>
                  <a:srgbClr val="180441"/>
                </a:solidFill>
                <a:latin typeface="Tahoma"/>
                <a:cs typeface="Tahoma"/>
              </a:rPr>
              <a:t>water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100" dirty="0">
                <a:solidFill>
                  <a:srgbClr val="180441"/>
                </a:solidFill>
                <a:latin typeface="Tahoma"/>
                <a:cs typeface="Tahoma"/>
              </a:rPr>
              <a:t>depth</a:t>
            </a:r>
            <a:r>
              <a:rPr sz="4350" spc="-32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0" dirty="0">
                <a:solidFill>
                  <a:srgbClr val="180441"/>
                </a:solidFill>
                <a:latin typeface="Tahoma"/>
                <a:cs typeface="Tahoma"/>
              </a:rPr>
              <a:t>in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0" dirty="0">
                <a:solidFill>
                  <a:srgbClr val="180441"/>
                </a:solidFill>
                <a:latin typeface="Tahoma"/>
                <a:cs typeface="Tahoma"/>
              </a:rPr>
              <a:t>order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5" dirty="0">
                <a:solidFill>
                  <a:srgbClr val="180441"/>
                </a:solidFill>
                <a:latin typeface="Tahoma"/>
                <a:cs typeface="Tahoma"/>
              </a:rPr>
              <a:t>to </a:t>
            </a:r>
            <a:r>
              <a:rPr sz="4350" spc="-134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100" dirty="0">
                <a:solidFill>
                  <a:srgbClr val="180441"/>
                </a:solidFill>
                <a:latin typeface="Tahoma"/>
                <a:cs typeface="Tahoma"/>
              </a:rPr>
              <a:t>discover</a:t>
            </a:r>
            <a:r>
              <a:rPr sz="4350" spc="-33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90" dirty="0">
                <a:solidFill>
                  <a:srgbClr val="180441"/>
                </a:solidFill>
                <a:latin typeface="Tahoma"/>
                <a:cs typeface="Tahoma"/>
              </a:rPr>
              <a:t>long-term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65" dirty="0">
                <a:solidFill>
                  <a:srgbClr val="180441"/>
                </a:solidFill>
                <a:latin typeface="Tahoma"/>
                <a:cs typeface="Tahoma"/>
              </a:rPr>
              <a:t>trends.</a:t>
            </a:r>
            <a:endParaRPr sz="4350">
              <a:latin typeface="Tahoma"/>
              <a:cs typeface="Tahoma"/>
            </a:endParaRPr>
          </a:p>
          <a:p>
            <a:pPr marL="12700">
              <a:lnSpc>
                <a:spcPts val="5200"/>
              </a:lnSpc>
            </a:pPr>
            <a:r>
              <a:rPr sz="4350" spc="90" dirty="0">
                <a:solidFill>
                  <a:srgbClr val="180441"/>
                </a:solidFill>
                <a:latin typeface="Tahoma"/>
                <a:cs typeface="Tahoma"/>
              </a:rPr>
              <a:t>Identification</a:t>
            </a:r>
            <a:r>
              <a:rPr sz="4350" spc="-33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60" dirty="0">
                <a:solidFill>
                  <a:srgbClr val="180441"/>
                </a:solidFill>
                <a:latin typeface="Tahoma"/>
                <a:cs typeface="Tahoma"/>
              </a:rPr>
              <a:t>of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5" dirty="0">
                <a:solidFill>
                  <a:srgbClr val="180441"/>
                </a:solidFill>
                <a:latin typeface="Tahoma"/>
                <a:cs typeface="Tahoma"/>
              </a:rPr>
              <a:t>the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90" dirty="0">
                <a:solidFill>
                  <a:srgbClr val="180441"/>
                </a:solidFill>
                <a:latin typeface="Tahoma"/>
                <a:cs typeface="Tahoma"/>
              </a:rPr>
              <a:t>contamination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120" dirty="0">
                <a:solidFill>
                  <a:srgbClr val="180441"/>
                </a:solidFill>
                <a:latin typeface="Tahoma"/>
                <a:cs typeface="Tahoma"/>
              </a:rPr>
              <a:t>sources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0" dirty="0">
                <a:solidFill>
                  <a:srgbClr val="180441"/>
                </a:solidFill>
                <a:latin typeface="Tahoma"/>
                <a:cs typeface="Tahoma"/>
              </a:rPr>
              <a:t>and</a:t>
            </a:r>
            <a:endParaRPr sz="4350">
              <a:latin typeface="Tahoma"/>
              <a:cs typeface="Tahoma"/>
            </a:endParaRPr>
          </a:p>
          <a:p>
            <a:pPr marL="12700" marR="1998980">
              <a:lnSpc>
                <a:spcPts val="6080"/>
              </a:lnSpc>
              <a:spcBef>
                <a:spcPts val="340"/>
              </a:spcBef>
            </a:pPr>
            <a:r>
              <a:rPr sz="4350" spc="75" dirty="0">
                <a:solidFill>
                  <a:srgbClr val="180441"/>
                </a:solidFill>
                <a:latin typeface="Tahoma"/>
                <a:cs typeface="Tahoma"/>
              </a:rPr>
              <a:t>their</a:t>
            </a:r>
            <a:r>
              <a:rPr sz="4350" spc="-33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75" dirty="0">
                <a:solidFill>
                  <a:srgbClr val="180441"/>
                </a:solidFill>
                <a:latin typeface="Tahoma"/>
                <a:cs typeface="Tahoma"/>
              </a:rPr>
              <a:t>prevention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145" dirty="0">
                <a:solidFill>
                  <a:srgbClr val="180441"/>
                </a:solidFill>
                <a:latin typeface="Tahoma"/>
                <a:cs typeface="Tahoma"/>
              </a:rPr>
              <a:t>is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35" dirty="0">
                <a:solidFill>
                  <a:srgbClr val="180441"/>
                </a:solidFill>
                <a:latin typeface="Tahoma"/>
                <a:cs typeface="Tahoma"/>
              </a:rPr>
              <a:t>very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5" dirty="0">
                <a:solidFill>
                  <a:srgbClr val="180441"/>
                </a:solidFill>
                <a:latin typeface="Tahoma"/>
                <a:cs typeface="Tahoma"/>
              </a:rPr>
              <a:t>important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0" dirty="0">
                <a:solidFill>
                  <a:srgbClr val="180441"/>
                </a:solidFill>
                <a:latin typeface="Tahoma"/>
                <a:cs typeface="Tahoma"/>
              </a:rPr>
              <a:t>in</a:t>
            </a:r>
            <a:r>
              <a:rPr sz="4350" spc="-33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65" dirty="0">
                <a:solidFill>
                  <a:srgbClr val="180441"/>
                </a:solidFill>
                <a:latin typeface="Tahoma"/>
                <a:cs typeface="Tahoma"/>
              </a:rPr>
              <a:t>maintaining </a:t>
            </a:r>
            <a:r>
              <a:rPr sz="4350" spc="-134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5" dirty="0">
                <a:solidFill>
                  <a:srgbClr val="180441"/>
                </a:solidFill>
                <a:latin typeface="Tahoma"/>
                <a:cs typeface="Tahoma"/>
              </a:rPr>
              <a:t>the</a:t>
            </a:r>
            <a:r>
              <a:rPr sz="4350" spc="-33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90" dirty="0">
                <a:solidFill>
                  <a:srgbClr val="180441"/>
                </a:solidFill>
                <a:latin typeface="Tahoma"/>
                <a:cs typeface="Tahoma"/>
              </a:rPr>
              <a:t>quality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0" dirty="0">
                <a:solidFill>
                  <a:srgbClr val="180441"/>
                </a:solidFill>
                <a:latin typeface="Tahoma"/>
                <a:cs typeface="Tahoma"/>
              </a:rPr>
              <a:t>water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120" dirty="0">
                <a:solidFill>
                  <a:srgbClr val="180441"/>
                </a:solidFill>
                <a:latin typeface="Tahoma"/>
                <a:cs typeface="Tahoma"/>
              </a:rPr>
              <a:t>supply</a:t>
            </a:r>
            <a:endParaRPr sz="4350">
              <a:latin typeface="Tahoma"/>
              <a:cs typeface="Tahoma"/>
            </a:endParaRPr>
          </a:p>
          <a:p>
            <a:pPr marL="12700" marR="2676525">
              <a:lnSpc>
                <a:spcPct val="116399"/>
              </a:lnSpc>
              <a:spcBef>
                <a:spcPts val="420"/>
              </a:spcBef>
            </a:pPr>
            <a:r>
              <a:rPr sz="4350" spc="70" dirty="0">
                <a:solidFill>
                  <a:srgbClr val="180441"/>
                </a:solidFill>
                <a:latin typeface="Tahoma"/>
                <a:cs typeface="Tahoma"/>
              </a:rPr>
              <a:t>Monitoring</a:t>
            </a:r>
            <a:r>
              <a:rPr sz="4350" spc="-33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0" dirty="0">
                <a:solidFill>
                  <a:srgbClr val="180441"/>
                </a:solidFill>
                <a:latin typeface="Tahoma"/>
                <a:cs typeface="Tahoma"/>
              </a:rPr>
              <a:t>Groundwater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120" dirty="0">
                <a:solidFill>
                  <a:srgbClr val="180441"/>
                </a:solidFill>
                <a:latin typeface="Tahoma"/>
                <a:cs typeface="Tahoma"/>
              </a:rPr>
              <a:t>level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100" dirty="0">
                <a:solidFill>
                  <a:srgbClr val="180441"/>
                </a:solidFill>
                <a:latin typeface="Tahoma"/>
                <a:cs typeface="Tahoma"/>
              </a:rPr>
              <a:t>can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110" dirty="0">
                <a:solidFill>
                  <a:srgbClr val="180441"/>
                </a:solidFill>
                <a:latin typeface="Tahoma"/>
                <a:cs typeface="Tahoma"/>
              </a:rPr>
              <a:t>predict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5" dirty="0">
                <a:solidFill>
                  <a:srgbClr val="180441"/>
                </a:solidFill>
                <a:latin typeface="Tahoma"/>
                <a:cs typeface="Tahoma"/>
              </a:rPr>
              <a:t>the </a:t>
            </a:r>
            <a:r>
              <a:rPr sz="4350" spc="-134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80" dirty="0">
                <a:solidFill>
                  <a:srgbClr val="180441"/>
                </a:solidFill>
                <a:latin typeface="Tahoma"/>
                <a:cs typeface="Tahoma"/>
              </a:rPr>
              <a:t>Groundwater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60" dirty="0">
                <a:solidFill>
                  <a:srgbClr val="180441"/>
                </a:solidFill>
                <a:latin typeface="Tahoma"/>
                <a:cs typeface="Tahoma"/>
              </a:rPr>
              <a:t>recharge</a:t>
            </a:r>
            <a:r>
              <a:rPr sz="4350" spc="-33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4350" spc="65" dirty="0">
                <a:solidFill>
                  <a:srgbClr val="180441"/>
                </a:solidFill>
                <a:latin typeface="Tahoma"/>
                <a:cs typeface="Tahoma"/>
              </a:rPr>
              <a:t>Rates.</a:t>
            </a:r>
            <a:endParaRPr sz="4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256404"/>
            <a:ext cx="13799185" cy="23215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ts val="6000"/>
              </a:lnSpc>
              <a:spcBef>
                <a:spcPts val="280"/>
              </a:spcBef>
            </a:pPr>
            <a:r>
              <a:rPr sz="5050" b="1" spc="-26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5050" b="1" spc="-280" dirty="0">
                <a:solidFill>
                  <a:srgbClr val="180441"/>
                </a:solidFill>
                <a:latin typeface="Tahoma"/>
                <a:cs typeface="Tahoma"/>
              </a:rPr>
              <a:t>O</a:t>
            </a:r>
            <a:r>
              <a:rPr sz="5050" b="1" spc="-135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5050" b="1" spc="-28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5050" b="1" spc="-95" dirty="0">
                <a:solidFill>
                  <a:srgbClr val="180441"/>
                </a:solidFill>
                <a:latin typeface="Tahoma"/>
                <a:cs typeface="Tahoma"/>
              </a:rPr>
              <a:t>B</a:t>
            </a:r>
            <a:r>
              <a:rPr sz="5050" b="1" spc="5" dirty="0">
                <a:solidFill>
                  <a:srgbClr val="180441"/>
                </a:solidFill>
                <a:latin typeface="Tahoma"/>
                <a:cs typeface="Tahoma"/>
              </a:rPr>
              <a:t>A</a:t>
            </a:r>
            <a:r>
              <a:rPr sz="5050" b="1" spc="-45" dirty="0">
                <a:solidFill>
                  <a:srgbClr val="180441"/>
                </a:solidFill>
                <a:latin typeface="Tahoma"/>
                <a:cs typeface="Tahoma"/>
              </a:rPr>
              <a:t>S</a:t>
            </a:r>
            <a:r>
              <a:rPr sz="5050" b="1" spc="-40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5050" b="1" spc="-295" dirty="0">
                <a:solidFill>
                  <a:srgbClr val="180441"/>
                </a:solidFill>
                <a:latin typeface="Tahoma"/>
                <a:cs typeface="Tahoma"/>
              </a:rPr>
              <a:t>D</a:t>
            </a:r>
            <a:r>
              <a:rPr sz="5050" b="1" spc="-28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5050" b="1" spc="-130" dirty="0">
                <a:solidFill>
                  <a:srgbClr val="180441"/>
                </a:solidFill>
                <a:latin typeface="Tahoma"/>
                <a:cs typeface="Tahoma"/>
              </a:rPr>
              <a:t>G</a:t>
            </a:r>
            <a:r>
              <a:rPr sz="5050" b="1" spc="-40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5050" b="1" spc="-280" dirty="0">
                <a:solidFill>
                  <a:srgbClr val="180441"/>
                </a:solidFill>
                <a:latin typeface="Tahoma"/>
                <a:cs typeface="Tahoma"/>
              </a:rPr>
              <a:t>O</a:t>
            </a:r>
            <a:r>
              <a:rPr sz="5050" b="1" spc="-140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5050" b="1" spc="-40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5050" b="1" spc="-80" dirty="0">
                <a:solidFill>
                  <a:srgbClr val="180441"/>
                </a:solidFill>
                <a:latin typeface="Tahoma"/>
                <a:cs typeface="Tahoma"/>
              </a:rPr>
              <a:t>C</a:t>
            </a:r>
            <a:r>
              <a:rPr sz="5050" b="1" spc="-200" dirty="0">
                <a:solidFill>
                  <a:srgbClr val="180441"/>
                </a:solidFill>
                <a:latin typeface="Tahoma"/>
                <a:cs typeface="Tahoma"/>
              </a:rPr>
              <a:t>H</a:t>
            </a:r>
            <a:r>
              <a:rPr sz="5050" b="1" spc="-229" dirty="0">
                <a:solidFill>
                  <a:srgbClr val="180441"/>
                </a:solidFill>
                <a:latin typeface="Tahoma"/>
                <a:cs typeface="Tahoma"/>
              </a:rPr>
              <a:t>N</a:t>
            </a:r>
            <a:r>
              <a:rPr sz="5050" b="1" spc="-26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5050" b="1" spc="-80" dirty="0">
                <a:solidFill>
                  <a:srgbClr val="180441"/>
                </a:solidFill>
                <a:latin typeface="Tahoma"/>
                <a:cs typeface="Tahoma"/>
              </a:rPr>
              <a:t>C</a:t>
            </a:r>
            <a:r>
              <a:rPr sz="5050" b="1" spc="5" dirty="0">
                <a:solidFill>
                  <a:srgbClr val="180441"/>
                </a:solidFill>
                <a:latin typeface="Tahoma"/>
                <a:cs typeface="Tahoma"/>
              </a:rPr>
              <a:t>A</a:t>
            </a:r>
            <a:r>
              <a:rPr sz="5050" b="1" spc="-210" dirty="0">
                <a:solidFill>
                  <a:srgbClr val="180441"/>
                </a:solidFill>
                <a:latin typeface="Tahoma"/>
                <a:cs typeface="Tahoma"/>
              </a:rPr>
              <a:t>L</a:t>
            </a:r>
            <a:r>
              <a:rPr sz="5050" b="1" spc="-28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5050" b="1" spc="-370" dirty="0">
                <a:solidFill>
                  <a:srgbClr val="180441"/>
                </a:solidFill>
                <a:latin typeface="Tahoma"/>
                <a:cs typeface="Tahoma"/>
              </a:rPr>
              <a:t>M</a:t>
            </a:r>
            <a:r>
              <a:rPr sz="5050" b="1" spc="-280" dirty="0">
                <a:solidFill>
                  <a:srgbClr val="180441"/>
                </a:solidFill>
                <a:latin typeface="Tahoma"/>
                <a:cs typeface="Tahoma"/>
              </a:rPr>
              <a:t>O</a:t>
            </a:r>
            <a:r>
              <a:rPr sz="5050" b="1" spc="-229" dirty="0">
                <a:solidFill>
                  <a:srgbClr val="180441"/>
                </a:solidFill>
                <a:latin typeface="Tahoma"/>
                <a:cs typeface="Tahoma"/>
              </a:rPr>
              <a:t>N</a:t>
            </a:r>
            <a:r>
              <a:rPr sz="5050" b="1" spc="-26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5050" b="1" spc="-140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5050" b="1" spc="-280" dirty="0">
                <a:solidFill>
                  <a:srgbClr val="180441"/>
                </a:solidFill>
                <a:latin typeface="Tahoma"/>
                <a:cs typeface="Tahoma"/>
              </a:rPr>
              <a:t>O</a:t>
            </a:r>
            <a:r>
              <a:rPr sz="5050" b="1" spc="-260" dirty="0">
                <a:solidFill>
                  <a:srgbClr val="180441"/>
                </a:solidFill>
                <a:latin typeface="Tahoma"/>
                <a:cs typeface="Tahoma"/>
              </a:rPr>
              <a:t>RI</a:t>
            </a:r>
            <a:r>
              <a:rPr sz="5050" b="1" spc="-229" dirty="0">
                <a:solidFill>
                  <a:srgbClr val="180441"/>
                </a:solidFill>
                <a:latin typeface="Tahoma"/>
                <a:cs typeface="Tahoma"/>
              </a:rPr>
              <a:t>N</a:t>
            </a:r>
            <a:r>
              <a:rPr sz="5050" b="1" spc="-125" dirty="0">
                <a:solidFill>
                  <a:srgbClr val="180441"/>
                </a:solidFill>
                <a:latin typeface="Tahoma"/>
                <a:cs typeface="Tahoma"/>
              </a:rPr>
              <a:t>G</a:t>
            </a:r>
            <a:r>
              <a:rPr sz="5050" b="1" spc="-28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5050" b="1" spc="-280" dirty="0">
                <a:solidFill>
                  <a:srgbClr val="180441"/>
                </a:solidFill>
                <a:latin typeface="Tahoma"/>
                <a:cs typeface="Tahoma"/>
              </a:rPr>
              <a:t>O</a:t>
            </a:r>
            <a:r>
              <a:rPr sz="5050" b="1" spc="15" dirty="0">
                <a:solidFill>
                  <a:srgbClr val="180441"/>
                </a:solidFill>
                <a:latin typeface="Tahoma"/>
                <a:cs typeface="Tahoma"/>
              </a:rPr>
              <a:t>F  </a:t>
            </a:r>
            <a:r>
              <a:rPr sz="5050" b="1" spc="-125" dirty="0">
                <a:solidFill>
                  <a:srgbClr val="180441"/>
                </a:solidFill>
                <a:latin typeface="Tahoma"/>
                <a:cs typeface="Tahoma"/>
              </a:rPr>
              <a:t>UNSTABLE</a:t>
            </a:r>
            <a:r>
              <a:rPr sz="5050" b="1" spc="-28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5050" b="1" spc="-105" dirty="0">
                <a:solidFill>
                  <a:srgbClr val="180441"/>
                </a:solidFill>
                <a:latin typeface="Tahoma"/>
                <a:cs typeface="Tahoma"/>
              </a:rPr>
              <a:t>SLOPES</a:t>
            </a:r>
            <a:r>
              <a:rPr sz="5050" b="1" spc="-28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5050" b="1" spc="-170" dirty="0">
                <a:solidFill>
                  <a:srgbClr val="180441"/>
                </a:solidFill>
                <a:latin typeface="Tahoma"/>
                <a:cs typeface="Tahoma"/>
              </a:rPr>
              <a:t>FOR</a:t>
            </a:r>
            <a:r>
              <a:rPr sz="5050" b="1" spc="-28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5050" b="1" spc="-180" dirty="0">
                <a:solidFill>
                  <a:srgbClr val="180441"/>
                </a:solidFill>
                <a:latin typeface="Tahoma"/>
                <a:cs typeface="Tahoma"/>
              </a:rPr>
              <a:t>LANDSLIDE</a:t>
            </a:r>
            <a:r>
              <a:rPr sz="5050" b="1" spc="-28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5050" b="1" spc="10" dirty="0">
                <a:solidFill>
                  <a:srgbClr val="180441"/>
                </a:solidFill>
                <a:latin typeface="Tahoma"/>
                <a:cs typeface="Tahoma"/>
              </a:rPr>
              <a:t>A</a:t>
            </a:r>
            <a:r>
              <a:rPr sz="5050" b="1" spc="-28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5050" b="1" spc="-120" dirty="0">
                <a:solidFill>
                  <a:srgbClr val="180441"/>
                </a:solidFill>
                <a:latin typeface="Tahoma"/>
                <a:cs typeface="Tahoma"/>
              </a:rPr>
              <a:t>EARLY </a:t>
            </a:r>
            <a:r>
              <a:rPr sz="5050" b="1" spc="-1470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5050" b="1" spc="-270" dirty="0">
                <a:solidFill>
                  <a:srgbClr val="180441"/>
                </a:solidFill>
                <a:latin typeface="Tahoma"/>
                <a:cs typeface="Tahoma"/>
              </a:rPr>
              <a:t>W</a:t>
            </a:r>
            <a:r>
              <a:rPr sz="5050" b="1" spc="5" dirty="0">
                <a:solidFill>
                  <a:srgbClr val="180441"/>
                </a:solidFill>
                <a:latin typeface="Tahoma"/>
                <a:cs typeface="Tahoma"/>
              </a:rPr>
              <a:t>A</a:t>
            </a:r>
            <a:r>
              <a:rPr sz="5050" b="1" spc="-260" dirty="0">
                <a:solidFill>
                  <a:srgbClr val="180441"/>
                </a:solidFill>
                <a:latin typeface="Tahoma"/>
                <a:cs typeface="Tahoma"/>
              </a:rPr>
              <a:t>R</a:t>
            </a:r>
            <a:r>
              <a:rPr sz="5050" b="1" spc="-229" dirty="0">
                <a:solidFill>
                  <a:srgbClr val="180441"/>
                </a:solidFill>
                <a:latin typeface="Tahoma"/>
                <a:cs typeface="Tahoma"/>
              </a:rPr>
              <a:t>N</a:t>
            </a:r>
            <a:r>
              <a:rPr sz="5050" b="1" spc="-260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5050" b="1" spc="-229" dirty="0">
                <a:solidFill>
                  <a:srgbClr val="180441"/>
                </a:solidFill>
                <a:latin typeface="Tahoma"/>
                <a:cs typeface="Tahoma"/>
              </a:rPr>
              <a:t>N</a:t>
            </a:r>
            <a:r>
              <a:rPr sz="5050" b="1" spc="-125" dirty="0">
                <a:solidFill>
                  <a:srgbClr val="180441"/>
                </a:solidFill>
                <a:latin typeface="Tahoma"/>
                <a:cs typeface="Tahoma"/>
              </a:rPr>
              <a:t>G</a:t>
            </a:r>
            <a:r>
              <a:rPr sz="5050" b="1" spc="-285" dirty="0">
                <a:solidFill>
                  <a:srgbClr val="180441"/>
                </a:solidFill>
                <a:latin typeface="Tahoma"/>
                <a:cs typeface="Tahoma"/>
              </a:rPr>
              <a:t> </a:t>
            </a:r>
            <a:r>
              <a:rPr sz="5050" b="1" spc="-45" dirty="0">
                <a:solidFill>
                  <a:srgbClr val="180441"/>
                </a:solidFill>
                <a:latin typeface="Tahoma"/>
                <a:cs typeface="Tahoma"/>
              </a:rPr>
              <a:t>S</a:t>
            </a:r>
            <a:r>
              <a:rPr sz="5050" b="1" spc="-105" dirty="0">
                <a:solidFill>
                  <a:srgbClr val="180441"/>
                </a:solidFill>
                <a:latin typeface="Tahoma"/>
                <a:cs typeface="Tahoma"/>
              </a:rPr>
              <a:t>Y</a:t>
            </a:r>
            <a:r>
              <a:rPr sz="5050" b="1" spc="-45" dirty="0">
                <a:solidFill>
                  <a:srgbClr val="180441"/>
                </a:solidFill>
                <a:latin typeface="Tahoma"/>
                <a:cs typeface="Tahoma"/>
              </a:rPr>
              <a:t>S</a:t>
            </a:r>
            <a:r>
              <a:rPr sz="5050" b="1" spc="-140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5050" b="1" spc="-40" dirty="0">
                <a:solidFill>
                  <a:srgbClr val="180441"/>
                </a:solidFill>
                <a:latin typeface="Tahoma"/>
                <a:cs typeface="Tahoma"/>
              </a:rPr>
              <a:t>E</a:t>
            </a:r>
            <a:r>
              <a:rPr sz="5050" b="1" spc="-365" dirty="0">
                <a:solidFill>
                  <a:srgbClr val="180441"/>
                </a:solidFill>
                <a:latin typeface="Tahoma"/>
                <a:cs typeface="Tahoma"/>
              </a:rPr>
              <a:t>M</a:t>
            </a:r>
            <a:endParaRPr sz="50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352" y="1119875"/>
            <a:ext cx="180974" cy="180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9073" y="843237"/>
            <a:ext cx="1915795" cy="662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50" b="1" spc="-110" dirty="0">
                <a:solidFill>
                  <a:srgbClr val="180441"/>
                </a:solidFill>
                <a:latin typeface="Tahoma"/>
                <a:cs typeface="Tahoma"/>
              </a:rPr>
              <a:t>T</a:t>
            </a:r>
            <a:r>
              <a:rPr sz="4150" b="1" spc="-210" dirty="0">
                <a:solidFill>
                  <a:srgbClr val="180441"/>
                </a:solidFill>
                <a:latin typeface="Tahoma"/>
                <a:cs typeface="Tahoma"/>
              </a:rPr>
              <a:t>o</a:t>
            </a:r>
            <a:r>
              <a:rPr sz="4150" b="1" spc="-80" dirty="0">
                <a:solidFill>
                  <a:srgbClr val="180441"/>
                </a:solidFill>
                <a:latin typeface="Tahoma"/>
                <a:cs typeface="Tahoma"/>
              </a:rPr>
              <a:t>p</a:t>
            </a:r>
            <a:r>
              <a:rPr sz="4150" b="1" spc="-65" dirty="0">
                <a:solidFill>
                  <a:srgbClr val="180441"/>
                </a:solidFill>
                <a:latin typeface="Tahoma"/>
                <a:cs typeface="Tahoma"/>
              </a:rPr>
              <a:t>i</a:t>
            </a:r>
            <a:r>
              <a:rPr sz="4150" b="1" spc="-35" dirty="0">
                <a:solidFill>
                  <a:srgbClr val="180441"/>
                </a:solidFill>
                <a:latin typeface="Tahoma"/>
                <a:cs typeface="Tahoma"/>
              </a:rPr>
              <a:t>c</a:t>
            </a:r>
            <a:r>
              <a:rPr sz="4150" b="1" spc="-114" dirty="0">
                <a:solidFill>
                  <a:srgbClr val="180441"/>
                </a:solidFill>
                <a:latin typeface="Tahoma"/>
                <a:cs typeface="Tahoma"/>
              </a:rPr>
              <a:t>-</a:t>
            </a:r>
            <a:r>
              <a:rPr sz="4150" b="1" spc="-140" dirty="0">
                <a:solidFill>
                  <a:srgbClr val="180441"/>
                </a:solidFill>
                <a:latin typeface="Tahoma"/>
                <a:cs typeface="Tahoma"/>
              </a:rPr>
              <a:t>2</a:t>
            </a:r>
            <a:endParaRPr sz="41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89713" y="2253170"/>
            <a:ext cx="5398247" cy="80335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701" y="246029"/>
            <a:ext cx="3233420" cy="850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00" b="1" spc="235" dirty="0">
                <a:latin typeface="Trebuchet MS"/>
                <a:cs typeface="Trebuchet MS"/>
              </a:rPr>
              <a:t>PROBLEM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5123" y="470500"/>
            <a:ext cx="8882269" cy="98164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968" y="2097489"/>
            <a:ext cx="209550" cy="2095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968" y="3583389"/>
            <a:ext cx="209550" cy="2095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968" y="4326339"/>
            <a:ext cx="209550" cy="2095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968" y="5069289"/>
            <a:ext cx="209550" cy="209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968" y="5812239"/>
            <a:ext cx="209550" cy="2095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968" y="6555189"/>
            <a:ext cx="209550" cy="2095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968" y="7298139"/>
            <a:ext cx="209550" cy="2095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968" y="8041089"/>
            <a:ext cx="209550" cy="2095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18555" y="1778084"/>
            <a:ext cx="13555980" cy="7457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767080">
              <a:lnSpc>
                <a:spcPct val="100499"/>
              </a:lnSpc>
              <a:spcBef>
                <a:spcPts val="110"/>
              </a:spcBef>
            </a:pP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p</a:t>
            </a:r>
            <a:r>
              <a:rPr sz="4850" spc="-204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b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434" dirty="0">
                <a:solidFill>
                  <a:srgbClr val="1A0166"/>
                </a:solidFill>
                <a:latin typeface="Verdana"/>
                <a:cs typeface="Verdana"/>
              </a:rPr>
              <a:t>y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295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190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455" dirty="0">
                <a:solidFill>
                  <a:srgbClr val="1A0166"/>
                </a:solidFill>
                <a:latin typeface="Verdana"/>
                <a:cs typeface="Verdana"/>
              </a:rPr>
              <a:t>m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445" dirty="0">
                <a:solidFill>
                  <a:srgbClr val="1A0166"/>
                </a:solidFill>
                <a:latin typeface="Verdana"/>
                <a:cs typeface="Verdana"/>
              </a:rPr>
              <a:t>g</a:t>
            </a:r>
            <a:r>
              <a:rPr sz="4850" spc="-204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470" dirty="0">
                <a:solidFill>
                  <a:srgbClr val="1A0166"/>
                </a:solidFill>
                <a:latin typeface="Verdana"/>
                <a:cs typeface="Verdana"/>
              </a:rPr>
              <a:t>v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5" dirty="0">
                <a:solidFill>
                  <a:srgbClr val="1A0166"/>
                </a:solidFill>
                <a:latin typeface="Verdana"/>
                <a:cs typeface="Verdana"/>
              </a:rPr>
              <a:t>l  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445" dirty="0">
                <a:solidFill>
                  <a:srgbClr val="1A0166"/>
                </a:solidFill>
                <a:latin typeface="Verdana"/>
                <a:cs typeface="Verdana"/>
              </a:rPr>
              <a:t>g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ee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440" dirty="0">
                <a:solidFill>
                  <a:srgbClr val="1A0166"/>
                </a:solidFill>
                <a:latin typeface="Verdana"/>
                <a:cs typeface="Verdana"/>
              </a:rPr>
              <a:t>g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u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u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15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190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15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125" dirty="0">
                <a:solidFill>
                  <a:srgbClr val="1A0166"/>
                </a:solidFill>
                <a:latin typeface="Verdana"/>
                <a:cs typeface="Verdana"/>
              </a:rPr>
              <a:t>f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130" dirty="0">
                <a:solidFill>
                  <a:srgbClr val="1A0166"/>
                </a:solidFill>
                <a:latin typeface="Verdana"/>
                <a:cs typeface="Verdana"/>
              </a:rPr>
              <a:t>f</a:t>
            </a:r>
            <a:r>
              <a:rPr sz="4850" spc="-204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425" dirty="0">
                <a:solidFill>
                  <a:srgbClr val="1A0166"/>
                </a:solidFill>
                <a:latin typeface="Verdana"/>
                <a:cs typeface="Verdana"/>
              </a:rPr>
              <a:t>.  </a:t>
            </a:r>
            <a:r>
              <a:rPr sz="4850" spc="-48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u</a:t>
            </a:r>
            <a:r>
              <a:rPr sz="4850" spc="-15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u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5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h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z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190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endParaRPr sz="4850">
              <a:latin typeface="Verdana"/>
              <a:cs typeface="Verdana"/>
            </a:endParaRPr>
          </a:p>
          <a:p>
            <a:pPr marL="158750">
              <a:lnSpc>
                <a:spcPct val="100000"/>
              </a:lnSpc>
              <a:spcBef>
                <a:spcPts val="30"/>
              </a:spcBef>
            </a:pPr>
            <a:r>
              <a:rPr sz="4850" spc="-190" dirty="0">
                <a:solidFill>
                  <a:srgbClr val="1A0166"/>
                </a:solidFill>
                <a:latin typeface="Verdana"/>
                <a:cs typeface="Verdana"/>
              </a:rPr>
              <a:t>Roadblocks</a:t>
            </a:r>
            <a:endParaRPr sz="4850">
              <a:latin typeface="Verdana"/>
              <a:cs typeface="Verdana"/>
            </a:endParaRPr>
          </a:p>
          <a:p>
            <a:pPr marL="12700" marR="2693035">
              <a:lnSpc>
                <a:spcPct val="100499"/>
              </a:lnSpc>
            </a:pPr>
            <a:r>
              <a:rPr sz="4850" spc="-254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p</a:t>
            </a:r>
            <a:r>
              <a:rPr sz="4850" spc="-204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h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445" dirty="0">
                <a:solidFill>
                  <a:srgbClr val="1A0166"/>
                </a:solidFill>
                <a:latin typeface="Verdana"/>
                <a:cs typeface="Verdana"/>
              </a:rPr>
              <a:t>g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15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295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b</a:t>
            </a:r>
            <a:r>
              <a:rPr sz="4850" spc="-204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p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455" dirty="0">
                <a:solidFill>
                  <a:srgbClr val="1A0166"/>
                </a:solidFill>
                <a:latin typeface="Verdana"/>
                <a:cs typeface="Verdana"/>
              </a:rPr>
              <a:t>m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425" dirty="0">
                <a:solidFill>
                  <a:srgbClr val="1A0166"/>
                </a:solidFill>
                <a:latin typeface="Verdana"/>
                <a:cs typeface="Verdana"/>
              </a:rPr>
              <a:t>.  </a:t>
            </a:r>
            <a:r>
              <a:rPr sz="4850" spc="30" dirty="0">
                <a:solidFill>
                  <a:srgbClr val="1A0166"/>
                </a:solidFill>
                <a:latin typeface="Verdana"/>
                <a:cs typeface="Verdana"/>
              </a:rPr>
              <a:t>P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p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u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295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h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130" dirty="0">
                <a:solidFill>
                  <a:srgbClr val="1A0166"/>
                </a:solidFill>
                <a:latin typeface="Verdana"/>
                <a:cs typeface="Verdana"/>
              </a:rPr>
              <a:t>f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440" dirty="0">
                <a:solidFill>
                  <a:srgbClr val="1A0166"/>
                </a:solidFill>
                <a:latin typeface="Verdana"/>
                <a:cs typeface="Verdana"/>
              </a:rPr>
              <a:t>g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190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455" dirty="0">
                <a:solidFill>
                  <a:srgbClr val="1A0166"/>
                </a:solidFill>
                <a:latin typeface="Verdana"/>
                <a:cs typeface="Verdana"/>
              </a:rPr>
              <a:t>m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445" dirty="0">
                <a:solidFill>
                  <a:srgbClr val="1A0166"/>
                </a:solidFill>
                <a:latin typeface="Verdana"/>
                <a:cs typeface="Verdana"/>
              </a:rPr>
              <a:t>g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434" dirty="0">
                <a:solidFill>
                  <a:srgbClr val="1A0166"/>
                </a:solidFill>
                <a:latin typeface="Verdana"/>
                <a:cs typeface="Verdana"/>
              </a:rPr>
              <a:t>.</a:t>
            </a:r>
            <a:endParaRPr sz="48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0"/>
              </a:spcBef>
            </a:pPr>
            <a:r>
              <a:rPr sz="4850" spc="-225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ffe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15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295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h</a:t>
            </a:r>
            <a:r>
              <a:rPr sz="4850" spc="-204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u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15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125" dirty="0">
                <a:solidFill>
                  <a:srgbClr val="1A0166"/>
                </a:solidFill>
                <a:latin typeface="Verdana"/>
                <a:cs typeface="Verdana"/>
              </a:rPr>
              <a:t>f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20" dirty="0">
                <a:solidFill>
                  <a:srgbClr val="1A0166"/>
                </a:solidFill>
                <a:latin typeface="Verdana"/>
                <a:cs typeface="Verdana"/>
              </a:rPr>
              <a:t>w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434" dirty="0">
                <a:solidFill>
                  <a:srgbClr val="1A0166"/>
                </a:solidFill>
                <a:latin typeface="Verdana"/>
                <a:cs typeface="Verdana"/>
              </a:rPr>
              <a:t>.</a:t>
            </a:r>
            <a:endParaRPr sz="4850">
              <a:latin typeface="Verdana"/>
              <a:cs typeface="Verdana"/>
            </a:endParaRPr>
          </a:p>
          <a:p>
            <a:pPr marL="12700" marR="5080" algn="just">
              <a:lnSpc>
                <a:spcPct val="100499"/>
              </a:lnSpc>
            </a:pPr>
            <a:r>
              <a:rPr sz="4850" spc="-35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h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nn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5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b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k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440" dirty="0">
                <a:solidFill>
                  <a:srgbClr val="1A0166"/>
                </a:solidFill>
                <a:latin typeface="Verdana"/>
                <a:cs typeface="Verdana"/>
              </a:rPr>
              <a:t>g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b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u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204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125" dirty="0">
                <a:solidFill>
                  <a:srgbClr val="1A0166"/>
                </a:solidFill>
                <a:latin typeface="Verdana"/>
                <a:cs typeface="Verdana"/>
              </a:rPr>
              <a:t>f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h</a:t>
            </a:r>
            <a:r>
              <a:rPr sz="4850" spc="-204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30" dirty="0">
                <a:solidFill>
                  <a:srgbClr val="1A0166"/>
                </a:solidFill>
                <a:latin typeface="Verdana"/>
                <a:cs typeface="Verdana"/>
              </a:rPr>
              <a:t>f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ll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440" dirty="0">
                <a:solidFill>
                  <a:srgbClr val="1A0166"/>
                </a:solidFill>
                <a:latin typeface="Verdana"/>
                <a:cs typeface="Verdana"/>
              </a:rPr>
              <a:t>g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125" dirty="0">
                <a:solidFill>
                  <a:srgbClr val="1A0166"/>
                </a:solidFill>
                <a:latin typeface="Verdana"/>
                <a:cs typeface="Verdana"/>
              </a:rPr>
              <a:t>f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k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425" dirty="0">
                <a:solidFill>
                  <a:srgbClr val="1A0166"/>
                </a:solidFill>
                <a:latin typeface="Verdana"/>
                <a:cs typeface="Verdana"/>
              </a:rPr>
              <a:t>.  </a:t>
            </a:r>
            <a:r>
              <a:rPr sz="4850" spc="-95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4850" spc="-15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h</a:t>
            </a:r>
            <a:r>
              <a:rPr sz="4850" spc="-204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470" dirty="0">
                <a:solidFill>
                  <a:srgbClr val="1A0166"/>
                </a:solidFill>
                <a:latin typeface="Verdana"/>
                <a:cs typeface="Verdana"/>
              </a:rPr>
              <a:t>v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295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4850" spc="-125" dirty="0">
                <a:solidFill>
                  <a:srgbClr val="1A0166"/>
                </a:solidFill>
                <a:latin typeface="Verdana"/>
                <a:cs typeface="Verdana"/>
              </a:rPr>
              <a:t>f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470" dirty="0">
                <a:solidFill>
                  <a:srgbClr val="1A0166"/>
                </a:solidFill>
                <a:latin typeface="Verdana"/>
                <a:cs typeface="Verdana"/>
              </a:rPr>
              <a:t>v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280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20" dirty="0">
                <a:solidFill>
                  <a:srgbClr val="1A0166"/>
                </a:solidFill>
                <a:latin typeface="Verdana"/>
                <a:cs typeface="Verdana"/>
              </a:rPr>
              <a:t>w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20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28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4850" spc="-434" dirty="0">
                <a:solidFill>
                  <a:srgbClr val="1A0166"/>
                </a:solidFill>
                <a:latin typeface="Verdana"/>
                <a:cs typeface="Verdana"/>
              </a:rPr>
              <a:t>,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20" dirty="0">
                <a:solidFill>
                  <a:srgbClr val="1A0166"/>
                </a:solidFill>
                <a:latin typeface="Verdana"/>
                <a:cs typeface="Verdana"/>
              </a:rPr>
              <a:t>w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h</a:t>
            </a:r>
            <a:r>
              <a:rPr sz="4850" spc="-114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295" dirty="0">
                <a:solidFill>
                  <a:srgbClr val="1A0166"/>
                </a:solidFill>
                <a:latin typeface="Verdana"/>
                <a:cs typeface="Verdana"/>
              </a:rPr>
              <a:t>h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n  </a:t>
            </a:r>
            <a:r>
              <a:rPr sz="4850" spc="-7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300" dirty="0">
                <a:solidFill>
                  <a:srgbClr val="1A0166"/>
                </a:solidFill>
                <a:latin typeface="Verdana"/>
                <a:cs typeface="Verdana"/>
              </a:rPr>
              <a:t>u</a:t>
            </a:r>
            <a:r>
              <a:rPr sz="4850" spc="-15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204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130" dirty="0">
                <a:solidFill>
                  <a:srgbClr val="1A0166"/>
                </a:solidFill>
                <a:latin typeface="Verdana"/>
                <a:cs typeface="Verdana"/>
              </a:rPr>
              <a:t>f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4850" spc="-215" dirty="0">
                <a:solidFill>
                  <a:srgbClr val="1A0166"/>
                </a:solidFill>
                <a:latin typeface="Verdana"/>
                <a:cs typeface="Verdana"/>
              </a:rPr>
              <a:t>oo</a:t>
            </a:r>
            <a:r>
              <a:rPr sz="4850" spc="-195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4850" spc="-15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31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4850" spc="-15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4850" spc="-55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4850" spc="-220" dirty="0">
                <a:solidFill>
                  <a:srgbClr val="1A0166"/>
                </a:solidFill>
                <a:latin typeface="Verdana"/>
                <a:cs typeface="Verdana"/>
              </a:rPr>
              <a:t>w</a:t>
            </a:r>
            <a:r>
              <a:rPr sz="4850" spc="-21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4850" spc="-10" dirty="0">
                <a:solidFill>
                  <a:srgbClr val="1A0166"/>
                </a:solidFill>
                <a:latin typeface="Verdana"/>
                <a:cs typeface="Verdana"/>
              </a:rPr>
              <a:t>ll</a:t>
            </a:r>
            <a:r>
              <a:rPr sz="4850" spc="-434" dirty="0">
                <a:solidFill>
                  <a:srgbClr val="1A0166"/>
                </a:solidFill>
                <a:latin typeface="Verdana"/>
                <a:cs typeface="Verdana"/>
              </a:rPr>
              <a:t>.</a:t>
            </a:r>
            <a:endParaRPr sz="4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673" y="854156"/>
            <a:ext cx="8351120" cy="94327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460" y="538226"/>
            <a:ext cx="946531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P</a:t>
            </a:r>
            <a:r>
              <a:rPr spc="-810" dirty="0"/>
              <a:t>R</a:t>
            </a:r>
            <a:r>
              <a:rPr spc="-295" dirty="0"/>
              <a:t>O</a:t>
            </a:r>
            <a:r>
              <a:rPr spc="-565" dirty="0"/>
              <a:t>P</a:t>
            </a:r>
            <a:r>
              <a:rPr spc="-295" dirty="0"/>
              <a:t>O</a:t>
            </a:r>
            <a:r>
              <a:rPr spc="-470" dirty="0"/>
              <a:t>S</a:t>
            </a:r>
            <a:r>
              <a:rPr spc="-675" dirty="0"/>
              <a:t>E</a:t>
            </a:r>
            <a:r>
              <a:rPr spc="-235" dirty="0"/>
              <a:t>D</a:t>
            </a:r>
            <a:r>
              <a:rPr spc="-245" dirty="0"/>
              <a:t> </a:t>
            </a:r>
            <a:r>
              <a:rPr spc="-470" dirty="0"/>
              <a:t>S</a:t>
            </a:r>
            <a:r>
              <a:rPr spc="-295" dirty="0"/>
              <a:t>O</a:t>
            </a:r>
            <a:r>
              <a:rPr spc="-190" dirty="0"/>
              <a:t>L</a:t>
            </a:r>
            <a:r>
              <a:rPr spc="-265" dirty="0"/>
              <a:t>U</a:t>
            </a:r>
            <a:r>
              <a:rPr spc="-150" dirty="0"/>
              <a:t>T</a:t>
            </a:r>
            <a:r>
              <a:rPr spc="-245" dirty="0"/>
              <a:t>I</a:t>
            </a:r>
            <a:r>
              <a:rPr spc="-295" dirty="0"/>
              <a:t>O</a:t>
            </a:r>
            <a:r>
              <a:rPr spc="-75" dirty="0"/>
              <a:t>N</a:t>
            </a:r>
            <a:r>
              <a:rPr spc="-465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082" y="2755349"/>
            <a:ext cx="176855" cy="1768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2082" y="4313438"/>
            <a:ext cx="176855" cy="1768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2082" y="5030687"/>
            <a:ext cx="176855" cy="1768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2082" y="5747936"/>
            <a:ext cx="176855" cy="1768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082" y="6465184"/>
            <a:ext cx="176855" cy="1768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2082" y="7899682"/>
            <a:ext cx="176855" cy="1768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2082" y="8616931"/>
            <a:ext cx="176855" cy="17685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0" marR="1427480" indent="120650">
              <a:lnSpc>
                <a:spcPct val="116199"/>
              </a:lnSpc>
              <a:spcBef>
                <a:spcPts val="100"/>
              </a:spcBef>
            </a:pPr>
            <a:r>
              <a:rPr spc="-229" dirty="0"/>
              <a:t>An</a:t>
            </a:r>
            <a:r>
              <a:rPr spc="-470" dirty="0"/>
              <a:t> </a:t>
            </a:r>
            <a:r>
              <a:rPr spc="-229" dirty="0"/>
              <a:t>early</a:t>
            </a:r>
            <a:r>
              <a:rPr spc="-465" dirty="0"/>
              <a:t> </a:t>
            </a:r>
            <a:r>
              <a:rPr spc="-260" dirty="0"/>
              <a:t>warning</a:t>
            </a:r>
            <a:r>
              <a:rPr spc="-470" dirty="0"/>
              <a:t> </a:t>
            </a:r>
            <a:r>
              <a:rPr spc="-250" dirty="0"/>
              <a:t>system</a:t>
            </a:r>
            <a:r>
              <a:rPr spc="-465" dirty="0"/>
              <a:t> </a:t>
            </a:r>
            <a:r>
              <a:rPr spc="-190" dirty="0"/>
              <a:t>solves</a:t>
            </a:r>
            <a:r>
              <a:rPr spc="-465" dirty="0"/>
              <a:t> </a:t>
            </a:r>
            <a:r>
              <a:rPr spc="-180" dirty="0"/>
              <a:t>this</a:t>
            </a:r>
            <a:r>
              <a:rPr spc="-470" dirty="0"/>
              <a:t> </a:t>
            </a:r>
            <a:r>
              <a:rPr spc="-204" dirty="0"/>
              <a:t>purpose</a:t>
            </a:r>
            <a:r>
              <a:rPr spc="-465" dirty="0"/>
              <a:t> </a:t>
            </a:r>
            <a:r>
              <a:rPr spc="-250" dirty="0"/>
              <a:t>preventing</a:t>
            </a:r>
            <a:r>
              <a:rPr spc="-465" dirty="0"/>
              <a:t> </a:t>
            </a:r>
            <a:r>
              <a:rPr spc="-130" dirty="0"/>
              <a:t>loss</a:t>
            </a:r>
            <a:r>
              <a:rPr spc="-470" dirty="0"/>
              <a:t> </a:t>
            </a:r>
            <a:r>
              <a:rPr spc="-160" dirty="0"/>
              <a:t>of </a:t>
            </a:r>
            <a:r>
              <a:rPr spc="-1410" dirty="0"/>
              <a:t> </a:t>
            </a:r>
            <a:r>
              <a:rPr spc="-190" dirty="0"/>
              <a:t>significant</a:t>
            </a:r>
            <a:r>
              <a:rPr spc="-475" dirty="0"/>
              <a:t> </a:t>
            </a:r>
            <a:r>
              <a:rPr spc="-250" dirty="0"/>
              <a:t>mass</a:t>
            </a:r>
            <a:r>
              <a:rPr spc="-475" dirty="0"/>
              <a:t> </a:t>
            </a:r>
            <a:r>
              <a:rPr spc="-160" dirty="0"/>
              <a:t>of</a:t>
            </a:r>
            <a:r>
              <a:rPr spc="-475" dirty="0"/>
              <a:t> </a:t>
            </a:r>
            <a:r>
              <a:rPr spc="-305" dirty="0"/>
              <a:t>human</a:t>
            </a:r>
            <a:r>
              <a:rPr spc="-470" dirty="0"/>
              <a:t> </a:t>
            </a:r>
            <a:r>
              <a:rPr spc="-180" dirty="0"/>
              <a:t>lives</a:t>
            </a:r>
            <a:r>
              <a:rPr spc="-475" dirty="0"/>
              <a:t> </a:t>
            </a:r>
            <a:r>
              <a:rPr spc="-215" dirty="0"/>
              <a:t>as</a:t>
            </a:r>
            <a:r>
              <a:rPr spc="-475" dirty="0"/>
              <a:t> </a:t>
            </a:r>
            <a:r>
              <a:rPr spc="-114" dirty="0"/>
              <a:t>well</a:t>
            </a:r>
            <a:r>
              <a:rPr spc="-470" dirty="0"/>
              <a:t> </a:t>
            </a:r>
            <a:r>
              <a:rPr spc="-215" dirty="0"/>
              <a:t>as</a:t>
            </a:r>
            <a:r>
              <a:rPr spc="-475" dirty="0"/>
              <a:t> </a:t>
            </a:r>
            <a:r>
              <a:rPr spc="-250" dirty="0"/>
              <a:t>property.</a:t>
            </a:r>
          </a:p>
          <a:p>
            <a:pPr marL="895350">
              <a:lnSpc>
                <a:spcPct val="100000"/>
              </a:lnSpc>
              <a:spcBef>
                <a:spcPts val="1760"/>
              </a:spcBef>
            </a:pPr>
            <a:r>
              <a:rPr spc="-195" dirty="0"/>
              <a:t>H</a:t>
            </a:r>
            <a:r>
              <a:rPr spc="-280" dirty="0"/>
              <a:t>a</a:t>
            </a:r>
            <a:r>
              <a:rPr spc="-260" dirty="0"/>
              <a:t>z</a:t>
            </a:r>
            <a:r>
              <a:rPr spc="-280" dirty="0"/>
              <a:t>a</a:t>
            </a:r>
            <a:r>
              <a:rPr spc="-254" dirty="0"/>
              <a:t>r</a:t>
            </a:r>
            <a:r>
              <a:rPr spc="-180" dirty="0"/>
              <a:t>d</a:t>
            </a:r>
            <a:r>
              <a:rPr spc="-475" dirty="0"/>
              <a:t> </a:t>
            </a:r>
            <a:r>
              <a:rPr spc="-140" dirty="0"/>
              <a:t>M</a:t>
            </a:r>
            <a:r>
              <a:rPr spc="-280" dirty="0"/>
              <a:t>a</a:t>
            </a:r>
            <a:r>
              <a:rPr spc="-185" dirty="0"/>
              <a:t>pp</a:t>
            </a:r>
            <a:r>
              <a:rPr spc="-110" dirty="0"/>
              <a:t>i</a:t>
            </a:r>
            <a:r>
              <a:rPr spc="-275" dirty="0"/>
              <a:t>n</a:t>
            </a:r>
            <a:r>
              <a:rPr spc="-390" dirty="0"/>
              <a:t>g</a:t>
            </a:r>
            <a:r>
              <a:rPr spc="-475" dirty="0"/>
              <a:t> </a:t>
            </a:r>
            <a:r>
              <a:rPr spc="-280" dirty="0"/>
              <a:t>a</a:t>
            </a:r>
            <a:r>
              <a:rPr spc="-275" dirty="0"/>
              <a:t>n</a:t>
            </a:r>
            <a:r>
              <a:rPr spc="-180" dirty="0"/>
              <a:t>d</a:t>
            </a:r>
            <a:r>
              <a:rPr spc="-475" dirty="0"/>
              <a:t> </a:t>
            </a:r>
            <a:r>
              <a:rPr spc="-110" dirty="0"/>
              <a:t>i</a:t>
            </a:r>
            <a:r>
              <a:rPr spc="-185" dirty="0"/>
              <a:t>d</a:t>
            </a:r>
            <a:r>
              <a:rPr spc="-200" dirty="0"/>
              <a:t>e</a:t>
            </a:r>
            <a:r>
              <a:rPr spc="-275" dirty="0"/>
              <a:t>n</a:t>
            </a:r>
            <a:r>
              <a:rPr spc="-185" dirty="0"/>
              <a:t>t</a:t>
            </a:r>
            <a:r>
              <a:rPr spc="-110" dirty="0"/>
              <a:t>i</a:t>
            </a:r>
            <a:r>
              <a:rPr spc="-120" dirty="0"/>
              <a:t>f</a:t>
            </a:r>
            <a:r>
              <a:rPr spc="-390" dirty="0"/>
              <a:t>y</a:t>
            </a:r>
            <a:r>
              <a:rPr spc="-110" dirty="0"/>
              <a:t>i</a:t>
            </a:r>
            <a:r>
              <a:rPr spc="-275" dirty="0"/>
              <a:t>n</a:t>
            </a:r>
            <a:r>
              <a:rPr spc="-390" dirty="0"/>
              <a:t>g</a:t>
            </a:r>
            <a:r>
              <a:rPr spc="-475" dirty="0"/>
              <a:t> </a:t>
            </a:r>
            <a:r>
              <a:rPr spc="-185" dirty="0"/>
              <a:t>t</a:t>
            </a:r>
            <a:r>
              <a:rPr spc="-275" dirty="0"/>
              <a:t>h</a:t>
            </a:r>
            <a:r>
              <a:rPr spc="-195" dirty="0"/>
              <a:t>e</a:t>
            </a:r>
            <a:r>
              <a:rPr spc="-475" dirty="0"/>
              <a:t> </a:t>
            </a:r>
            <a:r>
              <a:rPr spc="-280" dirty="0"/>
              <a:t>a</a:t>
            </a:r>
            <a:r>
              <a:rPr spc="-254" dirty="0"/>
              <a:t>r</a:t>
            </a:r>
            <a:r>
              <a:rPr spc="-200" dirty="0"/>
              <a:t>e</a:t>
            </a:r>
            <a:r>
              <a:rPr spc="-275" dirty="0"/>
              <a:t>a</a:t>
            </a:r>
          </a:p>
          <a:p>
            <a:pPr marL="895350" marR="213995">
              <a:lnSpc>
                <a:spcPct val="116199"/>
              </a:lnSpc>
            </a:pPr>
            <a:r>
              <a:rPr spc="-180" dirty="0"/>
              <a:t>Restriction</a:t>
            </a:r>
            <a:r>
              <a:rPr spc="-470" dirty="0"/>
              <a:t> </a:t>
            </a:r>
            <a:r>
              <a:rPr spc="-235" dirty="0"/>
              <a:t>on</a:t>
            </a:r>
            <a:r>
              <a:rPr spc="-470" dirty="0"/>
              <a:t> </a:t>
            </a:r>
            <a:r>
              <a:rPr spc="-220" dirty="0"/>
              <a:t>the</a:t>
            </a:r>
            <a:r>
              <a:rPr spc="-465" dirty="0"/>
              <a:t> </a:t>
            </a:r>
            <a:r>
              <a:rPr spc="-190" dirty="0"/>
              <a:t>construction</a:t>
            </a:r>
            <a:r>
              <a:rPr spc="-470" dirty="0"/>
              <a:t> </a:t>
            </a:r>
            <a:r>
              <a:rPr spc="-190" dirty="0"/>
              <a:t>in</a:t>
            </a:r>
            <a:r>
              <a:rPr spc="-465" dirty="0"/>
              <a:t> </a:t>
            </a:r>
            <a:r>
              <a:rPr spc="-220" dirty="0"/>
              <a:t>the</a:t>
            </a:r>
            <a:r>
              <a:rPr spc="-470" dirty="0"/>
              <a:t> </a:t>
            </a:r>
            <a:r>
              <a:rPr spc="-235" dirty="0"/>
              <a:t>risky</a:t>
            </a:r>
            <a:r>
              <a:rPr spc="-470" dirty="0"/>
              <a:t> </a:t>
            </a:r>
            <a:r>
              <a:rPr spc="-235" dirty="0"/>
              <a:t>areas</a:t>
            </a:r>
            <a:r>
              <a:rPr spc="-465" dirty="0"/>
              <a:t> </a:t>
            </a:r>
            <a:r>
              <a:rPr spc="-185" dirty="0"/>
              <a:t>should</a:t>
            </a:r>
            <a:r>
              <a:rPr spc="-470" dirty="0"/>
              <a:t> </a:t>
            </a:r>
            <a:r>
              <a:rPr spc="-190" dirty="0"/>
              <a:t>be</a:t>
            </a:r>
            <a:r>
              <a:rPr spc="-465" dirty="0"/>
              <a:t> </a:t>
            </a:r>
            <a:r>
              <a:rPr spc="-229" dirty="0"/>
              <a:t>imposed. </a:t>
            </a:r>
            <a:r>
              <a:rPr spc="-1410" dirty="0"/>
              <a:t> </a:t>
            </a:r>
            <a:r>
              <a:rPr spc="-185" dirty="0"/>
              <a:t>A</a:t>
            </a:r>
            <a:r>
              <a:rPr spc="-120" dirty="0"/>
              <a:t>ff</a:t>
            </a:r>
            <a:r>
              <a:rPr spc="-204" dirty="0"/>
              <a:t>o</a:t>
            </a:r>
            <a:r>
              <a:rPr spc="-254" dirty="0"/>
              <a:t>r</a:t>
            </a:r>
            <a:r>
              <a:rPr spc="-200" dirty="0"/>
              <a:t>e</a:t>
            </a:r>
            <a:r>
              <a:rPr spc="-150" dirty="0"/>
              <a:t>s</a:t>
            </a:r>
            <a:r>
              <a:rPr spc="-185" dirty="0"/>
              <a:t>t</a:t>
            </a:r>
            <a:r>
              <a:rPr spc="-280" dirty="0"/>
              <a:t>a</a:t>
            </a:r>
            <a:r>
              <a:rPr spc="-185" dirty="0"/>
              <a:t>t</a:t>
            </a:r>
            <a:r>
              <a:rPr spc="-110" dirty="0"/>
              <a:t>i</a:t>
            </a:r>
            <a:r>
              <a:rPr spc="-204" dirty="0"/>
              <a:t>o</a:t>
            </a:r>
            <a:r>
              <a:rPr spc="-270" dirty="0"/>
              <a:t>n</a:t>
            </a:r>
            <a:r>
              <a:rPr spc="-475" dirty="0"/>
              <a:t> </a:t>
            </a:r>
            <a:r>
              <a:rPr spc="-185" dirty="0"/>
              <a:t>p</a:t>
            </a:r>
            <a:r>
              <a:rPr spc="-254" dirty="0"/>
              <a:t>r</a:t>
            </a:r>
            <a:r>
              <a:rPr spc="-204" dirty="0"/>
              <a:t>o</a:t>
            </a:r>
            <a:r>
              <a:rPr spc="-395" dirty="0"/>
              <a:t>g</a:t>
            </a:r>
            <a:r>
              <a:rPr spc="-254" dirty="0"/>
              <a:t>r</a:t>
            </a:r>
            <a:r>
              <a:rPr spc="-280" dirty="0"/>
              <a:t>a</a:t>
            </a:r>
            <a:r>
              <a:rPr spc="-420" dirty="0"/>
              <a:t>m</a:t>
            </a:r>
            <a:r>
              <a:rPr spc="-145" dirty="0"/>
              <a:t>s</a:t>
            </a:r>
            <a:r>
              <a:rPr spc="-475" dirty="0"/>
              <a:t> </a:t>
            </a:r>
            <a:r>
              <a:rPr spc="-150" dirty="0"/>
              <a:t>s</a:t>
            </a:r>
            <a:r>
              <a:rPr spc="-275" dirty="0"/>
              <a:t>h</a:t>
            </a:r>
            <a:r>
              <a:rPr spc="-204" dirty="0"/>
              <a:t>o</a:t>
            </a:r>
            <a:r>
              <a:rPr spc="-275" dirty="0"/>
              <a:t>u</a:t>
            </a:r>
            <a:r>
              <a:rPr spc="-20" dirty="0"/>
              <a:t>l</a:t>
            </a:r>
            <a:r>
              <a:rPr spc="-180" dirty="0"/>
              <a:t>d</a:t>
            </a:r>
            <a:r>
              <a:rPr spc="-475" dirty="0"/>
              <a:t> </a:t>
            </a:r>
            <a:r>
              <a:rPr spc="-185" dirty="0"/>
              <a:t>t</a:t>
            </a:r>
            <a:r>
              <a:rPr spc="-280" dirty="0"/>
              <a:t>a</a:t>
            </a:r>
            <a:r>
              <a:rPr spc="-275" dirty="0"/>
              <a:t>k</a:t>
            </a:r>
            <a:r>
              <a:rPr spc="-195" dirty="0"/>
              <a:t>e</a:t>
            </a:r>
            <a:r>
              <a:rPr spc="-475" dirty="0"/>
              <a:t> </a:t>
            </a:r>
            <a:r>
              <a:rPr spc="-185" dirty="0"/>
              <a:t>p</a:t>
            </a:r>
            <a:r>
              <a:rPr spc="-20" dirty="0"/>
              <a:t>l</a:t>
            </a:r>
            <a:r>
              <a:rPr spc="-280" dirty="0"/>
              <a:t>a</a:t>
            </a:r>
            <a:r>
              <a:rPr spc="-85" dirty="0"/>
              <a:t>c</a:t>
            </a:r>
            <a:r>
              <a:rPr spc="-195" dirty="0"/>
              <a:t>e</a:t>
            </a:r>
          </a:p>
          <a:p>
            <a:pPr marL="895350" marR="819150">
              <a:lnSpc>
                <a:spcPct val="116199"/>
              </a:lnSpc>
            </a:pPr>
            <a:r>
              <a:rPr spc="-210" dirty="0"/>
              <a:t>Insurance</a:t>
            </a:r>
            <a:r>
              <a:rPr spc="-475" dirty="0"/>
              <a:t> </a:t>
            </a:r>
            <a:r>
              <a:rPr spc="-135" dirty="0"/>
              <a:t>facilities</a:t>
            </a:r>
            <a:r>
              <a:rPr spc="-475" dirty="0"/>
              <a:t> </a:t>
            </a:r>
            <a:r>
              <a:rPr spc="-185" dirty="0"/>
              <a:t>should</a:t>
            </a:r>
            <a:r>
              <a:rPr spc="-470" dirty="0"/>
              <a:t> </a:t>
            </a:r>
            <a:r>
              <a:rPr spc="-190" dirty="0"/>
              <a:t>be</a:t>
            </a:r>
            <a:r>
              <a:rPr spc="-475" dirty="0"/>
              <a:t> </a:t>
            </a:r>
            <a:r>
              <a:rPr spc="-245" dirty="0"/>
              <a:t>taken</a:t>
            </a:r>
            <a:r>
              <a:rPr spc="-470" dirty="0"/>
              <a:t> </a:t>
            </a:r>
            <a:r>
              <a:rPr spc="-285" dirty="0"/>
              <a:t>by</a:t>
            </a:r>
            <a:r>
              <a:rPr spc="-475" dirty="0"/>
              <a:t> </a:t>
            </a:r>
            <a:r>
              <a:rPr spc="-220" dirty="0"/>
              <a:t>the</a:t>
            </a:r>
            <a:r>
              <a:rPr spc="-470" dirty="0"/>
              <a:t> </a:t>
            </a:r>
            <a:r>
              <a:rPr spc="-165" dirty="0"/>
              <a:t>people</a:t>
            </a:r>
            <a:r>
              <a:rPr spc="-475" dirty="0"/>
              <a:t> </a:t>
            </a:r>
            <a:r>
              <a:rPr spc="-190" dirty="0"/>
              <a:t>to</a:t>
            </a:r>
            <a:r>
              <a:rPr spc="-470" dirty="0"/>
              <a:t> </a:t>
            </a:r>
            <a:r>
              <a:rPr spc="-170" dirty="0"/>
              <a:t>deal</a:t>
            </a:r>
            <a:r>
              <a:rPr spc="-475" dirty="0"/>
              <a:t> </a:t>
            </a:r>
            <a:r>
              <a:rPr spc="-195" dirty="0"/>
              <a:t>with</a:t>
            </a:r>
            <a:r>
              <a:rPr spc="-470" dirty="0"/>
              <a:t> </a:t>
            </a:r>
            <a:r>
              <a:rPr spc="-220" dirty="0"/>
              <a:t>the </a:t>
            </a:r>
            <a:r>
              <a:rPr spc="-1410" dirty="0"/>
              <a:t> </a:t>
            </a:r>
            <a:r>
              <a:rPr spc="-180" dirty="0"/>
              <a:t>loss.</a:t>
            </a:r>
          </a:p>
          <a:p>
            <a:pPr marL="895350">
              <a:lnSpc>
                <a:spcPct val="100000"/>
              </a:lnSpc>
              <a:spcBef>
                <a:spcPts val="790"/>
              </a:spcBef>
            </a:pPr>
            <a:r>
              <a:rPr spc="-210" dirty="0"/>
              <a:t>Terrace</a:t>
            </a:r>
            <a:r>
              <a:rPr spc="-475" dirty="0"/>
              <a:t> </a:t>
            </a:r>
            <a:r>
              <a:rPr spc="-265" dirty="0"/>
              <a:t>farming</a:t>
            </a:r>
            <a:r>
              <a:rPr spc="-475" dirty="0"/>
              <a:t> </a:t>
            </a:r>
            <a:r>
              <a:rPr spc="-185" dirty="0"/>
              <a:t>should</a:t>
            </a:r>
            <a:r>
              <a:rPr spc="-475" dirty="0"/>
              <a:t> </a:t>
            </a:r>
            <a:r>
              <a:rPr spc="-190" dirty="0"/>
              <a:t>be</a:t>
            </a:r>
            <a:r>
              <a:rPr spc="-475" dirty="0"/>
              <a:t> </a:t>
            </a:r>
            <a:r>
              <a:rPr spc="-204" dirty="0"/>
              <a:t>adopted</a:t>
            </a:r>
            <a:r>
              <a:rPr spc="-475" dirty="0"/>
              <a:t> </a:t>
            </a:r>
            <a:r>
              <a:rPr spc="-190" dirty="0"/>
              <a:t>in</a:t>
            </a:r>
            <a:r>
              <a:rPr spc="-475" dirty="0"/>
              <a:t> </a:t>
            </a:r>
            <a:r>
              <a:rPr spc="-160" dirty="0"/>
              <a:t>hilly</a:t>
            </a:r>
            <a:r>
              <a:rPr spc="-475" dirty="0"/>
              <a:t> </a:t>
            </a:r>
            <a:r>
              <a:rPr spc="-254" dirty="0"/>
              <a:t>areas.</a:t>
            </a:r>
          </a:p>
          <a:p>
            <a:pPr marL="895350">
              <a:lnSpc>
                <a:spcPct val="100000"/>
              </a:lnSpc>
              <a:spcBef>
                <a:spcPts val="785"/>
              </a:spcBef>
            </a:pPr>
            <a:r>
              <a:rPr spc="-200" dirty="0"/>
              <a:t>Response</a:t>
            </a:r>
            <a:r>
              <a:rPr spc="-470" dirty="0"/>
              <a:t> </a:t>
            </a:r>
            <a:r>
              <a:rPr spc="-245" dirty="0"/>
              <a:t>teams</a:t>
            </a:r>
            <a:r>
              <a:rPr spc="-470" dirty="0"/>
              <a:t> </a:t>
            </a:r>
            <a:r>
              <a:rPr spc="-185" dirty="0"/>
              <a:t>should</a:t>
            </a:r>
            <a:r>
              <a:rPr spc="-470" dirty="0"/>
              <a:t> </a:t>
            </a:r>
            <a:r>
              <a:rPr spc="-190" dirty="0"/>
              <a:t>be</a:t>
            </a:r>
            <a:r>
              <a:rPr spc="-470" dirty="0"/>
              <a:t> </a:t>
            </a:r>
            <a:r>
              <a:rPr spc="-185" dirty="0"/>
              <a:t>quick</a:t>
            </a:r>
            <a:r>
              <a:rPr spc="-470" dirty="0"/>
              <a:t> </a:t>
            </a:r>
            <a:r>
              <a:rPr spc="-190" dirty="0"/>
              <a:t>to</a:t>
            </a:r>
            <a:r>
              <a:rPr spc="-470" dirty="0"/>
              <a:t> </a:t>
            </a:r>
            <a:r>
              <a:rPr spc="-170" dirty="0"/>
              <a:t>deal</a:t>
            </a:r>
            <a:r>
              <a:rPr spc="-470" dirty="0"/>
              <a:t> </a:t>
            </a:r>
            <a:r>
              <a:rPr spc="-195" dirty="0"/>
              <a:t>with</a:t>
            </a:r>
            <a:r>
              <a:rPr spc="-470" dirty="0"/>
              <a:t> </a:t>
            </a:r>
            <a:r>
              <a:rPr spc="-160" dirty="0"/>
              <a:t>landslides</a:t>
            </a:r>
            <a:r>
              <a:rPr spc="-470" dirty="0"/>
              <a:t> </a:t>
            </a:r>
            <a:r>
              <a:rPr spc="-114" dirty="0"/>
              <a:t>if</a:t>
            </a:r>
            <a:r>
              <a:rPr spc="-470" dirty="0"/>
              <a:t> </a:t>
            </a:r>
            <a:r>
              <a:rPr spc="-260" dirty="0"/>
              <a:t>they</a:t>
            </a:r>
            <a:r>
              <a:rPr spc="-470" dirty="0"/>
              <a:t> </a:t>
            </a:r>
            <a:r>
              <a:rPr spc="-215" dirty="0"/>
              <a:t>occur.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577756"/>
            <a:ext cx="14600555" cy="2315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7500" b="1" spc="-20" dirty="0">
                <a:solidFill>
                  <a:srgbClr val="180441"/>
                </a:solidFill>
                <a:latin typeface="Trebuchet MS"/>
                <a:cs typeface="Trebuchet MS"/>
              </a:rPr>
              <a:t>I</a:t>
            </a:r>
            <a:r>
              <a:rPr sz="7500" b="1" spc="265" dirty="0">
                <a:solidFill>
                  <a:srgbClr val="180441"/>
                </a:solidFill>
                <a:latin typeface="Trebuchet MS"/>
                <a:cs typeface="Trebuchet MS"/>
              </a:rPr>
              <a:t>D</a:t>
            </a:r>
            <a:r>
              <a:rPr sz="7500" b="1" spc="-15" dirty="0">
                <a:solidFill>
                  <a:srgbClr val="180441"/>
                </a:solidFill>
                <a:latin typeface="Trebuchet MS"/>
                <a:cs typeface="Trebuchet MS"/>
              </a:rPr>
              <a:t>E</a:t>
            </a:r>
            <a:r>
              <a:rPr sz="7500" b="1" spc="240" dirty="0">
                <a:solidFill>
                  <a:srgbClr val="180441"/>
                </a:solidFill>
                <a:latin typeface="Trebuchet MS"/>
                <a:cs typeface="Trebuchet MS"/>
              </a:rPr>
              <a:t>N</a:t>
            </a:r>
            <a:r>
              <a:rPr sz="7500" b="1" spc="-125" dirty="0">
                <a:solidFill>
                  <a:srgbClr val="180441"/>
                </a:solidFill>
                <a:latin typeface="Trebuchet MS"/>
                <a:cs typeface="Trebuchet MS"/>
              </a:rPr>
              <a:t>T</a:t>
            </a:r>
            <a:r>
              <a:rPr sz="7500" b="1" spc="-20" dirty="0">
                <a:solidFill>
                  <a:srgbClr val="180441"/>
                </a:solidFill>
                <a:latin typeface="Trebuchet MS"/>
                <a:cs typeface="Trebuchet MS"/>
              </a:rPr>
              <a:t>I</a:t>
            </a:r>
            <a:r>
              <a:rPr sz="7500" b="1" spc="-545" dirty="0">
                <a:solidFill>
                  <a:srgbClr val="180441"/>
                </a:solidFill>
                <a:latin typeface="Trebuchet MS"/>
                <a:cs typeface="Trebuchet MS"/>
              </a:rPr>
              <a:t>F</a:t>
            </a:r>
            <a:r>
              <a:rPr sz="7500" b="1" spc="-20" dirty="0">
                <a:solidFill>
                  <a:srgbClr val="180441"/>
                </a:solidFill>
                <a:latin typeface="Trebuchet MS"/>
                <a:cs typeface="Trebuchet MS"/>
              </a:rPr>
              <a:t>I</a:t>
            </a:r>
            <a:r>
              <a:rPr sz="7500" b="1" spc="635" dirty="0">
                <a:solidFill>
                  <a:srgbClr val="180441"/>
                </a:solidFill>
                <a:latin typeface="Trebuchet MS"/>
                <a:cs typeface="Trebuchet MS"/>
              </a:rPr>
              <a:t>C</a:t>
            </a:r>
            <a:r>
              <a:rPr sz="7500" b="1" spc="305" dirty="0">
                <a:solidFill>
                  <a:srgbClr val="180441"/>
                </a:solidFill>
                <a:latin typeface="Trebuchet MS"/>
                <a:cs typeface="Trebuchet MS"/>
              </a:rPr>
              <a:t>A</a:t>
            </a:r>
            <a:r>
              <a:rPr sz="7500" b="1" spc="-125" dirty="0">
                <a:solidFill>
                  <a:srgbClr val="180441"/>
                </a:solidFill>
                <a:latin typeface="Trebuchet MS"/>
                <a:cs typeface="Trebuchet MS"/>
              </a:rPr>
              <a:t>T</a:t>
            </a:r>
            <a:r>
              <a:rPr sz="7500" b="1" spc="-20" dirty="0">
                <a:solidFill>
                  <a:srgbClr val="180441"/>
                </a:solidFill>
                <a:latin typeface="Trebuchet MS"/>
                <a:cs typeface="Trebuchet MS"/>
              </a:rPr>
              <a:t>I</a:t>
            </a:r>
            <a:r>
              <a:rPr sz="7500" b="1" spc="150" dirty="0">
                <a:solidFill>
                  <a:srgbClr val="180441"/>
                </a:solidFill>
                <a:latin typeface="Trebuchet MS"/>
                <a:cs typeface="Trebuchet MS"/>
              </a:rPr>
              <a:t>O</a:t>
            </a:r>
            <a:r>
              <a:rPr sz="7500" b="1" spc="245" dirty="0">
                <a:solidFill>
                  <a:srgbClr val="180441"/>
                </a:solidFill>
                <a:latin typeface="Trebuchet MS"/>
                <a:cs typeface="Trebuchet MS"/>
              </a:rPr>
              <a:t>N</a:t>
            </a:r>
            <a:r>
              <a:rPr sz="7500" b="1" spc="-530" dirty="0">
                <a:solidFill>
                  <a:srgbClr val="180441"/>
                </a:solidFill>
                <a:latin typeface="Trebuchet MS"/>
                <a:cs typeface="Trebuchet MS"/>
              </a:rPr>
              <a:t> </a:t>
            </a:r>
            <a:r>
              <a:rPr sz="7500" b="1" spc="150" dirty="0">
                <a:solidFill>
                  <a:srgbClr val="180441"/>
                </a:solidFill>
                <a:latin typeface="Trebuchet MS"/>
                <a:cs typeface="Trebuchet MS"/>
              </a:rPr>
              <a:t>O</a:t>
            </a:r>
            <a:r>
              <a:rPr sz="7500" b="1" spc="-540" dirty="0">
                <a:solidFill>
                  <a:srgbClr val="180441"/>
                </a:solidFill>
                <a:latin typeface="Trebuchet MS"/>
                <a:cs typeface="Trebuchet MS"/>
              </a:rPr>
              <a:t>F</a:t>
            </a:r>
            <a:r>
              <a:rPr sz="7500" b="1" spc="-530" dirty="0">
                <a:solidFill>
                  <a:srgbClr val="180441"/>
                </a:solidFill>
                <a:latin typeface="Trebuchet MS"/>
                <a:cs typeface="Trebuchet MS"/>
              </a:rPr>
              <a:t> </a:t>
            </a:r>
            <a:r>
              <a:rPr sz="7500" b="1" spc="65" dirty="0">
                <a:solidFill>
                  <a:srgbClr val="180441"/>
                </a:solidFill>
                <a:latin typeface="Trebuchet MS"/>
                <a:cs typeface="Trebuchet MS"/>
              </a:rPr>
              <a:t>U</a:t>
            </a:r>
            <a:r>
              <a:rPr sz="7500" b="1" spc="-15" dirty="0">
                <a:solidFill>
                  <a:srgbClr val="180441"/>
                </a:solidFill>
                <a:latin typeface="Trebuchet MS"/>
                <a:cs typeface="Trebuchet MS"/>
              </a:rPr>
              <a:t>R</a:t>
            </a:r>
            <a:r>
              <a:rPr sz="7500" b="1" spc="225" dirty="0">
                <a:solidFill>
                  <a:srgbClr val="180441"/>
                </a:solidFill>
                <a:latin typeface="Trebuchet MS"/>
                <a:cs typeface="Trebuchet MS"/>
              </a:rPr>
              <a:t>B</a:t>
            </a:r>
            <a:r>
              <a:rPr sz="7500" b="1" spc="305" dirty="0">
                <a:solidFill>
                  <a:srgbClr val="180441"/>
                </a:solidFill>
                <a:latin typeface="Trebuchet MS"/>
                <a:cs typeface="Trebuchet MS"/>
              </a:rPr>
              <a:t>A</a:t>
            </a:r>
            <a:r>
              <a:rPr sz="7500" b="1" spc="245" dirty="0">
                <a:solidFill>
                  <a:srgbClr val="180441"/>
                </a:solidFill>
                <a:latin typeface="Trebuchet MS"/>
                <a:cs typeface="Trebuchet MS"/>
              </a:rPr>
              <a:t>N</a:t>
            </a:r>
            <a:r>
              <a:rPr sz="7500" b="1" spc="-530" dirty="0">
                <a:solidFill>
                  <a:srgbClr val="180441"/>
                </a:solidFill>
                <a:latin typeface="Trebuchet MS"/>
                <a:cs typeface="Trebuchet MS"/>
              </a:rPr>
              <a:t> </a:t>
            </a:r>
            <a:r>
              <a:rPr sz="7500" b="1" spc="-20" dirty="0">
                <a:solidFill>
                  <a:srgbClr val="180441"/>
                </a:solidFill>
                <a:latin typeface="Trebuchet MS"/>
                <a:cs typeface="Trebuchet MS"/>
              </a:rPr>
              <a:t>H</a:t>
            </a:r>
            <a:r>
              <a:rPr sz="7500" b="1" spc="-15" dirty="0">
                <a:solidFill>
                  <a:srgbClr val="180441"/>
                </a:solidFill>
                <a:latin typeface="Trebuchet MS"/>
                <a:cs typeface="Trebuchet MS"/>
              </a:rPr>
              <a:t>E</a:t>
            </a:r>
            <a:r>
              <a:rPr sz="7500" b="1" spc="305" dirty="0">
                <a:solidFill>
                  <a:srgbClr val="180441"/>
                </a:solidFill>
                <a:latin typeface="Trebuchet MS"/>
                <a:cs typeface="Trebuchet MS"/>
              </a:rPr>
              <a:t>A</a:t>
            </a:r>
            <a:r>
              <a:rPr sz="7500" b="1" spc="-80" dirty="0">
                <a:solidFill>
                  <a:srgbClr val="180441"/>
                </a:solidFill>
                <a:latin typeface="Trebuchet MS"/>
                <a:cs typeface="Trebuchet MS"/>
              </a:rPr>
              <a:t>T  </a:t>
            </a:r>
            <a:r>
              <a:rPr sz="7500" b="1" spc="229" dirty="0">
                <a:solidFill>
                  <a:srgbClr val="180441"/>
                </a:solidFill>
                <a:latin typeface="Trebuchet MS"/>
                <a:cs typeface="Trebuchet MS"/>
              </a:rPr>
              <a:t>ISLAND</a:t>
            </a:r>
            <a:r>
              <a:rPr sz="7500" b="1" spc="-535" dirty="0">
                <a:solidFill>
                  <a:srgbClr val="180441"/>
                </a:solidFill>
                <a:latin typeface="Trebuchet MS"/>
                <a:cs typeface="Trebuchet MS"/>
              </a:rPr>
              <a:t> </a:t>
            </a:r>
            <a:r>
              <a:rPr sz="7500" b="1" spc="270" dirty="0">
                <a:solidFill>
                  <a:srgbClr val="180441"/>
                </a:solidFill>
                <a:latin typeface="Trebuchet MS"/>
                <a:cs typeface="Trebuchet MS"/>
              </a:rPr>
              <a:t>USING</a:t>
            </a:r>
            <a:r>
              <a:rPr sz="7500" b="1" spc="-535" dirty="0">
                <a:solidFill>
                  <a:srgbClr val="180441"/>
                </a:solidFill>
                <a:latin typeface="Trebuchet MS"/>
                <a:cs typeface="Trebuchet MS"/>
              </a:rPr>
              <a:t> </a:t>
            </a:r>
            <a:r>
              <a:rPr sz="7500" b="1" spc="5" dirty="0">
                <a:solidFill>
                  <a:srgbClr val="180441"/>
                </a:solidFill>
                <a:latin typeface="Trebuchet MS"/>
                <a:cs typeface="Trebuchet MS"/>
              </a:rPr>
              <a:t>IOT</a:t>
            </a:r>
            <a:r>
              <a:rPr sz="7500" b="1" spc="-535" dirty="0">
                <a:solidFill>
                  <a:srgbClr val="180441"/>
                </a:solidFill>
                <a:latin typeface="Trebuchet MS"/>
                <a:cs typeface="Trebuchet MS"/>
              </a:rPr>
              <a:t> </a:t>
            </a:r>
            <a:r>
              <a:rPr sz="7500" b="1" spc="170" dirty="0">
                <a:solidFill>
                  <a:srgbClr val="180441"/>
                </a:solidFill>
                <a:latin typeface="Trebuchet MS"/>
                <a:cs typeface="Trebuchet MS"/>
              </a:rPr>
              <a:t>MONITORING</a:t>
            </a:r>
            <a:endParaRPr sz="7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046" y="1569059"/>
            <a:ext cx="190500" cy="190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36877" y="1276514"/>
            <a:ext cx="2006600" cy="692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50" b="1" spc="30" dirty="0">
                <a:solidFill>
                  <a:srgbClr val="180441"/>
                </a:solidFill>
                <a:latin typeface="Trebuchet MS"/>
                <a:cs typeface="Trebuchet MS"/>
              </a:rPr>
              <a:t>Topic-3</a:t>
            </a:r>
            <a:endParaRPr sz="43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1025" y="3910636"/>
            <a:ext cx="7206889" cy="63762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701" y="312798"/>
            <a:ext cx="394970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15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4923" y="1853880"/>
            <a:ext cx="7342865" cy="8430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878" y="2963759"/>
            <a:ext cx="215954" cy="2159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878" y="3724742"/>
            <a:ext cx="215954" cy="2159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878" y="4485724"/>
            <a:ext cx="215954" cy="21595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878" y="5246706"/>
            <a:ext cx="215954" cy="2159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5878" y="6007689"/>
            <a:ext cx="215954" cy="21595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7875" y="2644506"/>
            <a:ext cx="11570970" cy="383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96515">
              <a:lnSpc>
                <a:spcPct val="100000"/>
              </a:lnSpc>
              <a:spcBef>
                <a:spcPts val="105"/>
              </a:spcBef>
            </a:pPr>
            <a:r>
              <a:rPr sz="5000" spc="-110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5000" spc="-33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5000" spc="-9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5000" spc="-30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5000" spc="-34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5000" spc="-17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5000" spc="-215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25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5000" spc="-33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5000" spc="-30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5000" spc="-480" dirty="0">
                <a:solidFill>
                  <a:srgbClr val="1A0166"/>
                </a:solidFill>
                <a:latin typeface="Verdana"/>
                <a:cs typeface="Verdana"/>
              </a:rPr>
              <a:t>g</a:t>
            </a:r>
            <a:r>
              <a:rPr sz="5000" spc="-465" dirty="0">
                <a:solidFill>
                  <a:srgbClr val="1A0166"/>
                </a:solidFill>
                <a:latin typeface="Verdana"/>
                <a:cs typeface="Verdana"/>
              </a:rPr>
              <a:t>y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390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5000" spc="-33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5000" spc="-17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5000" spc="-415" dirty="0">
                <a:solidFill>
                  <a:srgbClr val="1A0166"/>
                </a:solidFill>
                <a:latin typeface="Verdana"/>
                <a:cs typeface="Verdana"/>
              </a:rPr>
              <a:t>um</a:t>
            </a:r>
            <a:r>
              <a:rPr sz="5000" spc="-220" dirty="0">
                <a:solidFill>
                  <a:srgbClr val="1A0166"/>
                </a:solidFill>
                <a:latin typeface="Verdana"/>
                <a:cs typeface="Verdana"/>
              </a:rPr>
              <a:t>pt</a:t>
            </a:r>
            <a:r>
              <a:rPr sz="5000" spc="-130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5000" spc="-229" dirty="0">
                <a:solidFill>
                  <a:srgbClr val="1A0166"/>
                </a:solidFill>
                <a:latin typeface="Verdana"/>
                <a:cs typeface="Verdana"/>
              </a:rPr>
              <a:t>n  </a:t>
            </a:r>
            <a:r>
              <a:rPr sz="5000" spc="-110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5000" spc="-33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5000" spc="-9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5000" spc="-305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5000" spc="-34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5000" spc="-17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5000" spc="-215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215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5000" spc="-130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5000" spc="-300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220" dirty="0">
                <a:solidFill>
                  <a:srgbClr val="1A0166"/>
                </a:solidFill>
                <a:latin typeface="Verdana"/>
                <a:cs typeface="Verdana"/>
              </a:rPr>
              <a:t>p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5000" spc="-20" dirty="0">
                <a:solidFill>
                  <a:srgbClr val="1A0166"/>
                </a:solidFill>
                <a:latin typeface="Verdana"/>
                <a:cs typeface="Verdana"/>
              </a:rPr>
              <a:t>ll</a:t>
            </a:r>
            <a:r>
              <a:rPr sz="5000" spc="-330" dirty="0">
                <a:solidFill>
                  <a:srgbClr val="1A0166"/>
                </a:solidFill>
                <a:latin typeface="Verdana"/>
                <a:cs typeface="Verdana"/>
              </a:rPr>
              <a:t>u</a:t>
            </a:r>
            <a:r>
              <a:rPr sz="5000" spc="-22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5000" spc="-130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5000" spc="-325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endParaRPr sz="5000">
              <a:latin typeface="Verdana"/>
              <a:cs typeface="Verdana"/>
            </a:endParaRPr>
          </a:p>
          <a:p>
            <a:pPr marL="12700" marR="5080">
              <a:lnSpc>
                <a:spcPts val="5990"/>
              </a:lnSpc>
              <a:spcBef>
                <a:spcPts val="95"/>
              </a:spcBef>
            </a:pPr>
            <a:r>
              <a:rPr sz="5000" spc="10" dirty="0">
                <a:solidFill>
                  <a:srgbClr val="1A0166"/>
                </a:solidFill>
                <a:latin typeface="Verdana"/>
                <a:cs typeface="Verdana"/>
              </a:rPr>
              <a:t>P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5000" spc="-17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5000" spc="-17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500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5000" spc="-34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5000" spc="-33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5000" spc="-480" dirty="0">
                <a:solidFill>
                  <a:srgbClr val="1A0166"/>
                </a:solidFill>
                <a:latin typeface="Verdana"/>
                <a:cs typeface="Verdana"/>
              </a:rPr>
              <a:t>g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5000" spc="-300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22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5000" spc="-235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215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5000" spc="-220" dirty="0">
                <a:solidFill>
                  <a:srgbClr val="1A0166"/>
                </a:solidFill>
                <a:latin typeface="Verdana"/>
                <a:cs typeface="Verdana"/>
              </a:rPr>
              <a:t>q</a:t>
            </a:r>
            <a:r>
              <a:rPr sz="5000" spc="-330" dirty="0">
                <a:solidFill>
                  <a:srgbClr val="1A0166"/>
                </a:solidFill>
                <a:latin typeface="Verdana"/>
                <a:cs typeface="Verdana"/>
              </a:rPr>
              <a:t>u</a:t>
            </a:r>
            <a:r>
              <a:rPr sz="5000" spc="-34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5000" spc="-22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5000" spc="-130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5000" spc="-90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52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5000" spc="-470" dirty="0">
                <a:solidFill>
                  <a:srgbClr val="1A0166"/>
                </a:solidFill>
                <a:latin typeface="Verdana"/>
                <a:cs typeface="Verdana"/>
              </a:rPr>
              <a:t>y</a:t>
            </a:r>
            <a:r>
              <a:rPr sz="5000" spc="-175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5000" spc="-22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5000" spc="-500" dirty="0">
                <a:solidFill>
                  <a:srgbClr val="1A0166"/>
                </a:solidFill>
                <a:latin typeface="Verdana"/>
                <a:cs typeface="Verdana"/>
              </a:rPr>
              <a:t>m</a:t>
            </a:r>
            <a:r>
              <a:rPr sz="5000" spc="-135" dirty="0">
                <a:solidFill>
                  <a:srgbClr val="1A0166"/>
                </a:solidFill>
                <a:latin typeface="Verdana"/>
                <a:cs typeface="Verdana"/>
              </a:rPr>
              <a:t>s  </a:t>
            </a:r>
            <a:r>
              <a:rPr sz="5000" spc="-254" dirty="0">
                <a:solidFill>
                  <a:srgbClr val="1A0166"/>
                </a:solidFill>
                <a:latin typeface="Verdana"/>
                <a:cs typeface="Verdana"/>
              </a:rPr>
              <a:t>Discomfort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295" dirty="0">
                <a:solidFill>
                  <a:srgbClr val="1A0166"/>
                </a:solidFill>
                <a:latin typeface="Verdana"/>
                <a:cs typeface="Verdana"/>
              </a:rPr>
              <a:t>and</a:t>
            </a:r>
            <a:r>
              <a:rPr sz="5000" spc="-57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365" dirty="0">
                <a:solidFill>
                  <a:srgbClr val="1A0166"/>
                </a:solidFill>
                <a:latin typeface="Verdana"/>
                <a:cs typeface="Verdana"/>
              </a:rPr>
              <a:t>Danger</a:t>
            </a:r>
            <a:r>
              <a:rPr sz="5000" spc="-57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229" dirty="0">
                <a:solidFill>
                  <a:srgbClr val="1A0166"/>
                </a:solidFill>
                <a:latin typeface="Verdana"/>
                <a:cs typeface="Verdana"/>
              </a:rPr>
              <a:t>to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345" dirty="0">
                <a:solidFill>
                  <a:srgbClr val="1A0166"/>
                </a:solidFill>
                <a:latin typeface="Verdana"/>
                <a:cs typeface="Verdana"/>
              </a:rPr>
              <a:t>Human</a:t>
            </a:r>
            <a:r>
              <a:rPr sz="5000" spc="-575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229" dirty="0">
                <a:solidFill>
                  <a:srgbClr val="1A0166"/>
                </a:solidFill>
                <a:latin typeface="Verdana"/>
                <a:cs typeface="Verdana"/>
              </a:rPr>
              <a:t>Health </a:t>
            </a:r>
            <a:r>
              <a:rPr sz="5000" spc="-1739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110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5000" spc="-500" dirty="0">
                <a:solidFill>
                  <a:srgbClr val="1A0166"/>
                </a:solidFill>
                <a:latin typeface="Verdana"/>
                <a:cs typeface="Verdana"/>
              </a:rPr>
              <a:t>m</a:t>
            </a:r>
            <a:r>
              <a:rPr sz="5000" spc="-220" dirty="0">
                <a:solidFill>
                  <a:srgbClr val="1A0166"/>
                </a:solidFill>
                <a:latin typeface="Verdana"/>
                <a:cs typeface="Verdana"/>
              </a:rPr>
              <a:t>p</a:t>
            </a:r>
            <a:r>
              <a:rPr sz="5000" spc="-34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5000" spc="-95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5000" spc="-22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5000" spc="-170" dirty="0">
                <a:solidFill>
                  <a:srgbClr val="1A0166"/>
                </a:solidFill>
                <a:latin typeface="Verdana"/>
                <a:cs typeface="Verdana"/>
              </a:rPr>
              <a:t>s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o</a:t>
            </a:r>
            <a:r>
              <a:rPr sz="5000" spc="-325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490" dirty="0">
                <a:solidFill>
                  <a:srgbClr val="1A0166"/>
                </a:solidFill>
                <a:latin typeface="Verdana"/>
                <a:cs typeface="Verdana"/>
              </a:rPr>
              <a:t>W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5000" spc="-34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5000" spc="-22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5000" spc="-330" dirty="0">
                <a:solidFill>
                  <a:srgbClr val="1A0166"/>
                </a:solidFill>
                <a:latin typeface="Verdana"/>
                <a:cs typeface="Verdana"/>
              </a:rPr>
              <a:t>h</a:t>
            </a:r>
            <a:r>
              <a:rPr sz="5000" spc="-240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r>
              <a:rPr sz="5000" spc="-300" dirty="0">
                <a:solidFill>
                  <a:srgbClr val="1A0166"/>
                </a:solidFill>
                <a:latin typeface="Verdana"/>
                <a:cs typeface="Verdana"/>
              </a:rPr>
              <a:t>r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34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5000" spc="-330" dirty="0">
                <a:solidFill>
                  <a:srgbClr val="1A0166"/>
                </a:solidFill>
                <a:latin typeface="Verdana"/>
                <a:cs typeface="Verdana"/>
              </a:rPr>
              <a:t>n</a:t>
            </a:r>
            <a:r>
              <a:rPr sz="5000" spc="-215" dirty="0">
                <a:solidFill>
                  <a:srgbClr val="1A0166"/>
                </a:solidFill>
                <a:latin typeface="Verdana"/>
                <a:cs typeface="Verdana"/>
              </a:rPr>
              <a:t>d</a:t>
            </a:r>
            <a:r>
              <a:rPr sz="5000" spc="-580" dirty="0">
                <a:solidFill>
                  <a:srgbClr val="1A0166"/>
                </a:solidFill>
                <a:latin typeface="Verdana"/>
                <a:cs typeface="Verdana"/>
              </a:rPr>
              <a:t> </a:t>
            </a:r>
            <a:r>
              <a:rPr sz="5000" spc="-390" dirty="0">
                <a:solidFill>
                  <a:srgbClr val="1A0166"/>
                </a:solidFill>
                <a:latin typeface="Verdana"/>
                <a:cs typeface="Verdana"/>
              </a:rPr>
              <a:t>C</a:t>
            </a:r>
            <a:r>
              <a:rPr sz="5000" spc="-20" dirty="0">
                <a:solidFill>
                  <a:srgbClr val="1A0166"/>
                </a:solidFill>
                <a:latin typeface="Verdana"/>
                <a:cs typeface="Verdana"/>
              </a:rPr>
              <a:t>l</a:t>
            </a:r>
            <a:r>
              <a:rPr sz="5000" spc="-130" dirty="0">
                <a:solidFill>
                  <a:srgbClr val="1A0166"/>
                </a:solidFill>
                <a:latin typeface="Verdana"/>
                <a:cs typeface="Verdana"/>
              </a:rPr>
              <a:t>i</a:t>
            </a:r>
            <a:r>
              <a:rPr sz="5000" spc="-500" dirty="0">
                <a:solidFill>
                  <a:srgbClr val="1A0166"/>
                </a:solidFill>
                <a:latin typeface="Verdana"/>
                <a:cs typeface="Verdana"/>
              </a:rPr>
              <a:t>m</a:t>
            </a:r>
            <a:r>
              <a:rPr sz="5000" spc="-340" dirty="0">
                <a:solidFill>
                  <a:srgbClr val="1A0166"/>
                </a:solidFill>
                <a:latin typeface="Verdana"/>
                <a:cs typeface="Verdana"/>
              </a:rPr>
              <a:t>a</a:t>
            </a:r>
            <a:r>
              <a:rPr sz="5000" spc="-220" dirty="0">
                <a:solidFill>
                  <a:srgbClr val="1A0166"/>
                </a:solidFill>
                <a:latin typeface="Verdana"/>
                <a:cs typeface="Verdana"/>
              </a:rPr>
              <a:t>t</a:t>
            </a:r>
            <a:r>
              <a:rPr sz="5000" spc="-235" dirty="0">
                <a:solidFill>
                  <a:srgbClr val="1A0166"/>
                </a:solidFill>
                <a:latin typeface="Verdana"/>
                <a:cs typeface="Verdana"/>
              </a:rPr>
              <a:t>e</a:t>
            </a:r>
            <a:endParaRPr sz="5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CAC7C34C35CE4CAC095B9AC9F8E840" ma:contentTypeVersion="3" ma:contentTypeDescription="Create a new document." ma:contentTypeScope="" ma:versionID="aac04024b19cdf9ff78c0226b0a55687">
  <xsd:schema xmlns:xsd="http://www.w3.org/2001/XMLSchema" xmlns:xs="http://www.w3.org/2001/XMLSchema" xmlns:p="http://schemas.microsoft.com/office/2006/metadata/properties" xmlns:ns2="2da24c3d-797e-4119-81cd-95b35a8ca7ef" targetNamespace="http://schemas.microsoft.com/office/2006/metadata/properties" ma:root="true" ma:fieldsID="8bee2ce774b268255275a60ce5decbb6" ns2:_="">
    <xsd:import namespace="2da24c3d-797e-4119-81cd-95b35a8ca7e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24c3d-797e-4119-81cd-95b35a8ca7e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945D2C-183A-43CB-99C1-D450897085F5}"/>
</file>

<file path=customXml/itemProps2.xml><?xml version="1.0" encoding="utf-8"?>
<ds:datastoreItem xmlns:ds="http://schemas.openxmlformats.org/officeDocument/2006/customXml" ds:itemID="{338186CE-0560-4FAE-BC6C-946EAD45094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318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Lucida Sans Unicode</vt:lpstr>
      <vt:lpstr>Microsoft Sans Serif</vt:lpstr>
      <vt:lpstr>Tahoma</vt:lpstr>
      <vt:lpstr>Trebuchet MS</vt:lpstr>
      <vt:lpstr>Verdana</vt:lpstr>
      <vt:lpstr>Office Theme</vt:lpstr>
      <vt:lpstr>MINI PROJECT  PROPOSAL</vt:lpstr>
      <vt:lpstr>PowerPoint Presentation</vt:lpstr>
      <vt:lpstr>PROBLEM</vt:lpstr>
      <vt:lpstr>PROPOSED SOLUTIONS</vt:lpstr>
      <vt:lpstr>PowerPoint Presentation</vt:lpstr>
      <vt:lpstr>PROBLEM</vt:lpstr>
      <vt:lpstr>PROPOSED SOLUTIONS</vt:lpstr>
      <vt:lpstr>PowerPoint Presentation</vt:lpstr>
      <vt:lpstr>PROBLEM</vt:lpstr>
      <vt:lpstr>PROPOSED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Business Presentation in Dark Blue Pink Abstract Tech Style</dc:title>
  <dc:creator>Anjalidileep Anju</dc:creator>
  <cp:keywords>DAFcnGiN7Kk,BAEdq7Sxvf4</cp:keywords>
  <cp:lastModifiedBy>Anjali Anju</cp:lastModifiedBy>
  <cp:revision>1</cp:revision>
  <dcterms:created xsi:type="dcterms:W3CDTF">2023-03-08T16:52:40Z</dcterms:created>
  <dcterms:modified xsi:type="dcterms:W3CDTF">2023-03-08T16:54:26Z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2023-03-08T00:00:00Z</vt:filetime>
  </property>
</Properties>
</file>