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63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E8C7E"/>
    <a:srgbClr val="B8A39A"/>
    <a:srgbClr val="57453E"/>
    <a:srgbClr val="F3548A"/>
    <a:srgbClr val="FF9BC1"/>
    <a:srgbClr val="FE9202"/>
    <a:srgbClr val="E20304"/>
    <a:srgbClr val="FC3636"/>
    <a:srgbClr val="550957"/>
    <a:srgbClr val="7627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1" y="2041062"/>
            <a:ext cx="3359510" cy="124721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364352"/>
            <a:ext cx="3054102" cy="88715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AE8C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96" y="102393"/>
            <a:ext cx="835460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99261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2450973"/>
          </a:xfrm>
        </p:spPr>
        <p:txBody>
          <a:bodyPr>
            <a:noAutofit/>
          </a:bodyPr>
          <a:lstStyle/>
          <a:p>
            <a:pPr algn="ctr"/>
            <a:r>
              <a:rPr lang="en-US" sz="1600" u="sng" dirty="0" smtClean="0">
                <a:latin typeface="Arial Rounded MT Bold" pitchFamily="34" charset="0"/>
              </a:rPr>
              <a:t>GEOTECHNICAL AND </a:t>
            </a:r>
            <a:r>
              <a:rPr lang="en-US" sz="1600" u="sng" dirty="0" err="1" smtClean="0">
                <a:latin typeface="Arial Rounded MT Bold" pitchFamily="34" charset="0"/>
              </a:rPr>
              <a:t>IoT</a:t>
            </a:r>
            <a:r>
              <a:rPr lang="en-US" sz="1600" u="sng" dirty="0" smtClean="0">
                <a:latin typeface="Arial Rounded MT Bold" pitchFamily="34" charset="0"/>
              </a:rPr>
              <a:t> MONITORING METHODS</a:t>
            </a:r>
            <a:br>
              <a:rPr lang="en-US" sz="1600" u="sng" dirty="0" smtClean="0">
                <a:latin typeface="Arial Rounded MT Bold" pitchFamily="34" charset="0"/>
              </a:rPr>
            </a:br>
            <a:r>
              <a:rPr lang="en-US" sz="1600" u="sng" dirty="0" smtClean="0">
                <a:latin typeface="Arial Rounded MT Bold" pitchFamily="34" charset="0"/>
              </a:rPr>
              <a:t> </a:t>
            </a:r>
            <a:br>
              <a:rPr lang="en-US" sz="1600" u="sng" dirty="0" smtClean="0">
                <a:latin typeface="Arial Rounded MT Bold" pitchFamily="34" charset="0"/>
              </a:rPr>
            </a:br>
            <a:r>
              <a:rPr lang="en-US" sz="1600" u="sng" dirty="0" smtClean="0">
                <a:latin typeface="Arial Rounded MT Bold" pitchFamily="34" charset="0"/>
              </a:rPr>
              <a:t/>
            </a:r>
            <a:br>
              <a:rPr lang="en-US" sz="1600" u="sng" dirty="0" smtClean="0">
                <a:latin typeface="Arial Rounded MT Bold" pitchFamily="34" charset="0"/>
              </a:rPr>
            </a:br>
            <a:r>
              <a:rPr lang="en-US" sz="1600" u="sng" dirty="0" smtClean="0">
                <a:latin typeface="Arial Rounded MT Bold" pitchFamily="34" charset="0"/>
              </a:rPr>
              <a:t/>
            </a:r>
            <a:br>
              <a:rPr lang="en-US" sz="1600" u="sng" dirty="0" smtClean="0">
                <a:latin typeface="Arial Rounded MT Bold" pitchFamily="34" charset="0"/>
              </a:rPr>
            </a:br>
            <a:r>
              <a:rPr lang="en-US" sz="1600" u="sng" dirty="0" smtClean="0">
                <a:latin typeface="Arial Rounded MT Bold" pitchFamily="34" charset="0"/>
              </a:rPr>
              <a:t>MINI PROJECT</a:t>
            </a:r>
            <a:endParaRPr lang="en-US" sz="1600" u="sng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1755" y="3755513"/>
            <a:ext cx="3206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SUBMITTED BY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PARVATHI HARIKUMAR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MTECH GEO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22005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260" y="3793390"/>
            <a:ext cx="3359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SUPERVISED BY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DR</a:t>
            </a:r>
            <a:r>
              <a:rPr lang="en-US" sz="1400" b="1" dirty="0" smtClean="0">
                <a:solidFill>
                  <a:schemeClr val="bg1"/>
                </a:solidFill>
              </a:rPr>
              <a:t>. ARYA </a:t>
            </a:r>
            <a:r>
              <a:rPr lang="en-US" sz="1400" b="1" dirty="0" smtClean="0">
                <a:solidFill>
                  <a:schemeClr val="bg1"/>
                </a:solidFill>
              </a:rPr>
              <a:t>DEVI, ASSISTANT PROFESSOR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Mr</a:t>
            </a:r>
            <a:r>
              <a:rPr lang="en-US" sz="1400" b="1" dirty="0" smtClean="0">
                <a:solidFill>
                  <a:schemeClr val="bg1"/>
                </a:solidFill>
              </a:rPr>
              <a:t>. SAI </a:t>
            </a:r>
            <a:r>
              <a:rPr lang="en-US" sz="1400" b="1" dirty="0" smtClean="0">
                <a:solidFill>
                  <a:schemeClr val="bg1"/>
                </a:solidFill>
              </a:rPr>
              <a:t>SHIBU , RESEARCH ASSOCIATE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AWNA, AMRITA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u="sng" dirty="0" smtClean="0"/>
              <a:t>1. </a:t>
            </a:r>
            <a:r>
              <a:rPr lang="en-US" sz="2000" b="1" u="sng" dirty="0" err="1" smtClean="0"/>
              <a:t>IoT</a:t>
            </a:r>
            <a:r>
              <a:rPr lang="en-US" sz="2000" b="1" u="sng" dirty="0" smtClean="0"/>
              <a:t> </a:t>
            </a:r>
            <a:r>
              <a:rPr lang="en-US" sz="2000" b="1" u="sng" dirty="0" smtClean="0"/>
              <a:t>FLOOD MONITORING AND EARLY WARNING SYSTEM</a:t>
            </a:r>
            <a:endParaRPr lang="en-US" sz="2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044700"/>
            <a:ext cx="8447557" cy="3970330"/>
          </a:xfrm>
        </p:spPr>
        <p:txBody>
          <a:bodyPr>
            <a:normAutofit/>
          </a:bodyPr>
          <a:lstStyle/>
          <a:p>
            <a:r>
              <a:rPr lang="en-US" sz="1400" b="1" u="sng" dirty="0" smtClean="0">
                <a:ea typeface="Arial Unicode MS" pitchFamily="34" charset="-128"/>
                <a:cs typeface="Arial Unicode MS" pitchFamily="34" charset="-128"/>
              </a:rPr>
              <a:t>Problem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In India , particularly in Kerala, it has become a trend to flood during the monsoons causing huge losses to life and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It would be helpful if  people are updated and forewarned about the water level.</a:t>
            </a:r>
          </a:p>
          <a:p>
            <a:r>
              <a:rPr lang="en-US" sz="1400" b="1" u="sng" dirty="0" smtClean="0">
                <a:ea typeface="Arial Unicode MS" pitchFamily="34" charset="-128"/>
                <a:cs typeface="Arial Unicode MS" pitchFamily="34" charset="-128"/>
              </a:rPr>
              <a:t>Proposed 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We plan to develop an </a:t>
            </a:r>
            <a:r>
              <a:rPr lang="en-US" sz="1400" dirty="0" err="1" smtClean="0">
                <a:ea typeface="Arial Unicode MS" pitchFamily="34" charset="-128"/>
                <a:cs typeface="Arial Unicode MS" pitchFamily="34" charset="-128"/>
              </a:rPr>
              <a:t>IoT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 device that will continuously update the users about the flood situation and rising water level through their mobile phones / tablets.</a:t>
            </a:r>
          </a:p>
          <a:p>
            <a:r>
              <a:rPr lang="en-US" sz="1400" b="1" u="sng" dirty="0" smtClean="0">
                <a:ea typeface="Arial Unicode MS" pitchFamily="34" charset="-128"/>
                <a:cs typeface="Arial Unicode MS" pitchFamily="34" charset="-128"/>
              </a:rPr>
              <a:t>Components required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Sensors for monitoring humidity, temperature , rainfall and sea level pressure.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Ultrasonic sensor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Raspberry 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Buzzer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LCD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LED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WIFI Module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sz="140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u="sng" dirty="0" smtClean="0"/>
              <a:t>2. SMART PLANT MONITORING SYSTEM</a:t>
            </a:r>
            <a:endParaRPr lang="en-IN" sz="20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44700"/>
            <a:ext cx="3808475" cy="397033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400" b="1" dirty="0" smtClean="0"/>
              <a:t>Problem:</a:t>
            </a:r>
            <a:endParaRPr lang="en-IN" sz="1400" b="1" dirty="0" smtClean="0"/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In today’s world due to our hectic schedule, we often forget to pay attention to and water our plants.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Also when we are out of station, the plants are often unattended.</a:t>
            </a:r>
          </a:p>
          <a:p>
            <a:pPr algn="l"/>
            <a:r>
              <a:rPr lang="en-US" sz="1400" b="1" dirty="0" smtClean="0"/>
              <a:t>Proposed solution: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We plan to develop an </a:t>
            </a:r>
            <a:r>
              <a:rPr lang="en-US" sz="1400" dirty="0" err="1" smtClean="0"/>
              <a:t>IoT</a:t>
            </a:r>
            <a:r>
              <a:rPr lang="en-US" sz="1400" dirty="0" smtClean="0"/>
              <a:t> device which keeps the user updated about the condition of the plants through mobile using different </a:t>
            </a:r>
            <a:r>
              <a:rPr lang="en-US" sz="1400" dirty="0" err="1" smtClean="0"/>
              <a:t>emojis</a:t>
            </a:r>
            <a:r>
              <a:rPr lang="en-US" sz="1400" dirty="0" smtClean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It alerts the user, if the plant needs water or sunlight.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If the user is out of station he can, by a click from his mobile, water the plant from wherever he is.</a:t>
            </a:r>
          </a:p>
          <a:p>
            <a:pPr algn="l"/>
            <a:r>
              <a:rPr lang="en-US" sz="1400" b="1" dirty="0" smtClean="0"/>
              <a:t>Components required: 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Raspberry Pi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Soil moisture sensor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Light intensity sensor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Temperature sensor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LCD</a:t>
            </a:r>
          </a:p>
          <a:p>
            <a:pPr algn="l">
              <a:buFont typeface="+mj-lt"/>
              <a:buAutoNum type="arabicPeriod"/>
            </a:pPr>
            <a:r>
              <a:rPr lang="en-US" sz="1400" dirty="0" smtClean="0"/>
              <a:t>Water source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3885" y="1044700"/>
            <a:ext cx="855445" cy="74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0935" y="1044700"/>
            <a:ext cx="853351" cy="7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0690" y="1044700"/>
            <a:ext cx="834005" cy="7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3395" y="2724455"/>
            <a:ext cx="818063" cy="7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3885" y="2724455"/>
            <a:ext cx="905876" cy="7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808475" y="1960930"/>
            <a:ext cx="137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Plant gets good sunlight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5524" y="1960930"/>
            <a:ext cx="16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temperature falls below a threshold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7985" y="1960930"/>
            <a:ext cx="16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Plant needs attention 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4245" y="3640685"/>
            <a:ext cx="1679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night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5771" y="3640685"/>
            <a:ext cx="18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</a:t>
            </a:r>
            <a:r>
              <a:rPr lang="en-US" sz="1200" dirty="0" smtClean="0"/>
              <a:t>t</a:t>
            </a:r>
            <a:r>
              <a:rPr lang="en-US" sz="1200" dirty="0" smtClean="0"/>
              <a:t>emperature, water and light are above threshold</a:t>
            </a:r>
            <a:endParaRPr lang="en-IN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3640" y="2724455"/>
            <a:ext cx="839877" cy="7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640935" y="3640685"/>
            <a:ext cx="1679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Plant needs water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u="sng" dirty="0" smtClean="0"/>
              <a:t>3.  STRUCTURAL HEALTH MONITORING  IN A DISASTER AFFECTED AREA</a:t>
            </a:r>
            <a:endParaRPr lang="en-IN" sz="18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61" y="1044700"/>
            <a:ext cx="8551480" cy="3817625"/>
          </a:xfrm>
        </p:spPr>
        <p:txBody>
          <a:bodyPr>
            <a:noAutofit/>
          </a:bodyPr>
          <a:lstStyle/>
          <a:p>
            <a:pPr algn="l"/>
            <a:r>
              <a:rPr lang="en-US" sz="1400" b="1" u="sng" dirty="0" smtClean="0">
                <a:ea typeface="Arial Unicode MS" pitchFamily="34" charset="-128"/>
                <a:cs typeface="Arial Unicode MS" pitchFamily="34" charset="-128"/>
              </a:rPr>
              <a:t>Problem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 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When people start to occupy their houses or industrial buildings after a disaster like landslide, earthquake, flood etc, it is essential to check the structural stability, assess the damages and predict the service life of these buildings.</a:t>
            </a:r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It would 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reduce further damage to life and property.</a:t>
            </a:r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en-US" sz="1400" b="1" u="sng" dirty="0" smtClean="0">
                <a:ea typeface="Arial Unicode MS" pitchFamily="34" charset="-128"/>
                <a:cs typeface="Arial Unicode MS" pitchFamily="34" charset="-128"/>
              </a:rPr>
              <a:t>Proposed solution: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We plan to develop an </a:t>
            </a:r>
            <a:r>
              <a:rPr lang="en-US" sz="1400" dirty="0" err="1" smtClean="0">
                <a:ea typeface="Arial Unicode MS" pitchFamily="34" charset="-128"/>
                <a:cs typeface="Arial Unicode MS" pitchFamily="34" charset="-128"/>
              </a:rPr>
              <a:t>IoT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 device that will 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identify and detect the type and severity of the damage and can give the user a suitable feedback.</a:t>
            </a:r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en-US" sz="1400" b="1" u="sng" dirty="0" smtClean="0">
                <a:ea typeface="Arial Unicode MS" pitchFamily="34" charset="-128"/>
                <a:cs typeface="Arial Unicode MS" pitchFamily="34" charset="-128"/>
              </a:rPr>
              <a:t>Components required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Sensors for monitoring 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the structural strength of the building, detect any cracks and assess the severity of the damage.</a:t>
            </a:r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Raspberry 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pi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Buzzer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LCD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LED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WIFI Module</a:t>
            </a:r>
          </a:p>
          <a:p>
            <a:pPr marL="457200" indent="-457200" algn="l">
              <a:buFont typeface="+mj-lt"/>
              <a:buAutoNum type="arabicPeriod"/>
            </a:pPr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endParaRPr lang="en-US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algn="l"/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770" y="2266340"/>
            <a:ext cx="427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(16:9)</PresentationFormat>
  <Paragraphs>68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GEOTECHNICAL AND IoT MONITORING METHODS     MINI PROJECT</vt:lpstr>
      <vt:lpstr>1. IoT FLOOD MONITORING AND EARLY WARNING SYSTEM</vt:lpstr>
      <vt:lpstr>2. SMART PLANT MONITORING SYSTEM</vt:lpstr>
      <vt:lpstr>3.  STRUCTURAL HEALTH MONITORING  IN A DISASTER AFFECTED AREA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2023-03-08T15:51:31Z</dcterms:modified>
</cp:coreProperties>
</file>