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ZA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 custLinFactNeighborY="3998"/>
      <dgm:spPr>
        <a:noFill/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 custLinFactNeighborX="-22044" custLinFactNeighborY="20687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 custLinFactNeighborX="-190" custLinFactNeighborY="-1216"/>
      <dgm:spPr>
        <a:noFill/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 custLinFactNeighborX="-85" custLinFactNeighborY="24288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Existing groundwater measurements using piezometric wells is of coarse resolution and may fails to record all the time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A setup to measure the water depth (an EDM). Ordinary wells.</a:t>
          </a:r>
          <a:endParaRPr lang="en-US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 custT="1"/>
      <dgm:spPr/>
      <dgm:t>
        <a:bodyPr anchor="b"/>
        <a:lstStyle/>
        <a:p>
          <a:pPr algn="just">
            <a:lnSpc>
              <a:spcPct val="100000"/>
            </a:lnSpc>
          </a:pP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</a:pPr>
          <a:r>
            <a:rPr lang="en-US" sz="19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9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- Creating grid for a particular region and analyzing the terrain, fixing points of measuring wells (existing ordinary wells) and measuring the data using a low cost measuring device which will be placed inside the wells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LinFactNeighborX="976" custLinFactNeighborY="-330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ScaleY="156884" custLinFactNeighborX="102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LinFactNeighborY="1617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480508" y="203084"/>
          <a:ext cx="3064229" cy="3064229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0" y="32250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25007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552814" y="101724"/>
          <a:ext cx="3064229" cy="3064229"/>
        </a:xfrm>
        <a:prstGeom prst="rect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924951" y="32250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</a:p>
      </dsp:txBody>
      <dsp:txXfrm>
        <a:off x="5924951" y="322500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108212" y="-782532"/>
          <a:ext cx="6083275" cy="6083275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89478" y="421982"/>
          <a:ext cx="6388751" cy="9036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8260" rIns="48260" bIns="48260" numCol="1" spcCol="1270" anchor="ctr" anchorCtr="0">
          <a:noAutofit/>
        </a:bodyPr>
        <a:lstStyle/>
        <a:p>
          <a:pPr marL="0" lvl="0" indent="0" algn="just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Existing groundwater measurements using piezometric wells is of coarse resolution and may fails to record all the time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</a:p>
      </dsp:txBody>
      <dsp:txXfrm>
        <a:off x="689478" y="421982"/>
        <a:ext cx="6388751" cy="903642"/>
      </dsp:txXfrm>
    </dsp:sp>
    <dsp:sp modelId="{07CB3071-D555-47DA-A36A-69EB91531FD8}">
      <dsp:nvSpPr>
        <dsp:cNvPr id="0" name=""/>
        <dsp:cNvSpPr/>
      </dsp:nvSpPr>
      <dsp:spPr>
        <a:xfrm>
          <a:off x="62351" y="338865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1017952" y="1550270"/>
          <a:ext cx="6060277" cy="14176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0640" rIns="40640" bIns="40640" numCol="1" spcCol="1270" anchor="b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Creating grid for a particular region and analyzing the terrain, fixing points of measuring wells (existing ordinary wells) and measuring the data using a low cost measuring device which will be placed inside the wells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7952" y="1550270"/>
        <a:ext cx="6060277" cy="1417670"/>
      </dsp:txXfrm>
    </dsp:sp>
    <dsp:sp modelId="{3F8116AC-FAC3-4E95-9865-93CCFEB191B9}">
      <dsp:nvSpPr>
        <dsp:cNvPr id="0" name=""/>
        <dsp:cNvSpPr/>
      </dsp:nvSpPr>
      <dsp:spPr>
        <a:xfrm>
          <a:off x="390825" y="1694329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627127" y="3177359"/>
          <a:ext cx="6388751" cy="90364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7266" tIns="48260" rIns="48260" bIns="48260" numCol="1" spcCol="1270" anchor="ctr" anchorCtr="0">
          <a:noAutofit/>
        </a:bodyPr>
        <a:lstStyle/>
        <a:p>
          <a:pPr marL="0" lvl="0" indent="0" algn="just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Requirements</a:t>
          </a:r>
          <a:r>
            <a:rPr lang="en-US" sz="1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A setup to measure the water depth (an EDM). Ordinary wells.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7127" y="3177359"/>
        <a:ext cx="6388751" cy="903642"/>
      </dsp:txXfrm>
    </dsp:sp>
    <dsp:sp modelId="{A965097E-32F1-4AB8-8C4E-2814A7596B2F}">
      <dsp:nvSpPr>
        <dsp:cNvPr id="0" name=""/>
        <dsp:cNvSpPr/>
      </dsp:nvSpPr>
      <dsp:spPr>
        <a:xfrm>
          <a:off x="62351" y="3049792"/>
          <a:ext cx="1129552" cy="11295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</a:t>
            </a:r>
            <a:r>
              <a:rPr lang="en-US" sz="1800" dirty="0" err="1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Harilal</a:t>
            </a:r>
            <a:r>
              <a:rPr lang="en-US" sz="18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(21016), UNNI NARAYANAN R(21017)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EVACUVATION SYSTEM 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927680"/>
              </p:ext>
            </p:extLst>
          </p:nvPr>
        </p:nvGraphicFramePr>
        <p:xfrm>
          <a:off x="447818" y="874643"/>
          <a:ext cx="11101246" cy="394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EF8E24-B669-3387-5392-3C843499ABBD}"/>
              </a:ext>
            </a:extLst>
          </p:cNvPr>
          <p:cNvSpPr txBox="1"/>
          <p:nvPr/>
        </p:nvSpPr>
        <p:spPr>
          <a:xfrm>
            <a:off x="642936" y="1344893"/>
            <a:ext cx="3702842" cy="1962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evacuation exits during emergency situations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5FF7-B65C-1875-4691-0CEB644588AA}"/>
              </a:ext>
            </a:extLst>
          </p:cNvPr>
          <p:cNvSpPr txBox="1"/>
          <p:nvPr/>
        </p:nvSpPr>
        <p:spPr>
          <a:xfrm>
            <a:off x="5603703" y="1496451"/>
            <a:ext cx="539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Placing LED strips/series of bulb guiding towards exits and illuminate based on appropriate/inappropriate conditions   in cases of emergency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specific RAINFALL/TEMPERATURE MEASURING grid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0163-354F-DA3B-53A1-DEF37818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2205318"/>
            <a:ext cx="11029617" cy="4258235"/>
          </a:xfrm>
        </p:spPr>
        <p:txBody>
          <a:bodyPr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accurate and precise rainfall/temperature data on regional basis.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regions into grid and placing devices at required intervals</a:t>
            </a:r>
          </a:p>
          <a:p>
            <a:pPr algn="just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measuring setup including discharge monitor, required sensors, networking etc.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666838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Ground water levels and water quality from existing wells.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03521"/>
              </p:ext>
            </p:extLst>
          </p:nvPr>
        </p:nvGraphicFramePr>
        <p:xfrm>
          <a:off x="719571" y="1532965"/>
          <a:ext cx="7078230" cy="451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158</TotalTime>
  <Words>198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Times New Roman</vt:lpstr>
      <vt:lpstr>Wingdings 2</vt:lpstr>
      <vt:lpstr>Dividend</vt:lpstr>
      <vt:lpstr>PROJECT TOPIC PROPOSAL</vt:lpstr>
      <vt:lpstr>EMERGENCY EVACUVATION SYSTEM </vt:lpstr>
      <vt:lpstr>Region specific RAINFALL/TEMPERATURE MEASURING grid</vt:lpstr>
      <vt:lpstr>Monitoring Ground water levels and water quality from existing wells.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</dc:title>
  <dc:creator>suryaharilalofficial@outlook.com</dc:creator>
  <cp:lastModifiedBy>suryaharilalofficial@outlook.com</cp:lastModifiedBy>
  <cp:revision>26</cp:revision>
  <dcterms:created xsi:type="dcterms:W3CDTF">2023-03-07T09:57:46Z</dcterms:created>
  <dcterms:modified xsi:type="dcterms:W3CDTF">2023-03-15T07:34:28Z</dcterms:modified>
</cp:coreProperties>
</file>