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7"/>
  </p:notesMasterIdLst>
  <p:handoutMasterIdLst>
    <p:handoutMasterId r:id="rId8"/>
  </p:handoutMasterIdLst>
  <p:sldIdLst>
    <p:sldId id="256" r:id="rId2"/>
    <p:sldId id="261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48" autoAdjust="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9C16A6-8C48-4165-8DAF-8C957C12A8FA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2_2" csCatId="accent2" phldr="1"/>
      <dgm:spPr/>
    </dgm:pt>
    <dgm:pt modelId="{701D68F5-42F8-47BC-8FED-84C50F595DF0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ZA" sz="4000" dirty="0">
              <a:latin typeface="Times New Roman" panose="02020603050405020304" pitchFamily="18" charset="0"/>
              <a:cs typeface="Times New Roman" panose="02020603050405020304" pitchFamily="18" charset="0"/>
            </a:rPr>
            <a:t>Problem</a:t>
          </a:r>
          <a:endParaRPr lang="en-US" sz="4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617668C-C38C-4017-8DDF-37855B15D110}" type="parTrans" cxnId="{C4BA385D-31ED-40EF-A5D6-98DFBA64E71A}">
      <dgm:prSet/>
      <dgm:spPr/>
      <dgm:t>
        <a:bodyPr/>
        <a:lstStyle/>
        <a:p>
          <a:endParaRPr lang="en-US"/>
        </a:p>
      </dgm:t>
    </dgm:pt>
    <dgm:pt modelId="{0C95B389-AC0C-4055-9AA3-38815EFC8B0A}" type="sibTrans" cxnId="{C4BA385D-31ED-40EF-A5D6-98DFBA64E71A}">
      <dgm:prSet/>
      <dgm:spPr/>
      <dgm:t>
        <a:bodyPr/>
        <a:lstStyle/>
        <a:p>
          <a:endParaRPr lang="en-US"/>
        </a:p>
      </dgm:t>
    </dgm:pt>
    <dgm:pt modelId="{91A66877-AC1C-46D9-BF2C-6024B638DEA9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US" sz="4000" dirty="0">
              <a:latin typeface="Times New Roman" panose="02020603050405020304" pitchFamily="18" charset="0"/>
              <a:cs typeface="Times New Roman" panose="02020603050405020304" pitchFamily="18" charset="0"/>
            </a:rPr>
            <a:t>Solution</a:t>
          </a:r>
        </a:p>
      </dgm:t>
    </dgm:pt>
    <dgm:pt modelId="{BFCE4A28-C381-46FF-935A-B11534EF7D87}" type="sibTrans" cxnId="{7F0DAB6F-9257-4F2D-B31A-3418F73F6952}">
      <dgm:prSet/>
      <dgm:spPr/>
      <dgm:t>
        <a:bodyPr/>
        <a:lstStyle/>
        <a:p>
          <a:endParaRPr lang="en-US"/>
        </a:p>
      </dgm:t>
    </dgm:pt>
    <dgm:pt modelId="{913FED05-DF41-48A7-B1F8-81937A468EF9}" type="parTrans" cxnId="{7F0DAB6F-9257-4F2D-B31A-3418F73F6952}">
      <dgm:prSet/>
      <dgm:spPr/>
      <dgm:t>
        <a:bodyPr/>
        <a:lstStyle/>
        <a:p>
          <a:endParaRPr lang="en-US"/>
        </a:p>
      </dgm:t>
    </dgm:pt>
    <dgm:pt modelId="{8994D886-A75F-411A-A9D7-D31991FF12BD}" type="pres">
      <dgm:prSet presAssocID="{7D9C16A6-8C48-4165-8DAF-8C957C12A8FA}" presName="root" presStyleCnt="0">
        <dgm:presLayoutVars>
          <dgm:dir/>
          <dgm:resizeHandles val="exact"/>
        </dgm:presLayoutVars>
      </dgm:prSet>
      <dgm:spPr/>
    </dgm:pt>
    <dgm:pt modelId="{E1DBA6D5-BD14-4CD2-A0CC-80F867FEFA81}" type="pres">
      <dgm:prSet presAssocID="{701D68F5-42F8-47BC-8FED-84C50F595DF0}" presName="compNode" presStyleCnt="0"/>
      <dgm:spPr/>
    </dgm:pt>
    <dgm:pt modelId="{19A8DC21-3E65-409D-AD53-DA51BB9198A0}" type="pres">
      <dgm:prSet presAssocID="{701D68F5-42F8-47BC-8FED-84C50F595DF0}" presName="iconRect" presStyleLbl="node1" presStyleIdx="0" presStyleCnt="2" custScaleX="157625" custScaleY="157625" custLinFactNeighborY="3998"/>
      <dgm:spPr>
        <a:noFill/>
        <a:ln>
          <a:noFill/>
        </a:ln>
      </dgm:spPr>
    </dgm:pt>
    <dgm:pt modelId="{B9F90A48-FF94-4C94-A587-0190406F6FD3}" type="pres">
      <dgm:prSet presAssocID="{701D68F5-42F8-47BC-8FED-84C50F595DF0}" presName="spaceRect" presStyleCnt="0"/>
      <dgm:spPr/>
    </dgm:pt>
    <dgm:pt modelId="{A99B5DD6-89E9-4537-B415-4205CEB9323A}" type="pres">
      <dgm:prSet presAssocID="{701D68F5-42F8-47BC-8FED-84C50F595DF0}" presName="textRect" presStyleLbl="revTx" presStyleIdx="0" presStyleCnt="2" custLinFactNeighborX="-22044" custLinFactNeighborY="20687">
        <dgm:presLayoutVars>
          <dgm:chMax val="1"/>
          <dgm:chPref val="1"/>
        </dgm:presLayoutVars>
      </dgm:prSet>
      <dgm:spPr/>
    </dgm:pt>
    <dgm:pt modelId="{8B391436-B9B0-45BD-A57F-792D6376D868}" type="pres">
      <dgm:prSet presAssocID="{0C95B389-AC0C-4055-9AA3-38815EFC8B0A}" presName="sibTrans" presStyleCnt="0"/>
      <dgm:spPr/>
    </dgm:pt>
    <dgm:pt modelId="{95872155-C45D-46D3-874C-D838089A06F8}" type="pres">
      <dgm:prSet presAssocID="{91A66877-AC1C-46D9-BF2C-6024B638DEA9}" presName="compNode" presStyleCnt="0"/>
      <dgm:spPr/>
    </dgm:pt>
    <dgm:pt modelId="{CE9DF0E8-B0DE-4E1E-9FF4-6006AD8428DB}" type="pres">
      <dgm:prSet presAssocID="{91A66877-AC1C-46D9-BF2C-6024B638DEA9}" presName="iconRect" presStyleLbl="node1" presStyleIdx="1" presStyleCnt="2" custScaleX="157625" custScaleY="157625" custLinFactNeighborX="-190" custLinFactNeighborY="-1216"/>
      <dgm:spPr>
        <a:noFill/>
        <a:ln>
          <a:noFill/>
        </a:ln>
      </dgm:spPr>
    </dgm:pt>
    <dgm:pt modelId="{AA0423A1-55B2-45E9-BFE7-3FBE5BDA65ED}" type="pres">
      <dgm:prSet presAssocID="{91A66877-AC1C-46D9-BF2C-6024B638DEA9}" presName="spaceRect" presStyleCnt="0"/>
      <dgm:spPr/>
    </dgm:pt>
    <dgm:pt modelId="{55120873-6F5C-4053-8EAD-6287A7F1097E}" type="pres">
      <dgm:prSet presAssocID="{91A66877-AC1C-46D9-BF2C-6024B638DEA9}" presName="textRect" presStyleLbl="revTx" presStyleIdx="1" presStyleCnt="2" custLinFactNeighborX="-85" custLinFactNeighborY="24288">
        <dgm:presLayoutVars>
          <dgm:chMax val="1"/>
          <dgm:chPref val="1"/>
        </dgm:presLayoutVars>
      </dgm:prSet>
      <dgm:spPr/>
    </dgm:pt>
  </dgm:ptLst>
  <dgm:cxnLst>
    <dgm:cxn modelId="{1B8CB22C-9648-419B-97E9-4AA6C3555723}" type="presOf" srcId="{701D68F5-42F8-47BC-8FED-84C50F595DF0}" destId="{A99B5DD6-89E9-4537-B415-4205CEB9323A}" srcOrd="0" destOrd="0" presId="urn:microsoft.com/office/officeart/2018/2/layout/IconLabelList"/>
    <dgm:cxn modelId="{C4BA385D-31ED-40EF-A5D6-98DFBA64E71A}" srcId="{7D9C16A6-8C48-4165-8DAF-8C957C12A8FA}" destId="{701D68F5-42F8-47BC-8FED-84C50F595DF0}" srcOrd="0" destOrd="0" parTransId="{9617668C-C38C-4017-8DDF-37855B15D110}" sibTransId="{0C95B389-AC0C-4055-9AA3-38815EFC8B0A}"/>
    <dgm:cxn modelId="{5574CC64-4BF2-43BE-BABC-6DF1E58A4C74}" type="presOf" srcId="{7D9C16A6-8C48-4165-8DAF-8C957C12A8FA}" destId="{8994D886-A75F-411A-A9D7-D31991FF12BD}" srcOrd="0" destOrd="0" presId="urn:microsoft.com/office/officeart/2018/2/layout/IconLabelList"/>
    <dgm:cxn modelId="{7F0DAB6F-9257-4F2D-B31A-3418F73F6952}" srcId="{7D9C16A6-8C48-4165-8DAF-8C957C12A8FA}" destId="{91A66877-AC1C-46D9-BF2C-6024B638DEA9}" srcOrd="1" destOrd="0" parTransId="{913FED05-DF41-48A7-B1F8-81937A468EF9}" sibTransId="{BFCE4A28-C381-46FF-935A-B11534EF7D87}"/>
    <dgm:cxn modelId="{EC5C6E85-C523-4B60-976B-342F12E3A6CB}" type="presOf" srcId="{91A66877-AC1C-46D9-BF2C-6024B638DEA9}" destId="{55120873-6F5C-4053-8EAD-6287A7F1097E}" srcOrd="0" destOrd="0" presId="urn:microsoft.com/office/officeart/2018/2/layout/IconLabelList"/>
    <dgm:cxn modelId="{2AD6E781-3ED2-484E-B438-73386D2C583D}" type="presParOf" srcId="{8994D886-A75F-411A-A9D7-D31991FF12BD}" destId="{E1DBA6D5-BD14-4CD2-A0CC-80F867FEFA81}" srcOrd="0" destOrd="0" presId="urn:microsoft.com/office/officeart/2018/2/layout/IconLabelList"/>
    <dgm:cxn modelId="{10B2B212-528C-471D-ABD0-D66ED992B833}" type="presParOf" srcId="{E1DBA6D5-BD14-4CD2-A0CC-80F867FEFA81}" destId="{19A8DC21-3E65-409D-AD53-DA51BB9198A0}" srcOrd="0" destOrd="0" presId="urn:microsoft.com/office/officeart/2018/2/layout/IconLabelList"/>
    <dgm:cxn modelId="{2A8FB3D0-F98B-4F5A-BACA-4315E38776FB}" type="presParOf" srcId="{E1DBA6D5-BD14-4CD2-A0CC-80F867FEFA81}" destId="{B9F90A48-FF94-4C94-A587-0190406F6FD3}" srcOrd="1" destOrd="0" presId="urn:microsoft.com/office/officeart/2018/2/layout/IconLabelList"/>
    <dgm:cxn modelId="{95FEF629-9884-451C-89B4-41B897ABE3D6}" type="presParOf" srcId="{E1DBA6D5-BD14-4CD2-A0CC-80F867FEFA81}" destId="{A99B5DD6-89E9-4537-B415-4205CEB9323A}" srcOrd="2" destOrd="0" presId="urn:microsoft.com/office/officeart/2018/2/layout/IconLabelList"/>
    <dgm:cxn modelId="{0FE6827F-DE80-4F8A-8E9D-7F88C0F7EF29}" type="presParOf" srcId="{8994D886-A75F-411A-A9D7-D31991FF12BD}" destId="{8B391436-B9B0-45BD-A57F-792D6376D868}" srcOrd="1" destOrd="0" presId="urn:microsoft.com/office/officeart/2018/2/layout/IconLabelList"/>
    <dgm:cxn modelId="{4857BE3A-D518-473D-AC79-7B9BF18B9824}" type="presParOf" srcId="{8994D886-A75F-411A-A9D7-D31991FF12BD}" destId="{95872155-C45D-46D3-874C-D838089A06F8}" srcOrd="2" destOrd="0" presId="urn:microsoft.com/office/officeart/2018/2/layout/IconLabelList"/>
    <dgm:cxn modelId="{B4B325C4-81F2-4B3E-8CBF-4532B0BFA343}" type="presParOf" srcId="{95872155-C45D-46D3-874C-D838089A06F8}" destId="{CE9DF0E8-B0DE-4E1E-9FF4-6006AD8428DB}" srcOrd="0" destOrd="0" presId="urn:microsoft.com/office/officeart/2018/2/layout/IconLabelList"/>
    <dgm:cxn modelId="{0AE6D335-6E55-47E1-BAD8-0368620AB8F6}" type="presParOf" srcId="{95872155-C45D-46D3-874C-D838089A06F8}" destId="{AA0423A1-55B2-45E9-BFE7-3FBE5BDA65ED}" srcOrd="1" destOrd="0" presId="urn:microsoft.com/office/officeart/2018/2/layout/IconLabelList"/>
    <dgm:cxn modelId="{AFEE8CCD-97FE-4EFA-A584-DF6AFDAD2B20}" type="presParOf" srcId="{95872155-C45D-46D3-874C-D838089A06F8}" destId="{55120873-6F5C-4053-8EAD-6287A7F1097E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750AC01-D39D-4F3A-9DC8-2A211EE986A2}">
      <dgm:prSet phldrT="[Text]" custT="1"/>
      <dgm:spPr/>
      <dgm:t>
        <a:bodyPr/>
        <a:lstStyle/>
        <a:p>
          <a:pPr algn="just">
            <a:lnSpc>
              <a:spcPct val="100000"/>
            </a:lnSpc>
          </a:pPr>
          <a:r>
            <a:rPr lang="en-US" sz="1900" b="1" i="0" dirty="0">
              <a:latin typeface="Times New Roman" panose="02020603050405020304" pitchFamily="18" charset="0"/>
              <a:cs typeface="Times New Roman" panose="02020603050405020304" pitchFamily="18" charset="0"/>
            </a:rPr>
            <a:t>Problem</a:t>
          </a:r>
          <a:r>
            <a:rPr lang="en-US" sz="19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 - Existing groundwater measurements </a:t>
          </a:r>
          <a:r>
            <a:rPr lang="en-US" sz="1900" b="0" i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uning</a:t>
          </a:r>
          <a:r>
            <a:rPr lang="en-US" sz="19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 piezometric wells is of coarse resolution and may fails to record all the time</a:t>
          </a:r>
          <a:r>
            <a:rPr lang="en-US" sz="16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  <a:r>
            <a:rPr lang="en-US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	</a:t>
          </a:r>
        </a:p>
      </dgm:t>
    </dgm:pt>
    <dgm:pt modelId="{720680DC-AAA4-4434-A582-60EBCC5BA355}" type="parTrans" cxnId="{0B5DAE5F-BCDC-4BF7-A6E7-CF856886A64D}">
      <dgm:prSet/>
      <dgm:spPr/>
      <dgm:t>
        <a:bodyPr/>
        <a:lstStyle/>
        <a:p>
          <a:endParaRPr lang="en-US"/>
        </a:p>
      </dgm:t>
    </dgm:pt>
    <dgm:pt modelId="{CA077D98-8478-47EA-B6A9-99ACE60C64D4}" type="sibTrans" cxnId="{0B5DAE5F-BCDC-4BF7-A6E7-CF856886A64D}">
      <dgm:prSet/>
      <dgm:spPr/>
      <dgm:t>
        <a:bodyPr/>
        <a:lstStyle/>
        <a:p>
          <a:endParaRPr lang="en-US"/>
        </a:p>
      </dgm:t>
    </dgm:pt>
    <dgm:pt modelId="{5605D28D-2CE6-4513-8566-952984E21E14}">
      <dgm:prSet phldrT="[Text]" custT="1"/>
      <dgm:spPr/>
      <dgm:t>
        <a:bodyPr/>
        <a:lstStyle/>
        <a:p>
          <a:pPr algn="just">
            <a:lnSpc>
              <a:spcPct val="100000"/>
            </a:lnSpc>
          </a:pPr>
          <a:r>
            <a:rPr lang="en-US" sz="1900" b="1" i="0" dirty="0">
              <a:latin typeface="Times New Roman" panose="02020603050405020304" pitchFamily="18" charset="0"/>
              <a:cs typeface="Times New Roman" panose="02020603050405020304" pitchFamily="18" charset="0"/>
            </a:rPr>
            <a:t>Requirements</a:t>
          </a:r>
          <a:r>
            <a:rPr lang="en-US" sz="19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 - A setup to measure the water depth (an EDM). Ordinary wells.</a:t>
          </a:r>
          <a:endParaRPr lang="en-US" sz="19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B15AB98-362B-4E70-A3DA-995FC3E8BA79}" type="parTrans" cxnId="{FAF3F884-F0CF-440F-8CB1-B7648AB1B138}">
      <dgm:prSet/>
      <dgm:spPr/>
      <dgm:t>
        <a:bodyPr/>
        <a:lstStyle/>
        <a:p>
          <a:endParaRPr lang="en-US"/>
        </a:p>
      </dgm:t>
    </dgm:pt>
    <dgm:pt modelId="{823D1971-2C4D-4EC5-A874-2F463DE37109}" type="sibTrans" cxnId="{FAF3F884-F0CF-440F-8CB1-B7648AB1B138}">
      <dgm:prSet/>
      <dgm:spPr/>
      <dgm:t>
        <a:bodyPr/>
        <a:lstStyle/>
        <a:p>
          <a:endParaRPr lang="en-US"/>
        </a:p>
      </dgm:t>
    </dgm:pt>
    <dgm:pt modelId="{0BEF68B8-1228-47BB-83B5-7B9CD1E3F84E}">
      <dgm:prSet phldrT="[Text]" custT="1"/>
      <dgm:spPr/>
      <dgm:t>
        <a:bodyPr anchor="b"/>
        <a:lstStyle/>
        <a:p>
          <a:pPr algn="just">
            <a:lnSpc>
              <a:spcPct val="100000"/>
            </a:lnSpc>
          </a:pPr>
          <a:endParaRPr lang="en-US" sz="16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algn="just">
            <a:lnSpc>
              <a:spcPct val="100000"/>
            </a:lnSpc>
          </a:pPr>
          <a:r>
            <a:rPr lang="en-US" sz="1900" b="1" i="0" dirty="0">
              <a:latin typeface="Times New Roman" panose="02020603050405020304" pitchFamily="18" charset="0"/>
              <a:cs typeface="Times New Roman" panose="02020603050405020304" pitchFamily="18" charset="0"/>
            </a:rPr>
            <a:t>Solution</a:t>
          </a:r>
          <a:r>
            <a:rPr lang="en-US" sz="19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 - Creating grid for a particular region and analyzing the terrain, fixing points of measuring wells (existing ordinary wells) and measuring the data using a low cost measuring device which will be placed inside the wells</a:t>
          </a:r>
          <a:r>
            <a:rPr lang="en-US" sz="16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  <a:endParaRPr lang="en-US" sz="16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D949706-EDCC-4ADC-8EDF-8EDA49C92325}" type="sibTrans" cxnId="{EDEF4F82-1237-4639-A0F7-385C1897CE66}">
      <dgm:prSet/>
      <dgm:spPr/>
      <dgm:t>
        <a:bodyPr/>
        <a:lstStyle/>
        <a:p>
          <a:endParaRPr lang="en-US"/>
        </a:p>
      </dgm:t>
    </dgm:pt>
    <dgm:pt modelId="{ED3A4BC2-B75A-4952-A38B-A42B5995DF05}" type="parTrans" cxnId="{EDEF4F82-1237-4639-A0F7-385C1897CE66}">
      <dgm:prSet/>
      <dgm:spPr/>
      <dgm:t>
        <a:bodyPr/>
        <a:lstStyle/>
        <a:p>
          <a:endParaRPr lang="en-US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3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3"/>
      <dgm:spPr/>
    </dgm:pt>
    <dgm:pt modelId="{429CABD1-4116-474B-81BF-735E2CA9DD00}" type="pres">
      <dgm:prSet presAssocID="{7E5AA53B-3EEE-4DE4-BB81-9044890C2946}" presName="dstNode" presStyleLbl="node1" presStyleIdx="0" presStyleCnt="3"/>
      <dgm:spPr/>
    </dgm:pt>
    <dgm:pt modelId="{58319267-C71E-43C9-94E1-827D0616C7A7}" type="pres">
      <dgm:prSet presAssocID="{6750AC01-D39D-4F3A-9DC8-2A211EE986A2}" presName="text_1" presStyleLbl="node1" presStyleIdx="0" presStyleCnt="3" custLinFactNeighborX="976" custLinFactNeighborY="-3302">
        <dgm:presLayoutVars>
          <dgm:bulletEnabled val="1"/>
        </dgm:presLayoutVars>
      </dgm:prSet>
      <dgm:spPr/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3"/>
      <dgm:spPr/>
    </dgm:pt>
    <dgm:pt modelId="{95DE6538-27BD-44AF-A1A8-CA8F6B10FDD2}" type="pres">
      <dgm:prSet presAssocID="{0BEF68B8-1228-47BB-83B5-7B9CD1E3F84E}" presName="text_2" presStyleLbl="node1" presStyleIdx="1" presStyleCnt="3" custScaleY="156884" custLinFactNeighborX="1029">
        <dgm:presLayoutVars>
          <dgm:bulletEnabled val="1"/>
        </dgm:presLayoutVars>
      </dgm:prSet>
      <dgm:spPr/>
    </dgm:pt>
    <dgm:pt modelId="{312BDEE8-85BD-4F02-B35B-2CC8E701C98B}" type="pres">
      <dgm:prSet presAssocID="{0BEF68B8-1228-47BB-83B5-7B9CD1E3F84E}" presName="accent_2" presStyleCnt="0"/>
      <dgm:spPr/>
    </dgm:pt>
    <dgm:pt modelId="{3F8116AC-FAC3-4E95-9865-93CCFEB191B9}" type="pres">
      <dgm:prSet presAssocID="{0BEF68B8-1228-47BB-83B5-7B9CD1E3F84E}" presName="accentRepeatNode" presStyleLbl="solidFgAcc1" presStyleIdx="1" presStyleCnt="3"/>
      <dgm:spPr/>
    </dgm:pt>
    <dgm:pt modelId="{E131CE4A-9776-44F4-BC03-867682E21374}" type="pres">
      <dgm:prSet presAssocID="{5605D28D-2CE6-4513-8566-952984E21E14}" presName="text_3" presStyleLbl="node1" presStyleIdx="2" presStyleCnt="3" custLinFactNeighborY="1617">
        <dgm:presLayoutVars>
          <dgm:bulletEnabled val="1"/>
        </dgm:presLayoutVars>
      </dgm:prSet>
      <dgm:spPr/>
    </dgm:pt>
    <dgm:pt modelId="{AC9A216A-8375-48F9-A4E6-8E0B64C0209B}" type="pres">
      <dgm:prSet presAssocID="{5605D28D-2CE6-4513-8566-952984E21E14}" presName="accent_3" presStyleCnt="0"/>
      <dgm:spPr/>
    </dgm:pt>
    <dgm:pt modelId="{A965097E-32F1-4AB8-8C4E-2814A7596B2F}" type="pres">
      <dgm:prSet presAssocID="{5605D28D-2CE6-4513-8566-952984E21E14}" presName="accentRepeatNode" presStyleLbl="solidFgAcc1" presStyleIdx="2" presStyleCnt="3"/>
      <dgm:spPr/>
    </dgm:pt>
  </dgm:ptLst>
  <dgm:cxnLst>
    <dgm:cxn modelId="{A11E3B12-1828-45A7-86C3-BB85832DF84D}" type="presOf" srcId="{CA077D98-8478-47EA-B6A9-99ACE60C64D4}" destId="{D79B43FC-100B-4A0D-A4D5-0D2D04B99064}" srcOrd="0" destOrd="0" presId="urn:microsoft.com/office/officeart/2008/layout/VerticalCurvedList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7084AA77-BACB-46CB-AE4A-77B62D3ED1AF}" type="presOf" srcId="{5605D28D-2CE6-4513-8566-952984E21E14}" destId="{E131CE4A-9776-44F4-BC03-867682E21374}" srcOrd="0" destOrd="0" presId="urn:microsoft.com/office/officeart/2008/layout/VerticalCurvedList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FAF3F884-F0CF-440F-8CB1-B7648AB1B138}" srcId="{7E5AA53B-3EEE-4DE4-BB81-9044890C2946}" destId="{5605D28D-2CE6-4513-8566-952984E21E14}" srcOrd="2" destOrd="0" parTransId="{EB15AB98-362B-4E70-A3DA-995FC3E8BA79}" sibTransId="{823D1971-2C4D-4EC5-A874-2F463DE37109}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4A378892-5CCC-4F0D-8A38-4BEAECF30F24}" type="presOf" srcId="{0BEF68B8-1228-47BB-83B5-7B9CD1E3F84E}" destId="{95DE6538-27BD-44AF-A1A8-CA8F6B10FDD2}" srcOrd="0" destOrd="0" presId="urn:microsoft.com/office/officeart/2008/layout/VerticalCurvedList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602753E6-8A03-492B-861A-6B9532B5AA28}" type="presParOf" srcId="{90561C55-3C6E-4D53-85E1-2C50BCDDA392}" destId="{95DE6538-27BD-44AF-A1A8-CA8F6B10FDD2}" srcOrd="3" destOrd="0" presId="urn:microsoft.com/office/officeart/2008/layout/VerticalCurvedList"/>
    <dgm:cxn modelId="{AEC540A3-E86A-4075-8BE4-263F4AFF4EA1}" type="presParOf" srcId="{90561C55-3C6E-4D53-85E1-2C50BCDDA392}" destId="{312BDEE8-85BD-4F02-B35B-2CC8E701C98B}" srcOrd="4" destOrd="0" presId="urn:microsoft.com/office/officeart/2008/layout/VerticalCurvedList"/>
    <dgm:cxn modelId="{CD5D1014-B7CB-4B47-9A02-5FBF90928A73}" type="presParOf" srcId="{312BDEE8-85BD-4F02-B35B-2CC8E701C98B}" destId="{3F8116AC-FAC3-4E95-9865-93CCFEB191B9}" srcOrd="0" destOrd="0" presId="urn:microsoft.com/office/officeart/2008/layout/VerticalCurvedList"/>
    <dgm:cxn modelId="{987EB7C0-CA3E-4874-85E0-01E9060A2D35}" type="presParOf" srcId="{90561C55-3C6E-4D53-85E1-2C50BCDDA392}" destId="{E131CE4A-9776-44F4-BC03-867682E21374}" srcOrd="5" destOrd="0" presId="urn:microsoft.com/office/officeart/2008/layout/VerticalCurvedList"/>
    <dgm:cxn modelId="{91E55363-8DCA-455E-A203-06A9410994CB}" type="presParOf" srcId="{90561C55-3C6E-4D53-85E1-2C50BCDDA392}" destId="{AC9A216A-8375-48F9-A4E6-8E0B64C0209B}" srcOrd="6" destOrd="0" presId="urn:microsoft.com/office/officeart/2008/layout/VerticalCurvedList"/>
    <dgm:cxn modelId="{D866D586-1293-4049-B6E3-B467C1D5ED64}" type="presParOf" srcId="{AC9A216A-8375-48F9-A4E6-8E0B64C0209B}" destId="{A965097E-32F1-4AB8-8C4E-2814A7596B2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A8DC21-3E65-409D-AD53-DA51BB9198A0}">
      <dsp:nvSpPr>
        <dsp:cNvPr id="0" name=""/>
        <dsp:cNvSpPr/>
      </dsp:nvSpPr>
      <dsp:spPr>
        <a:xfrm>
          <a:off x="1480508" y="203084"/>
          <a:ext cx="3064229" cy="3064229"/>
        </a:xfrm>
        <a:prstGeom prst="rect">
          <a:avLst/>
        </a:prstGeom>
        <a:noFill/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9B5DD6-89E9-4537-B415-4205CEB9323A}">
      <dsp:nvSpPr>
        <dsp:cNvPr id="0" name=""/>
        <dsp:cNvSpPr/>
      </dsp:nvSpPr>
      <dsp:spPr>
        <a:xfrm>
          <a:off x="0" y="3225007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4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Problem</a:t>
          </a:r>
          <a:endParaRPr lang="en-US" sz="4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3225007"/>
        <a:ext cx="4320000" cy="720000"/>
      </dsp:txXfrm>
    </dsp:sp>
    <dsp:sp modelId="{CE9DF0E8-B0DE-4E1E-9FF4-6006AD8428DB}">
      <dsp:nvSpPr>
        <dsp:cNvPr id="0" name=""/>
        <dsp:cNvSpPr/>
      </dsp:nvSpPr>
      <dsp:spPr>
        <a:xfrm>
          <a:off x="6552814" y="101724"/>
          <a:ext cx="3064229" cy="3064229"/>
        </a:xfrm>
        <a:prstGeom prst="rect">
          <a:avLst/>
        </a:prstGeom>
        <a:noFill/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120873-6F5C-4053-8EAD-6287A7F1097E}">
      <dsp:nvSpPr>
        <dsp:cNvPr id="0" name=""/>
        <dsp:cNvSpPr/>
      </dsp:nvSpPr>
      <dsp:spPr>
        <a:xfrm>
          <a:off x="5924951" y="3225007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Solution</a:t>
          </a:r>
        </a:p>
      </dsp:txBody>
      <dsp:txXfrm>
        <a:off x="5924951" y="3225007"/>
        <a:ext cx="432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5108212" y="-782532"/>
          <a:ext cx="6083275" cy="6083275"/>
        </a:xfrm>
        <a:prstGeom prst="blockArc">
          <a:avLst>
            <a:gd name="adj1" fmla="val 18900000"/>
            <a:gd name="adj2" fmla="val 2700000"/>
            <a:gd name="adj3" fmla="val 355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689478" y="421982"/>
          <a:ext cx="6388751" cy="903642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17266" tIns="48260" rIns="48260" bIns="48260" numCol="1" spcCol="1270" anchor="ctr" anchorCtr="0">
          <a:noAutofit/>
        </a:bodyPr>
        <a:lstStyle/>
        <a:p>
          <a:pPr marL="0" lvl="0" indent="0" algn="just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Problem</a:t>
          </a:r>
          <a:r>
            <a:rPr lang="en-US" sz="19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- Existing groundwater measurements </a:t>
          </a:r>
          <a:r>
            <a:rPr lang="en-US" sz="1900" b="0" i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uning</a:t>
          </a:r>
          <a:r>
            <a:rPr lang="en-US" sz="19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piezometric wells is of coarse resolution and may fails to record all the time</a:t>
          </a:r>
          <a:r>
            <a:rPr lang="en-US" sz="16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	</a:t>
          </a:r>
        </a:p>
      </dsp:txBody>
      <dsp:txXfrm>
        <a:off x="689478" y="421982"/>
        <a:ext cx="6388751" cy="903642"/>
      </dsp:txXfrm>
    </dsp:sp>
    <dsp:sp modelId="{07CB3071-D555-47DA-A36A-69EB91531FD8}">
      <dsp:nvSpPr>
        <dsp:cNvPr id="0" name=""/>
        <dsp:cNvSpPr/>
      </dsp:nvSpPr>
      <dsp:spPr>
        <a:xfrm>
          <a:off x="62351" y="338865"/>
          <a:ext cx="1129552" cy="112955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DE6538-27BD-44AF-A1A8-CA8F6B10FDD2}">
      <dsp:nvSpPr>
        <dsp:cNvPr id="0" name=""/>
        <dsp:cNvSpPr/>
      </dsp:nvSpPr>
      <dsp:spPr>
        <a:xfrm>
          <a:off x="1017952" y="1550270"/>
          <a:ext cx="6060277" cy="141767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17266" tIns="40640" rIns="40640" bIns="40640" numCol="1" spcCol="1270" anchor="b" anchorCtr="0">
          <a:noAutofit/>
        </a:bodyPr>
        <a:lstStyle/>
        <a:p>
          <a:pPr marL="0" lvl="0" indent="0" algn="just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0" lvl="0" indent="0" algn="just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Solution</a:t>
          </a:r>
          <a:r>
            <a:rPr lang="en-US" sz="19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- Creating grid for a particular region and analyzing the terrain, fixing points of measuring wells (existing ordinary wells) and measuring the data using a low cost measuring device which will be placed inside the wells</a:t>
          </a:r>
          <a:r>
            <a:rPr lang="en-US" sz="16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  <a:endParaRPr lang="en-US" sz="1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017952" y="1550270"/>
        <a:ext cx="6060277" cy="1417670"/>
      </dsp:txXfrm>
    </dsp:sp>
    <dsp:sp modelId="{3F8116AC-FAC3-4E95-9865-93CCFEB191B9}">
      <dsp:nvSpPr>
        <dsp:cNvPr id="0" name=""/>
        <dsp:cNvSpPr/>
      </dsp:nvSpPr>
      <dsp:spPr>
        <a:xfrm>
          <a:off x="390825" y="1694329"/>
          <a:ext cx="1129552" cy="112955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31CE4A-9776-44F4-BC03-867682E21374}">
      <dsp:nvSpPr>
        <dsp:cNvPr id="0" name=""/>
        <dsp:cNvSpPr/>
      </dsp:nvSpPr>
      <dsp:spPr>
        <a:xfrm>
          <a:off x="627127" y="3177359"/>
          <a:ext cx="6388751" cy="903642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17266" tIns="48260" rIns="48260" bIns="48260" numCol="1" spcCol="1270" anchor="ctr" anchorCtr="0">
          <a:noAutofit/>
        </a:bodyPr>
        <a:lstStyle/>
        <a:p>
          <a:pPr marL="0" lvl="0" indent="0" algn="just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Requirements</a:t>
          </a:r>
          <a:r>
            <a:rPr lang="en-US" sz="19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- A setup to measure the water depth (an EDM). Ordinary wells.</a:t>
          </a:r>
          <a:endParaRPr lang="en-US" sz="19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27127" y="3177359"/>
        <a:ext cx="6388751" cy="903642"/>
      </dsp:txXfrm>
    </dsp:sp>
    <dsp:sp modelId="{A965097E-32F1-4AB8-8C4E-2814A7596B2F}">
      <dsp:nvSpPr>
        <dsp:cNvPr id="0" name=""/>
        <dsp:cNvSpPr/>
      </dsp:nvSpPr>
      <dsp:spPr>
        <a:xfrm>
          <a:off x="62351" y="3049792"/>
          <a:ext cx="1129552" cy="112955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3/7/2023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3/7/2023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9275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1155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>
            <a:no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TOPIC PROPOSAL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>
            <a:noAutofit/>
          </a:bodyPr>
          <a:lstStyle/>
          <a:p>
            <a:r>
              <a:rPr lang="en-US" sz="1800" dirty="0">
                <a:solidFill>
                  <a:srgbClr val="7CEB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members:</a:t>
            </a:r>
          </a:p>
          <a:p>
            <a:r>
              <a:rPr lang="en-US" sz="1800" dirty="0">
                <a:solidFill>
                  <a:srgbClr val="7CEB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Surya </a:t>
            </a:r>
            <a:r>
              <a:rPr lang="en-US" sz="1800" dirty="0" err="1">
                <a:solidFill>
                  <a:srgbClr val="7CEB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Harilal</a:t>
            </a:r>
            <a:r>
              <a:rPr lang="en-US" sz="1800" dirty="0">
                <a:solidFill>
                  <a:srgbClr val="7CEB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(21016), UNNI NARAYANAN R(21017)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4487"/>
            <a:ext cx="11029616" cy="718870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rgbClr val="FFFE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EMERGENCY EVACUVATION SYSTEM </a:t>
            </a:r>
          </a:p>
        </p:txBody>
      </p:sp>
      <p:graphicFrame>
        <p:nvGraphicFramePr>
          <p:cNvPr id="4" name="Content Placeholder 3" descr="icon SmartArt graphic">
            <a:extLst>
              <a:ext uri="{FF2B5EF4-FFF2-40B4-BE49-F238E27FC236}">
                <a16:creationId xmlns:a16="http://schemas.microsoft.com/office/drawing/2014/main" id="{81E592E1-99DF-4294-A2E9-EF46299BD3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0927680"/>
              </p:ext>
            </p:extLst>
          </p:nvPr>
        </p:nvGraphicFramePr>
        <p:xfrm>
          <a:off x="447818" y="874643"/>
          <a:ext cx="11101246" cy="39450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4EF8E24-B669-3387-5392-3C843499ABBD}"/>
              </a:ext>
            </a:extLst>
          </p:cNvPr>
          <p:cNvSpPr txBox="1"/>
          <p:nvPr/>
        </p:nvSpPr>
        <p:spPr>
          <a:xfrm>
            <a:off x="642936" y="1344893"/>
            <a:ext cx="3702842" cy="1962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Difficulty in identifying evacuation exits during emergency situations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105FF7-B65C-1875-4691-0CEB644588AA}"/>
              </a:ext>
            </a:extLst>
          </p:cNvPr>
          <p:cNvSpPr txBox="1"/>
          <p:nvPr/>
        </p:nvSpPr>
        <p:spPr>
          <a:xfrm>
            <a:off x="5603703" y="1496451"/>
            <a:ext cx="539523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Placing LED strips/series of bulb guiding towards exits and illuminate based on appropriate/inappropriate conditions   in cases of emergency</a:t>
            </a:r>
          </a:p>
        </p:txBody>
      </p:sp>
    </p:spTree>
    <p:extLst>
      <p:ext uri="{BB962C8B-B14F-4D97-AF65-F5344CB8AC3E}">
        <p14:creationId xmlns:p14="http://schemas.microsoft.com/office/powerpoint/2010/main" val="1703342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Region specific RAINFALL/TEMPERATURE MEASURING grid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D80163-354F-DA3B-53A1-DEF3781828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1191" y="2205318"/>
            <a:ext cx="11029617" cy="4258235"/>
          </a:xfrm>
        </p:spPr>
        <p:txBody>
          <a:bodyPr anchor="t">
            <a:normAutofit/>
          </a:bodyPr>
          <a:lstStyle/>
          <a:p>
            <a:pPr algn="just">
              <a:lnSpc>
                <a:spcPct val="200000"/>
              </a:lnSpc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definition: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availability of accurate and precise rainfall/temperature data on regional basis.</a:t>
            </a:r>
          </a:p>
          <a:p>
            <a:pPr algn="just">
              <a:lnSpc>
                <a:spcPct val="200000"/>
              </a:lnSpc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Solution: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converting regions into grid and placing devices at required intervals</a:t>
            </a:r>
          </a:p>
          <a:p>
            <a:pPr algn="just">
              <a:lnSpc>
                <a:spcPct val="200000"/>
              </a:lnSpc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Requirements: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rainfall measuring setup including discharge monitor, required sensors, networking etc.</a:t>
            </a:r>
          </a:p>
        </p:txBody>
      </p:sp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Content Placeholder 4" descr="Digital Number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1" y="666838"/>
            <a:ext cx="7213600" cy="1121871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Monitoring Ground water levels and water quality from existing wells.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Content Placeholder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9168375"/>
              </p:ext>
            </p:extLst>
          </p:nvPr>
        </p:nvGraphicFramePr>
        <p:xfrm>
          <a:off x="719571" y="1532965"/>
          <a:ext cx="7078230" cy="45182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209322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6390039_win32_fixed.potx" id="{A1D6ED5A-9B8A-4433-BA99-139C56DB1BDE}" vid="{3B3EDB20-B381-4B6C-99AC-7C5CDA2B40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 design</Template>
  <TotalTime>105</TotalTime>
  <Words>198</Words>
  <Application>Microsoft Office PowerPoint</Application>
  <PresentationFormat>Widescreen</PresentationFormat>
  <Paragraphs>22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Calibri</vt:lpstr>
      <vt:lpstr>Gill Sans MT</vt:lpstr>
      <vt:lpstr>Times New Roman</vt:lpstr>
      <vt:lpstr>Wingdings 2</vt:lpstr>
      <vt:lpstr>Dividend</vt:lpstr>
      <vt:lpstr>PROJECT TOPIC PROPOSAL</vt:lpstr>
      <vt:lpstr>EMERGENCY EVACUVATION SYSTEM </vt:lpstr>
      <vt:lpstr>Region specific RAINFALL/TEMPERATURE MEASURING grid</vt:lpstr>
      <vt:lpstr>Monitoring Ground water levels and water quality from existing wells.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TOPIC</dc:title>
  <dc:creator>suryaharilalofficial@outlook.com</dc:creator>
  <cp:lastModifiedBy>suryaharilalofficial@outlook.com</cp:lastModifiedBy>
  <cp:revision>25</cp:revision>
  <dcterms:created xsi:type="dcterms:W3CDTF">2023-03-07T09:57:46Z</dcterms:created>
  <dcterms:modified xsi:type="dcterms:W3CDTF">2023-03-07T11:43:01Z</dcterms:modified>
</cp:coreProperties>
</file>