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0B8F-3A45-4870-B5D2-BAC75BDD171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0637"/>
            <a:ext cx="8424984" cy="5179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3433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3" action="ppaction://hlinksldjump"/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433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4" action="ppaction://hlinksldjump"/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200" y="3447113"/>
            <a:ext cx="303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  <a:hlinkClick r:id="rId5" action="ppaction://hlinksldjump"/>
              </a:rPr>
              <a:t>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74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18" y="983673"/>
            <a:ext cx="6353019" cy="5255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6979" y="99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3" action="ppaction://hlinksldjump"/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13" y="76200"/>
            <a:ext cx="5293385" cy="678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5764" y="1432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hlinkClick r:id="rId3" action="ppaction://hlinksldjump"/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466667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04633" y="4610100"/>
            <a:ext cx="2667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 thành công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475511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hlinkClick r:id="rId3" action="ppaction://hlinksldjump"/>
              </a:rPr>
              <a:t>3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4387290" y="15240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hlinkClick r:id="rId4" action="ppaction://hlinksldjump"/>
              </a:rPr>
              <a:t>3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17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64556"/>
            <a:ext cx="7028571" cy="3980952"/>
          </a:xfrm>
        </p:spPr>
      </p:pic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3505200" y="2514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hlinkClick r:id="rId4" action="ppaction://hlinksldjump"/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921099" y="320909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5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5" action="ppaction://hlinksldjump"/>
              </a:rPr>
              <a:t>.1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604198" y="32721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6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6" action="ppaction://hlinksldjump"/>
              </a:rPr>
              <a:t>.2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6483927" y="320909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7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7" action="ppaction://hlinksldjump"/>
              </a:rPr>
              <a:t>.3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6775144" cy="50292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572000" y="12954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4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4" action="ppaction://hlinksldjump"/>
              </a:rPr>
              <a:t>.1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39" y="-304800"/>
            <a:ext cx="7116321" cy="68580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236859" y="457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4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4" action="ppaction://hlinksldjump"/>
              </a:rPr>
              <a:t>.2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37" y="4549"/>
            <a:ext cx="4647991" cy="6179715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236231" y="838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3" action="ppaction://hlinksldjump"/>
              </a:rPr>
              <a:t>3</a:t>
            </a:r>
            <a:r>
              <a:rPr lang="en-US" sz="2400" b="1" smtClean="0">
                <a:solidFill>
                  <a:srgbClr val="FF0000"/>
                </a:solidFill>
                <a:hlinkClick r:id="rId3" action="ppaction://hlinksldjump"/>
              </a:rPr>
              <a:t>.3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8</cp:revision>
  <dcterms:created xsi:type="dcterms:W3CDTF">2019-10-08T01:34:26Z</dcterms:created>
  <dcterms:modified xsi:type="dcterms:W3CDTF">2019-10-15T07:43:28Z</dcterms:modified>
</cp:coreProperties>
</file>