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2" r:id="rId7"/>
    <p:sldId id="265" r:id="rId8"/>
    <p:sldId id="272" r:id="rId9"/>
    <p:sldId id="273" r:id="rId10"/>
    <p:sldId id="299" r:id="rId11"/>
    <p:sldId id="285" r:id="rId12"/>
    <p:sldId id="302" r:id="rId13"/>
    <p:sldId id="286" r:id="rId14"/>
    <p:sldId id="293" r:id="rId15"/>
    <p:sldId id="301" r:id="rId16"/>
    <p:sldId id="291" r:id="rId17"/>
    <p:sldId id="274" r:id="rId18"/>
    <p:sldId id="287" r:id="rId19"/>
    <p:sldId id="283" r:id="rId20"/>
    <p:sldId id="292" r:id="rId21"/>
    <p:sldId id="278" r:id="rId22"/>
    <p:sldId id="288" r:id="rId23"/>
    <p:sldId id="296" r:id="rId24"/>
    <p:sldId id="289" r:id="rId25"/>
    <p:sldId id="282" r:id="rId26"/>
    <p:sldId id="294" r:id="rId27"/>
    <p:sldId id="269" r:id="rId28"/>
    <p:sldId id="290" r:id="rId29"/>
    <p:sldId id="303" r:id="rId30"/>
    <p:sldId id="297" r:id="rId31"/>
    <p:sldId id="295" r:id="rId32"/>
    <p:sldId id="300" r:id="rId33"/>
    <p:sldId id="270" r:id="rId34"/>
    <p:sldId id="298" r:id="rId35"/>
    <p:sldId id="271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5C-4751-97F9-8F5482ED40E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5C-4751-97F9-8F5482ED40E7}"/>
              </c:ext>
            </c:extLst>
          </c:dPt>
          <c:dPt>
            <c:idx val="2"/>
            <c:bubble3D val="0"/>
            <c:spPr>
              <a:solidFill>
                <a:schemeClr val="accent3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5C-4751-97F9-8F5482ED40E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C5C-4751-97F9-8F5482ED4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964-4198-A073-5382A12F6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964-4198-A073-5382A12F62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964-4198-A073-5382A12F62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964-4198-A073-5382A12F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95038512"/>
        <c:axId val="1289978768"/>
      </c:barChart>
      <c:catAx>
        <c:axId val="10950385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89978768"/>
        <c:crosses val="autoZero"/>
        <c:auto val="1"/>
        <c:lblAlgn val="ctr"/>
        <c:lblOffset val="100"/>
        <c:noMultiLvlLbl val="0"/>
      </c:catAx>
      <c:valAx>
        <c:axId val="12899787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9503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9" r:id="rId11"/>
    <p:sldLayoutId id="2147483665" r:id="rId12"/>
    <p:sldLayoutId id="2147483670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 OF YOUR 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6336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627784" y="339502"/>
            <a:ext cx="3550337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rgbClr val="85D8DE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434851"/>
            <a:ext cx="60486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B1EF5C8-A7A3-4445-A948-4DDF38BDAD6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59808" cy="1080700"/>
            <a:chOff x="3017859" y="4310610"/>
            <a:chExt cx="1870812" cy="1080700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1080700"/>
            <a:chOff x="3017859" y="4310610"/>
            <a:chExt cx="1870812" cy="1080700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080700"/>
            <a:chOff x="3017859" y="4310610"/>
            <a:chExt cx="1870812" cy="1080700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523885"/>
            <a:ext cx="1512168" cy="1080700"/>
            <a:chOff x="3017859" y="4310610"/>
            <a:chExt cx="1870812" cy="1080700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4478"/>
              </p:ext>
            </p:extLst>
          </p:nvPr>
        </p:nvGraphicFramePr>
        <p:xfrm>
          <a:off x="964276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8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85939"/>
            <a:ext cx="21602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E130B5-C21B-4B97-B50B-A80575991D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6753DBB4-9360-4380-8261-ADDC3B5E163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AAA49750-F512-469C-9A11-6F2FAB4AA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xmlns="" id="{10F49B48-C313-4822-95FC-367F86F958C3}"/>
              </a:ext>
            </a:extLst>
          </p:cNvPr>
          <p:cNvGrpSpPr/>
          <p:nvPr/>
        </p:nvGrpSpPr>
        <p:grpSpPr>
          <a:xfrm>
            <a:off x="2493813" y="1878699"/>
            <a:ext cx="4078599" cy="2399608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xmlns="" id="{18A8C08D-F40B-4D01-ABFC-46E677B33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xmlns="" id="{EFFF8DE9-7652-4879-9360-AAE96F8B8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xmlns="" id="{F15D860D-D267-486F-9368-927B9F522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xmlns="" id="{406C1E01-CD6E-46B3-A695-AC87B9757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Freeform 8"/>
          <p:cNvSpPr/>
          <p:nvPr/>
        </p:nvSpPr>
        <p:spPr>
          <a:xfrm>
            <a:off x="575806" y="3540040"/>
            <a:ext cx="3079063" cy="23185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5944" y="3427895"/>
            <a:ext cx="2483978" cy="1011016"/>
            <a:chOff x="3017859" y="4195628"/>
            <a:chExt cx="1870812" cy="1011016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684624" y="1680763"/>
            <a:ext cx="3254628" cy="51492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4762" y="1344710"/>
            <a:ext cx="2483978" cy="1011016"/>
            <a:chOff x="3017859" y="4195628"/>
            <a:chExt cx="1870812" cy="1011016"/>
          </a:xfrm>
        </p:grpSpPr>
        <p:sp>
          <p:nvSpPr>
            <p:cNvPr id="15" name="TextBox 1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5466501" y="1605201"/>
            <a:ext cx="3115639" cy="1165980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18052 w 3218052"/>
              <a:gd name="connsiteY0" fmla="*/ 807535 h 807535"/>
              <a:gd name="connsiteX1" fmla="*/ 2472855 w 3218052"/>
              <a:gd name="connsiteY1" fmla="*/ 7951 h 807535"/>
              <a:gd name="connsiteX2" fmla="*/ 0 w 3218052"/>
              <a:gd name="connsiteY2" fmla="*/ 0 h 807535"/>
              <a:gd name="connsiteX0" fmla="*/ 3115639 w 3115639"/>
              <a:gd name="connsiteY0" fmla="*/ 1165980 h 1165980"/>
              <a:gd name="connsiteX1" fmla="*/ 2472855 w 3115639"/>
              <a:gd name="connsiteY1" fmla="*/ 7951 h 1165980"/>
              <a:gd name="connsiteX2" fmla="*/ 0 w 3115639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39" h="1165980">
                <a:moveTo>
                  <a:pt x="3115639" y="1165980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61373" y="1275606"/>
            <a:ext cx="2483978" cy="1011016"/>
            <a:chOff x="3017859" y="4195628"/>
            <a:chExt cx="1870812" cy="101101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4785285" y="3421973"/>
            <a:ext cx="3861789" cy="302786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4147082 w 4147082"/>
              <a:gd name="connsiteY0" fmla="*/ 302786 h 302786"/>
              <a:gd name="connsiteX1" fmla="*/ 2472855 w 4147082"/>
              <a:gd name="connsiteY1" fmla="*/ 7951 h 302786"/>
              <a:gd name="connsiteX2" fmla="*/ 0 w 4147082"/>
              <a:gd name="connsiteY2" fmla="*/ 0 h 302786"/>
              <a:gd name="connsiteX0" fmla="*/ 3861789 w 3861789"/>
              <a:gd name="connsiteY0" fmla="*/ 302786 h 302786"/>
              <a:gd name="connsiteX1" fmla="*/ 2472855 w 3861789"/>
              <a:gd name="connsiteY1" fmla="*/ 7951 h 302786"/>
              <a:gd name="connsiteX2" fmla="*/ 0 w 3861789"/>
              <a:gd name="connsiteY2" fmla="*/ 0 h 30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789" h="302786">
                <a:moveTo>
                  <a:pt x="3861789" y="302786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226307" y="3092379"/>
            <a:ext cx="2483978" cy="1011016"/>
            <a:chOff x="3017859" y="4195628"/>
            <a:chExt cx="1870812" cy="1011016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D2C1EFF-6393-4AE6-A345-71C0D96204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Rectangle 9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184190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5975" y="2272806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3819860" y="4299942"/>
            <a:ext cx="1512168" cy="2880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04872" y="1346905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3677" y="4371950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68144" y="3057222"/>
            <a:ext cx="2821708" cy="1591727"/>
            <a:chOff x="5436096" y="2571750"/>
            <a:chExt cx="2821708" cy="1591727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57175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6012160" y="2441399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3165" y="1346905"/>
            <a:ext cx="2827910" cy="1583246"/>
            <a:chOff x="5436097" y="3147814"/>
            <a:chExt cx="2827910" cy="1583246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555776" y="3006433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2736851" y="320216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658" y="2241219"/>
            <a:ext cx="3650806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762" y="1497999"/>
            <a:ext cx="267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6517" y="159033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58" y="1177903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FE152270-7328-4E27-A28D-49C1CF872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25" name="TextBox 24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1484079"/>
            <a:ext cx="29962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5CB42BE-019C-4EF7-B9A0-2C71BE468E7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A791FDBE-0E03-474B-A690-FBD63EA6CDA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2AA024D7-7AEB-40BC-B178-C5D90F3A79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81560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863315"/>
            <a:chOff x="414112" y="3041945"/>
            <a:chExt cx="1319916" cy="863315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258929"/>
              <a:ext cx="1311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901140"/>
            <a:chOff x="-475010" y="1084917"/>
            <a:chExt cx="3085230" cy="901140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339726"/>
              <a:ext cx="30711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28" y="1247488"/>
            <a:ext cx="7776416" cy="708252"/>
            <a:chOff x="7164288" y="856926"/>
            <a:chExt cx="1439711" cy="708252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203598"/>
            <a:ext cx="3600399" cy="871880"/>
            <a:chOff x="80902" y="1114177"/>
            <a:chExt cx="3303444" cy="871880"/>
          </a:xfrm>
        </p:grpSpPr>
        <p:sp>
          <p:nvSpPr>
            <p:cNvPr id="5" name="TextBox 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65020408"/>
              </p:ext>
            </p:extLst>
          </p:nvPr>
        </p:nvGraphicFramePr>
        <p:xfrm>
          <a:off x="695182" y="2303906"/>
          <a:ext cx="2423371" cy="24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7281" y="3635514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306" y="318826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290" y="262203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19002" y="2852862"/>
            <a:ext cx="1208981" cy="1181651"/>
            <a:chOff x="7192728" y="2780854"/>
            <a:chExt cx="1208981" cy="1181651"/>
          </a:xfrm>
        </p:grpSpPr>
        <p:sp>
          <p:nvSpPr>
            <p:cNvPr id="12" name="Rectangle 11"/>
            <p:cNvSpPr/>
            <p:nvPr/>
          </p:nvSpPr>
          <p:spPr>
            <a:xfrm>
              <a:off x="7192728" y="2811218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728" y="3263544"/>
              <a:ext cx="216272" cy="2162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92728" y="3715870"/>
              <a:ext cx="216272" cy="21627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9000" y="2780854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TITLE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09000" y="3233180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 TITLE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09000" y="3685506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TITLE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6222" y="1271381"/>
            <a:ext cx="166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5436"/>
              </p:ext>
            </p:extLst>
          </p:nvPr>
        </p:nvGraphicFramePr>
        <p:xfrm>
          <a:off x="4866222" y="1548380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866221" y="3993325"/>
            <a:ext cx="3435581" cy="738665"/>
            <a:chOff x="6210996" y="1433695"/>
            <a:chExt cx="1712589" cy="525503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12368" y="3734102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4141899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57320" y="2051181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583755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5981" y="1275606"/>
            <a:ext cx="4038465" cy="728903"/>
            <a:chOff x="572117" y="2297666"/>
            <a:chExt cx="2436534" cy="728903"/>
          </a:xfrm>
        </p:grpSpPr>
        <p:sp>
          <p:nvSpPr>
            <p:cNvPr id="18" name="TextBox 17"/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65981" y="2165251"/>
            <a:ext cx="4038466" cy="723520"/>
            <a:chOff x="-867415" y="3168851"/>
            <a:chExt cx="3739457" cy="723520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5981" y="3049513"/>
            <a:ext cx="4038463" cy="724416"/>
            <a:chOff x="-264176" y="4096598"/>
            <a:chExt cx="3739454" cy="724416"/>
          </a:xfrm>
        </p:grpSpPr>
        <p:sp>
          <p:nvSpPr>
            <p:cNvPr id="24" name="TextBox 23"/>
            <p:cNvSpPr txBox="1"/>
            <p:nvPr/>
          </p:nvSpPr>
          <p:spPr>
            <a:xfrm>
              <a:off x="-264176" y="4096598"/>
              <a:ext cx="3739454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5981" y="3934670"/>
            <a:ext cx="4070417" cy="725312"/>
            <a:chOff x="-264176" y="5080906"/>
            <a:chExt cx="3769043" cy="725312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9552" y="572274"/>
            <a:ext cx="301436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220084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39552" y="3147814"/>
            <a:ext cx="2479395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3244423-1247-47CF-83EC-0CD11112C70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15AE883-AD35-46BC-8698-A41D0FF7C21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D710264D-C89B-4299-9264-558F500EF42B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E14C4194-7400-4F85-91D4-715EE186B1A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B5E7E9A9-3471-45F4-A539-2B4529595A5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693321" y="1319986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661540" y="1318217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4629759" y="1316448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6597977" y="1314679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948343" y="1730764"/>
            <a:ext cx="2544632" cy="2883946"/>
            <a:chOff x="4242525" y="2067694"/>
            <a:chExt cx="2223612" cy="2520120"/>
          </a:xfrm>
          <a:solidFill>
            <a:srgbClr val="85D8DE"/>
          </a:solidFill>
        </p:grpSpPr>
        <p:sp>
          <p:nvSpPr>
            <p:cNvPr id="5" name="Rounded Rectangle 4"/>
            <p:cNvSpPr/>
            <p:nvPr/>
          </p:nvSpPr>
          <p:spPr>
            <a:xfrm>
              <a:off x="4242525" y="3147814"/>
              <a:ext cx="1440000" cy="1440000"/>
            </a:xfrm>
            <a:prstGeom prst="roundRect">
              <a:avLst>
                <a:gd name="adj" fmla="val 134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80455" y="2067694"/>
              <a:ext cx="1008000" cy="1008000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6137" y="3147814"/>
              <a:ext cx="720000" cy="720000"/>
            </a:xfrm>
            <a:prstGeom prst="roundRect">
              <a:avLst>
                <a:gd name="adj" fmla="val 134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64217" y="2517614"/>
              <a:ext cx="540000" cy="540000"/>
            </a:xfrm>
            <a:prstGeom prst="roundRect">
              <a:avLst>
                <a:gd name="adj" fmla="val 134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0178" y="287720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894" y="2131090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999" y="3695962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43" y="3101153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23928" y="2067694"/>
            <a:ext cx="1727068" cy="678649"/>
            <a:chOff x="3233964" y="1954419"/>
            <a:chExt cx="1410044" cy="678649"/>
          </a:xfrm>
        </p:grpSpPr>
        <p:sp>
          <p:nvSpPr>
            <p:cNvPr id="14" name="TextBox 1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3928" y="2750134"/>
            <a:ext cx="1727068" cy="678649"/>
            <a:chOff x="3233964" y="1954419"/>
            <a:chExt cx="141004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3432574"/>
            <a:ext cx="1727068" cy="678649"/>
            <a:chOff x="3233964" y="1954419"/>
            <a:chExt cx="1410044" cy="678649"/>
          </a:xfrm>
        </p:grpSpPr>
        <p:sp>
          <p:nvSpPr>
            <p:cNvPr id="20" name="TextBox 1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4115014"/>
            <a:ext cx="1727068" cy="678649"/>
            <a:chOff x="3233964" y="1954419"/>
            <a:chExt cx="1410044" cy="678649"/>
          </a:xfrm>
        </p:grpSpPr>
        <p:sp>
          <p:nvSpPr>
            <p:cNvPr id="23" name="TextBox 2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64088" y="411510"/>
            <a:ext cx="3403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9526" y="897557"/>
            <a:ext cx="30580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647" y="2536032"/>
            <a:ext cx="2566009" cy="694774"/>
            <a:chOff x="2551706" y="4327204"/>
            <a:chExt cx="2152228" cy="694774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939687"/>
            <a:ext cx="2566009" cy="694774"/>
            <a:chOff x="2551706" y="4327204"/>
            <a:chExt cx="2152228" cy="694774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4463" y="3939687"/>
            <a:ext cx="2566009" cy="694774"/>
            <a:chOff x="2551706" y="4327204"/>
            <a:chExt cx="2152228" cy="694774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4208" y="2536032"/>
            <a:ext cx="2566009" cy="694774"/>
            <a:chOff x="2551706" y="4327204"/>
            <a:chExt cx="2152228" cy="694774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8" y="1310278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116" y="1478674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030922" y="1203598"/>
            <a:ext cx="1767682" cy="879440"/>
            <a:chOff x="2551706" y="4327204"/>
            <a:chExt cx="2152228" cy="879440"/>
          </a:xfrm>
        </p:grpSpPr>
        <p:sp>
          <p:nvSpPr>
            <p:cNvPr id="37" name="TextBox 36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6069539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9618" y="3795886"/>
            <a:ext cx="1919111" cy="860885"/>
            <a:chOff x="1472558" y="998559"/>
            <a:chExt cx="2765965" cy="860885"/>
          </a:xfrm>
        </p:grpSpPr>
        <p:sp>
          <p:nvSpPr>
            <p:cNvPr id="8" name="TextBox 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21"/>
          <p:cNvSpPr>
            <a:spLocks noChangeAspect="1"/>
          </p:cNvSpPr>
          <p:nvPr/>
        </p:nvSpPr>
        <p:spPr>
          <a:xfrm>
            <a:off x="6190342" y="4057703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519201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1771" y="3795886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2519201" y="271551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1771" y="2573108"/>
            <a:ext cx="1919111" cy="860885"/>
            <a:chOff x="1472558" y="998559"/>
            <a:chExt cx="2765965" cy="860885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519201" y="1492740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1771" y="1350330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069539" y="2706356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89618" y="2563946"/>
            <a:ext cx="1919111" cy="860885"/>
            <a:chOff x="1472558" y="998559"/>
            <a:chExt cx="2765965" cy="860885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6069539" y="1474416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89618" y="1332006"/>
            <a:ext cx="1919111" cy="860885"/>
            <a:chOff x="1472558" y="998559"/>
            <a:chExt cx="2765965" cy="860885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682574" y="1676566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2669418" y="2897829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>
            <a:spLocks noChangeAspect="1"/>
          </p:cNvSpPr>
          <p:nvPr/>
        </p:nvSpPr>
        <p:spPr>
          <a:xfrm>
            <a:off x="6217594" y="16228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7"/>
          <p:cNvSpPr>
            <a:spLocks noChangeAspect="1"/>
          </p:cNvSpPr>
          <p:nvPr/>
        </p:nvSpPr>
        <p:spPr>
          <a:xfrm>
            <a:off x="6190342" y="2834640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170BA5EE-1AD5-4142-978F-3554C789E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5188694"/>
              </p:ext>
            </p:extLst>
          </p:nvPr>
        </p:nvGraphicFramePr>
        <p:xfrm>
          <a:off x="395536" y="2558318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194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17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066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500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7003" y="1874221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7400" y="3941643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7" name="Rectangle 9"/>
          <p:cNvSpPr/>
          <p:nvPr/>
        </p:nvSpPr>
        <p:spPr>
          <a:xfrm>
            <a:off x="1271338" y="334677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/>
          <p:cNvSpPr>
            <a:spLocks noChangeAspect="1"/>
          </p:cNvSpPr>
          <p:nvPr/>
        </p:nvSpPr>
        <p:spPr>
          <a:xfrm>
            <a:off x="7063606" y="3352126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795255">
            <a:off x="5224785" y="3308635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3395929" y="3347548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82679" y="1491630"/>
            <a:ext cx="55786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467544" y="1797865"/>
            <a:ext cx="4585654" cy="2808312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13639" y="1434138"/>
            <a:ext cx="33628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00379" y="3363838"/>
            <a:ext cx="2530659" cy="544144"/>
            <a:chOff x="5825140" y="1737035"/>
            <a:chExt cx="2800954" cy="602263"/>
          </a:xfrm>
          <a:solidFill>
            <a:srgbClr val="85D8DE"/>
          </a:solidFill>
        </p:grpSpPr>
        <p:sp>
          <p:nvSpPr>
            <p:cNvPr id="7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0379" y="4015894"/>
            <a:ext cx="2585543" cy="557806"/>
            <a:chOff x="5764394" y="3394105"/>
            <a:chExt cx="2861700" cy="617384"/>
          </a:xfrm>
          <a:solidFill>
            <a:srgbClr val="85D8DE"/>
          </a:solidFill>
        </p:grpSpPr>
        <p:sp>
          <p:nvSpPr>
            <p:cNvPr id="18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85922" y="3374300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8297" y="4033187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003061" y="1329864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r>
              <a:rPr lang="en-US" altLang="ko-KR" b="1" dirty="0">
                <a:solidFill>
                  <a:srgbClr val="FEB856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3061" y="2883589"/>
            <a:ext cx="30963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4951" y="1068422"/>
            <a:ext cx="3082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E96BDCF-27EA-4D80-8F18-4F5FD2A6B4E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B2D2367-5C38-4C07-AFB9-02E7C51CDB4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4119086" cy="3457473"/>
            <a:chOff x="2227884" y="1330362"/>
            <a:chExt cx="2835932" cy="345747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06D2AF4-4339-4921-945C-693FFBF641A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8CCCC67-C98D-49AA-9C67-1C4CBC77EF1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78DA932-44EA-4873-BB2E-C18A794504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A05A354-B7EC-42A9-88FF-F9BF38D5030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40DC8C79-3964-45BE-9E6D-25906DA196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B79B55BE-747C-4959-A7B0-BC016912BFA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83BE3181-14C2-4464-A388-641FBF728A7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025B9413-06DE-47AF-A557-FB9FC361BDC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E21F2774-B945-4024-9964-75CD59EA4F3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52F08ECD-8800-42CB-BDEA-E190428D4E46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3EAA0A22-3701-4EBD-AA2A-D238CD9D0554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5762ECCD-474C-4280-BBF3-78E8FE3AFF5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73870F45-3C2D-404C-84FC-D4E71A9C1AC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4A1FF869-46CA-475E-B575-E3B3E9B027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A095942D-EB6D-4E4B-9049-77A6CF95360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99520E77-3314-4587-B96B-683FE8B88B5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6BF0D65D-3740-43E0-B743-38425FB975BE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6A284071-56E9-41C2-A66A-79F41DB0408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B5D709C4-AEAD-4E83-A40B-14FBCC164EE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84005F87-E478-4E65-AA0B-E3D28CE33B4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4377958E-0140-4828-9751-424870B67003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E6E3A875-C709-4816-9873-CD9120370648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AF523E53-A0C5-43DD-80EC-6A588E077D0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135DCAFD-C66C-491F-991B-672BFE283A52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AFFAC243-6E82-42F1-AA26-8C9E8A0C82C9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CEA923DC-2B60-4B7E-8D70-BCB44E0433D2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BB07B8B5-CC3D-4270-9DD4-195CE2B6B56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300E703A-AB2A-4106-B84F-5B13875068C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82AAE52F-6C9A-41B5-B972-DF9DC7465321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FE250488-9F8E-42BE-AF77-28976A321631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1D96CC64-8E92-44D5-92E6-11D1748D8D6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96B1CC9B-E5D1-438F-BE72-4C7CBE75A845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23E41CFB-5E32-4340-8122-160FC21572C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25DF5FDF-DB7C-4191-AD44-298B5645702E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7602233C-F060-47DE-A353-50E5E23DF25B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E90433A6-B721-4EF9-90DD-FB424C020920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10A15FC4-01C2-418E-A6A9-9C82DF9AB0A9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815CB3F9-3E2D-44C0-9E29-7042A3B62814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8C7A936C-B858-49AE-B0CE-06FF8B47FF2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C638F7EF-9B6A-43BE-8A0A-024D85AF31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50249BFC-DAB1-4F7B-8E1E-906F4332CD6A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24847C50-B53E-46FD-A436-C1BF523DEFF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D9D53839-D4E3-44E7-AD06-2095A6C49017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D9DD1993-D24C-4187-B545-DB1F97E909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B7F2E0FF-0DA6-4176-85CC-0E9E3E1ACCE6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6E05C808-0100-42BE-9207-08C012A50C2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8BDFF928-02CF-4B40-962F-241EAA8A268F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EC856C2F-DC40-4DB3-B723-14C89D2D54F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09E5B6F-3AF0-4E77-831D-2DBF30C53B0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D8D292-2324-45F3-B3FB-C607CD1A885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4DC464D-4D13-4AD2-8FB2-EB36228DB2B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46ADA24-1C02-41F9-8615-7C55929C80A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E5BB0AA3-D56D-4EE4-9E70-5047D9966BA9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15BE9EBD-D703-4BA7-A9C7-0E1EA18A044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05AF37BF-01F7-45D4-9A23-7A8A3611DA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4E6A4477-2C68-4888-9942-4F3FFF148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D2E1939F-786F-44E5-849A-C6496C1CF75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552AD2A1-BE6D-46B3-8FD9-FE747E9D74C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891D7B6C-8408-48D5-8644-CD75F8F0C63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4AA46CEF-AAB6-418B-8933-533FDFEDC1F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795CF95B-3CE0-4091-A759-B631B065AE5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55D64088-315A-4C1A-B377-09956282E92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81C72329-288B-424C-AD12-2E959E9C608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AE1E686E-6E95-4274-85C3-E748D3F321B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234350B4-7392-4491-83B5-7B65707E76E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DE911334-ED03-41E7-8554-BC38F6D4132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F3FCBE24-0BCE-45C9-97A5-8BC2238F679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ED0C65B9-7802-4B27-AF4B-EFFA004C71F4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FBBEF29E-A1E0-48D3-AC8F-A2C293DB524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C0B491C9-E428-46D8-B47E-CBAF96A51AA9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1A42F52D-EFE3-4B5D-AC30-DE8DC9C9B1E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CB6AD178-DC20-4806-85D1-B4A48824D06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768ED41B-5903-4CFE-BE44-81210C8447D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CC69382B-77C6-4FED-9C8E-61105D274B2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A360D2BA-8EB6-4B6D-BF3A-59CD58ED122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7AA426FE-5E84-4EF8-B85B-74A63DDF18E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38501299-D684-4F86-9186-E0623BCBE99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F9A397B4-D471-4E9B-B17C-EB6BA3EEEE0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151BDBED-B229-4F7F-9865-2DD876DBA64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174415EF-FA25-4E4B-881C-7156FA9E2F5A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48D56080-2BF1-4208-B3F1-0102464BA7F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72CFFE88-65E3-4AEF-9E81-60CB6ADE80E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EE289659-1A3A-44A9-BFDD-B455379EE38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877F869E-C892-4808-BE32-55322CE949B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8A67B1D2-B478-4548-B727-EB51DDE6566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6A0F1161-E90A-47BF-8911-0A538B35F2C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18C18636-A521-4031-9A11-1873EF9A37C6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5897A354-53AD-47B3-8321-E45473231B6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EFA8C0C3-55E9-41E8-94F7-9526F367450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A868A0AC-BDA5-4A5B-830B-1D8EC797667F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817D18EE-F0FF-45DE-B729-B6D84DD6F746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FADE4736-319C-4E00-86FF-533FBC8405CD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7E604CC0-D923-4CDD-AA98-C4F62D0FEB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D25159D7-A5C5-4FD6-935D-4E9870D538F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4E43C6AD-B2DD-4058-8B46-F292AD809CCE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A4A30500-2379-467E-AC72-4F2033CE6B21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ED9748FD-2411-4343-8052-1E7C740869A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xmlns="" id="{FF01123C-62EE-456F-A3C0-41708B5E40A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xmlns="" id="{5BE33B9F-92F8-4412-8C27-D886E6CA779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xmlns="" id="{63323538-DFBB-4FA2-8E67-93E061BF9804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xmlns="" id="{507D8183-9A78-4B66-A2C9-55C7F757EF57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xmlns="" id="{4A75C149-DEAA-495B-B36B-5F93287DDC2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xmlns="" id="{7D9C5946-6DF3-46D5-994E-C9A51704585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xmlns="" id="{C1DED476-F98D-4792-A892-AF2B4892AAF7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xmlns="" id="{C5143996-775A-41B9-8BBC-35A2E756CC3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xmlns="" id="{55BD2F6B-0E8F-4F85-8D17-9AC58159C8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xmlns="" id="{32D28FF2-43ED-498D-B78D-BDA11D72A0E5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xmlns="" id="{6981BCC8-0F23-47EA-AA29-202857B727C8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xmlns="" id="{5E19C4F0-E124-4072-B5C3-3D3E54A83C6F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xmlns="" id="{485BF17C-8A0C-44AE-B33B-B5E5B703738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xmlns="" id="{DF1355D0-5200-49AC-8319-5D05F71152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xmlns="" id="{7E833EF5-CCFC-4297-BB1D-147115A7711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xmlns="" id="{FF0984A7-795D-421B-97C9-AEEDA52691B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xmlns="" id="{FDE3CBDE-EEAE-4947-B693-F257D24D877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xmlns="" id="{67A2865C-B789-43B5-80DB-86DE80688D31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xmlns="" id="{36040492-149E-4613-AA54-899B5ED2B40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xmlns="" id="{DFA7D42F-B473-405D-816E-4FA1B66E658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xmlns="" id="{6B8F35BA-35A0-4085-868D-267F44979D5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xmlns="" id="{64C56BA9-40D1-441E-9228-95F89ADF4A3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xmlns="" id="{FE44782A-FFE6-4AD3-B69D-AF9170F6BC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xmlns="" id="{134654AC-5431-498C-BEB7-AC49B9D6AA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xmlns="" id="{290A8367-B4B6-47E4-89DC-747B97D5AB9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23A1B384-E5B4-4AE2-AC95-535D00C7E88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xmlns="" id="{F9EDDD62-5A4F-4FE0-A112-2B7D7A7D94F7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xmlns="" id="{7E2A2F55-82B6-4BC1-9C13-4F6F36F9FD6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xmlns="" id="{85AFF65B-A37F-46E0-8AEA-44E3433D9FF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xmlns="" id="{A84EF30B-D316-4BD5-8255-80104C8E3008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xmlns="" id="{06A8747E-03CA-4F1B-8D8A-4983263EF56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xmlns="" id="{1E4B0A3A-54A7-4F3E-8413-A537742988B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xmlns="" id="{FB8D0F26-4949-49FC-A56A-A023ADE6CCE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xmlns="" id="{3E79AC26-E557-4DA6-B074-CAB705C80ED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xmlns="" id="{02B6229A-9877-42DC-917B-0715DE03B0D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xmlns="" id="{30B5BA08-7DC9-4D9A-8A65-F103082CC82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xmlns="" id="{BC8F3543-3023-447D-8482-A7A90211BAD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xmlns="" id="{EBAFE0F1-2C7A-45BB-B72D-F3209C58A871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xmlns="" id="{40D85981-550F-4407-98D2-B2B4100083C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xmlns="" id="{94EEA930-E29C-4336-BE14-0113A624C4B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xmlns="" id="{8060F8F4-88D1-403E-AEED-02634285602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xmlns="" id="{01697A21-A1FB-4E3F-AC99-23798234E94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xmlns="" id="{F75052F6-B0B4-49A2-BD49-1D987F7E3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xmlns="" id="{6C7B569D-B6C4-4D82-8705-2A9CB6561D6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xmlns="" id="{5B7D0536-00D1-48F7-9550-EC69E67C579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xmlns="" id="{131DAA1D-C953-4BFB-A540-AD9AA1DBD70E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xmlns="" id="{B6AFEE37-09C9-426B-86EA-91C5BC9CBB4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xmlns="" id="{71703181-8ADE-468F-989E-CC795EB1AA0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xmlns="" id="{FBA4685F-1471-4062-9791-F454859BBEB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xmlns="" id="{11A02CD9-5AB9-45D0-92A6-40C919301F8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xmlns="" id="{79D0A256-9ECB-4651-B419-738E00E5BDB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6061EA2-D512-4A1C-92B6-93B00475D4A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40300C00-5CCE-449B-9CE5-F1BD6062896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E90AF27-C1A1-492E-B7EC-C08391F59C5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E2B04715-0D27-434D-B8DF-37ED62C2DD6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2932815" cy="1107996"/>
            <a:chOff x="1448989" y="1595280"/>
            <a:chExt cx="3030085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2932815" cy="1107996"/>
            <a:chOff x="1448989" y="1595280"/>
            <a:chExt cx="3030085" cy="1107996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07996"/>
            <a:chOff x="1448989" y="1595280"/>
            <a:chExt cx="303008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1648869"/>
            <a:chOff x="3779911" y="3327771"/>
            <a:chExt cx="1584177" cy="1648869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1648869"/>
            <a:chOff x="3779911" y="3327771"/>
            <a:chExt cx="1584177" cy="164886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1648869"/>
            <a:chOff x="3779911" y="3327771"/>
            <a:chExt cx="1584177" cy="1648869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A041886C-4548-474C-84D7-96BD05E9F97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5B7685A7-A2F2-4C87-8AE6-4B512AB7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67676" y="2053064"/>
            <a:ext cx="1073" cy="1512000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66189" y="2053064"/>
            <a:ext cx="1073" cy="151200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64702" y="2053064"/>
            <a:ext cx="1073" cy="151200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07229" y="2053064"/>
            <a:ext cx="0" cy="15120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9163" y="2053064"/>
            <a:ext cx="0" cy="1512000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862618"/>
            <a:ext cx="9144000" cy="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09123" y="2502578"/>
            <a:ext cx="720080" cy="72008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607636" y="250257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06149" y="2502578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804662" y="2502578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403173" y="2358562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9448" y="1718093"/>
            <a:ext cx="1079430" cy="369332"/>
            <a:chOff x="604227" y="3010206"/>
            <a:chExt cx="1079430" cy="369332"/>
          </a:xfrm>
        </p:grpSpPr>
        <p:sp>
          <p:nvSpPr>
            <p:cNvPr id="16" name="Rounded Rectangle 15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2015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9034" y="1718093"/>
            <a:ext cx="1079430" cy="369332"/>
            <a:chOff x="604227" y="3010206"/>
            <a:chExt cx="1079430" cy="369332"/>
          </a:xfrm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8620" y="1718093"/>
            <a:ext cx="1079430" cy="369332"/>
            <a:chOff x="604227" y="3010206"/>
            <a:chExt cx="1079430" cy="369332"/>
          </a:xfrm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28207" y="1707654"/>
            <a:ext cx="1079430" cy="369332"/>
            <a:chOff x="604227" y="3010206"/>
            <a:chExt cx="1079430" cy="369332"/>
          </a:xfrm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7514" y="1718093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678157" y="2631632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6021769" y="2725806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Donut 24"/>
          <p:cNvSpPr/>
          <p:nvPr/>
        </p:nvSpPr>
        <p:spPr>
          <a:xfrm>
            <a:off x="4394514" y="2689546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2819691" y="272245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7"/>
          <p:cNvSpPr/>
          <p:nvPr/>
        </p:nvSpPr>
        <p:spPr>
          <a:xfrm>
            <a:off x="1194770" y="268954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3129" y="3611958"/>
            <a:ext cx="1402807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52715" y="3611958"/>
            <a:ext cx="1402807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2301" y="3611958"/>
            <a:ext cx="1402807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51888" y="3611958"/>
            <a:ext cx="1402807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1195" y="3611958"/>
            <a:ext cx="1402807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195580-1A31-4462-8F77-7DDADC7122AD}"/>
              </a:ext>
            </a:extLst>
          </p:cNvPr>
          <p:cNvSpPr txBox="1"/>
          <p:nvPr/>
        </p:nvSpPr>
        <p:spPr>
          <a:xfrm>
            <a:off x="4932040" y="411509"/>
            <a:ext cx="33843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8" name="Teardrop 27"/>
          <p:cNvSpPr/>
          <p:nvPr/>
        </p:nvSpPr>
        <p:spPr>
          <a:xfrm rot="2700000">
            <a:off x="6585079" y="1547344"/>
            <a:ext cx="1692000" cy="1692000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4679026" y="1547344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2772973" y="1547344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2700000">
            <a:off x="866920" y="1547344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323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1376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29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3482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48824" y="3493224"/>
            <a:ext cx="1728192" cy="1152128"/>
            <a:chOff x="848824" y="3219822"/>
            <a:chExt cx="1728192" cy="1152128"/>
          </a:xfrm>
        </p:grpSpPr>
        <p:sp>
          <p:nvSpPr>
            <p:cNvPr id="41" name="TextBox 40"/>
            <p:cNvSpPr txBox="1"/>
            <p:nvPr/>
          </p:nvSpPr>
          <p:spPr>
            <a:xfrm>
              <a:off x="848824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8824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54877" y="3493224"/>
            <a:ext cx="1728192" cy="1152128"/>
            <a:chOff x="2754877" y="3219822"/>
            <a:chExt cx="1728192" cy="1152128"/>
          </a:xfrm>
        </p:grpSpPr>
        <p:sp>
          <p:nvSpPr>
            <p:cNvPr id="44" name="TextBox 43"/>
            <p:cNvSpPr txBox="1"/>
            <p:nvPr/>
          </p:nvSpPr>
          <p:spPr>
            <a:xfrm>
              <a:off x="2754877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54877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0930" y="3493224"/>
            <a:ext cx="1728192" cy="1152128"/>
            <a:chOff x="4660930" y="3219822"/>
            <a:chExt cx="1728192" cy="1152128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66983" y="3493224"/>
            <a:ext cx="1728192" cy="1152128"/>
            <a:chOff x="6566983" y="3219822"/>
            <a:chExt cx="1728192" cy="1152128"/>
          </a:xfrm>
        </p:grpSpPr>
        <p:sp>
          <p:nvSpPr>
            <p:cNvPr id="50" name="TextBox 49"/>
            <p:cNvSpPr txBox="1"/>
            <p:nvPr/>
          </p:nvSpPr>
          <p:spPr>
            <a:xfrm>
              <a:off x="6566983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66983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ectangle 9"/>
          <p:cNvSpPr/>
          <p:nvPr/>
        </p:nvSpPr>
        <p:spPr>
          <a:xfrm>
            <a:off x="3435339" y="2143211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3"/>
          <p:cNvSpPr/>
          <p:nvPr/>
        </p:nvSpPr>
        <p:spPr>
          <a:xfrm>
            <a:off x="7213211" y="2169217"/>
            <a:ext cx="435738" cy="25631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30"/>
          <p:cNvSpPr/>
          <p:nvPr/>
        </p:nvSpPr>
        <p:spPr>
          <a:xfrm>
            <a:off x="1548393" y="2106579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7"/>
          <p:cNvSpPr/>
          <p:nvPr/>
        </p:nvSpPr>
        <p:spPr>
          <a:xfrm>
            <a:off x="5329905" y="2105659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2542</Words>
  <Application>Microsoft Office PowerPoint</Application>
  <PresentationFormat>On-screen Show (16:9)</PresentationFormat>
  <Paragraphs>411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95</cp:revision>
  <dcterms:created xsi:type="dcterms:W3CDTF">2016-12-05T23:26:54Z</dcterms:created>
  <dcterms:modified xsi:type="dcterms:W3CDTF">2018-07-19T22:45:31Z</dcterms:modified>
</cp:coreProperties>
</file>