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BABB-F365-4A74-9F23-FCA7B84113A8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8A0-3437-445F-8659-CDC5F2074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qlbcs.byethost32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4800600"/>
            <a:ext cx="3532909" cy="1607127"/>
          </a:xfrm>
        </p:spPr>
        <p:txBody>
          <a:bodyPr>
            <a:noAutofit/>
          </a:bodyPr>
          <a:lstStyle/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GVHD: NGUYỄN KHẮC QUỐC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571500" y="2743200"/>
            <a:ext cx="8305800" cy="220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ĐỀ TÀI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XÂY DỰNG HỆ THỐNG QUẢN LÝ BAN CÁN SỰ LỚP ĐẠI HỌC, CAO ĐẲNG CHÍNH QUY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KHOA KỸ THUẬT VÀ CÔNG NGHỆ</a:t>
            </a: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94" y="1143001"/>
            <a:ext cx="1371600" cy="1371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TRƯỜNG ĐẠI HỌC TRÀ VINH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KHOA KỸ THUẬT VÀ CÔNG NGHỆ</a:t>
            </a:r>
            <a:br>
              <a:rPr lang="en-US" sz="1800" b="1" dirty="0" smtClean="0">
                <a:latin typeface="Arial" pitchFamily="34" charset="0"/>
                <a:cs typeface="Arial" pitchFamily="34" charset="0"/>
              </a:rPr>
            </a:b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BỘ MÔN CÔNG NGHỆ THÔNG TIN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5100282"/>
            <a:ext cx="3200400" cy="1454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SVTH: VÕ LÊ KHÁNH DUY</a:t>
            </a:r>
          </a:p>
          <a:p>
            <a:pPr algn="l"/>
            <a:r>
              <a:rPr lang="en-US" sz="1800" b="1" i="1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ĐỖ TRỌNG HẢO</a:t>
            </a:r>
          </a:p>
          <a:p>
            <a:pPr algn="l"/>
            <a:r>
              <a:rPr lang="en-US" sz="1800" b="1" i="1" smtClean="0">
                <a:latin typeface="Arial" pitchFamily="34" charset="0"/>
                <a:cs typeface="Arial" pitchFamily="34" charset="0"/>
              </a:rPr>
              <a:t>            NGUYỄN MINH THƯ</a:t>
            </a:r>
            <a:endParaRPr lang="en-US" sz="1800" b="1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Lý do chọn đề tài.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Nội dung, phương pháp, đối tượng nghiên cứu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Kết luận và hướng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2465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LÝ DO CHỌN ĐỀ TÀI</a:t>
            </a:r>
            <a:endParaRPr lang="en-US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032" y="1524000"/>
            <a:ext cx="8229600" cy="5181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Việc quản lý ban cán sự ở Khoa KT&amp;CN còn thực hiện bằng thủ công :</a:t>
            </a: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454"/>
          <a:stretch/>
        </p:blipFill>
        <p:spPr>
          <a:xfrm>
            <a:off x="838200" y="2819400"/>
            <a:ext cx="2202873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823087"/>
            <a:ext cx="2667000" cy="1901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639723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05400"/>
            <a:ext cx="2819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001000" cy="4343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dung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nghiên cứu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Quản lý ban cán sự: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Khóa học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Bộ môn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Lớp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Cố vấn học tập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Đối tượng nghiên cứu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hống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kê </a:t>
            </a:r>
            <a:r>
              <a:rPr lang="en-US" dirty="0">
                <a:latin typeface="Arial" pitchFamily="34" charset="0"/>
                <a:cs typeface="Arial" pitchFamily="34" charset="0"/>
              </a:rPr>
              <a:t>ban cán sự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theo: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 K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hóa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 Bộ môn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ớp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 CVHT</a:t>
            </a:r>
            <a:endParaRPr lang="en-US" sz="3000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Cố </a:t>
            </a:r>
            <a:r>
              <a:rPr lang="en-US" dirty="0">
                <a:latin typeface="Arial" pitchFamily="34" charset="0"/>
                <a:cs typeface="Arial" pitchFamily="34" charset="0"/>
              </a:rPr>
              <a:t>vấn học tập hay giảng viên, sinh viên có thể xem danh sách ban cán sự của các lớp.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6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II. NỘI DUNG, ĐỐI TƯỢNG, PHƯƠNG PHÁP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Phương pháp nghiên cứu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 dirty="0">
                <a:latin typeface="Arial" pitchFamily="34" charset="0"/>
                <a:cs typeface="Arial" pitchFamily="34" charset="0"/>
              </a:rPr>
              <a:t>Nghiên cứu lý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thuyết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Framework Bootstrap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Arial" pitchFamily="34" charset="0"/>
                <a:cs typeface="Arial" pitchFamily="34" charset="0"/>
              </a:rPr>
              <a:t> Cơ sở dữ liệu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Ngôn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ngữ lập trình PHP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Framework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Laravel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Hiện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thực hóa ứng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dụng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8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LUẬN VÀ HƯỚNG PHÁT TRIỂN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Hệ thống đã hoàn thành: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thông tin các ban cán sự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lớp.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Lọc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thông tin theo bộ môn, khóa, lớp và cố vấn. 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Về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phần người quản trị thì các chức năng thêm, sửa, xóa thông tin của ban cán sự các lớp đã hoàn thành.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LUẬN VÀ HƯỚNG PHÁT TRIỂN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Hướng phát triển: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189481"/>
            <a:ext cx="720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Phát triển ứng dụng này trên các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thiết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bị di động.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604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096000" cy="4457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304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GVHD: NGUYỄN KHẮC QUỐC</vt:lpstr>
      <vt:lpstr>NỘI DUNG</vt:lpstr>
      <vt:lpstr>I. LÝ DO CHỌN ĐỀ TÀI</vt:lpstr>
      <vt:lpstr>II. NỘI DUNG, ĐỐI TƯỢNG, PHƯƠNG PHÁP NGHIÊN CỨU</vt:lpstr>
      <vt:lpstr>II. NỘI DUNG, ĐỐI TƯỢNG, PHƯƠNG PHÁP NGHIÊN CỨU</vt:lpstr>
      <vt:lpstr>II. NỘI DUNG, ĐỐI TƯỢNG, PHƯƠNG PHÁP NGHIÊN CỨU</vt:lpstr>
      <vt:lpstr>III. KẾT LUẬN VÀ HƯỚNG PHÁT TRIỂN</vt:lpstr>
      <vt:lpstr>III.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ĐH TRÀ VINH KHOA KỸ THUẬT VÀ CÔNG NGHỆ BỘ MÔN CÔNG NGHỆ THÔNG TIN</dc:title>
  <dc:creator>Hoc vien</dc:creator>
  <cp:lastModifiedBy>MTee</cp:lastModifiedBy>
  <cp:revision>25</cp:revision>
  <dcterms:created xsi:type="dcterms:W3CDTF">2019-12-06T00:47:09Z</dcterms:created>
  <dcterms:modified xsi:type="dcterms:W3CDTF">2019-12-19T02:06:07Z</dcterms:modified>
</cp:coreProperties>
</file>