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1BABB-F365-4A74-9F23-FCA7B84113A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4800599"/>
            <a:ext cx="3532909" cy="1607127"/>
          </a:xfrm>
        </p:spPr>
        <p:txBody>
          <a:bodyPr>
            <a:noAutofit/>
          </a:bodyPr>
          <a:lstStyle/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GVHD: NGUYỄN KHẮC QUỐC</a:t>
            </a:r>
            <a:endParaRPr lang="en-US" sz="1800" b="1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533400" y="2743200"/>
            <a:ext cx="8305800" cy="220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ĐỀ TÀI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XÂY DỰNG HỆ THỐNG QUẢN LÝ BAN CÁN SỰ LỚP ĐẠI HỌC, CAO ĐẲNG CHÍNH QUY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KHOA KỸ THUẬT VÀ CÔNG NGHỆ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94" y="1143001"/>
            <a:ext cx="1371600" cy="13716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smtClean="0">
                <a:latin typeface="Arial" pitchFamily="34" charset="0"/>
                <a:cs typeface="Arial" pitchFamily="34" charset="0"/>
              </a:rPr>
              <a:t>TRƯỜNG ĐẠI HỌC TRÀ VINH</a:t>
            </a:r>
            <a:br>
              <a:rPr lang="en-US" sz="1800" b="1" smtClean="0">
                <a:latin typeface="Arial" pitchFamily="34" charset="0"/>
                <a:cs typeface="Arial" pitchFamily="34" charset="0"/>
              </a:rPr>
            </a:br>
            <a:r>
              <a:rPr lang="en-US" sz="1800" b="1" smtClean="0">
                <a:latin typeface="Arial" pitchFamily="34" charset="0"/>
                <a:cs typeface="Arial" pitchFamily="34" charset="0"/>
              </a:rPr>
              <a:t>KHOA KỸ THUẬT VÀ CÔNG NGHỆ</a:t>
            </a:r>
            <a:br>
              <a:rPr lang="en-US" sz="1800" b="1" smtClean="0">
                <a:latin typeface="Arial" pitchFamily="34" charset="0"/>
                <a:cs typeface="Arial" pitchFamily="34" charset="0"/>
              </a:rPr>
            </a:br>
            <a:r>
              <a:rPr lang="en-US" sz="1800" b="1" smtClean="0">
                <a:latin typeface="Arial" pitchFamily="34" charset="0"/>
                <a:cs typeface="Arial" pitchFamily="34" charset="0"/>
              </a:rPr>
              <a:t>BỘ MÔN CÔNG NGHỆ THÔNG TIN</a:t>
            </a:r>
            <a:endParaRPr lang="en-US" sz="1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43400" y="5100282"/>
            <a:ext cx="3200400" cy="14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SVTH: VÕ LÊ KHÁNH DUY</a:t>
            </a:r>
          </a:p>
          <a:p>
            <a:pPr algn="l"/>
            <a:r>
              <a:rPr lang="en-US" sz="1800" b="1" i="1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           ĐỖ TRỌNG HẢO</a:t>
            </a:r>
          </a:p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            NGUYỄN MINH THƯ</a:t>
            </a:r>
            <a:endParaRPr lang="en-US" sz="1800" b="1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Lý do chọn đề tài.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Nội dung, phương pháp, đối tượng nghiên cứu.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Kết luận và hướng phát triển.</a:t>
            </a:r>
          </a:p>
        </p:txBody>
      </p:sp>
    </p:spTree>
    <p:extLst>
      <p:ext uri="{BB962C8B-B14F-4D97-AF65-F5344CB8AC3E}">
        <p14:creationId xmlns:p14="http://schemas.microsoft.com/office/powerpoint/2010/main" val="2246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LÝ DO CHỌN ĐỀ TÀI</a:t>
            </a: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32" y="1524000"/>
            <a:ext cx="8229600" cy="51816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Việc quản lý ban cán sự ở Khoa KT&amp;CN còn thực hiện bằng thủ công :</a:t>
            </a:r>
          </a:p>
          <a:p>
            <a:pPr marL="457200" lvl="1" indent="0"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r="25454"/>
          <a:stretch/>
        </p:blipFill>
        <p:spPr>
          <a:xfrm>
            <a:off x="838200" y="2819400"/>
            <a:ext cx="2202873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23087"/>
            <a:ext cx="2667000" cy="1901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9400"/>
            <a:ext cx="2639723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05400"/>
            <a:ext cx="2819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0010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Nội dung nghiên cứu</a:t>
            </a:r>
          </a:p>
          <a:p>
            <a:pPr marL="0" indent="0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	Nội </a:t>
            </a:r>
            <a:r>
              <a:rPr lang="en-US">
                <a:latin typeface="Arial" pitchFamily="34" charset="0"/>
                <a:cs typeface="Arial" pitchFamily="34" charset="0"/>
              </a:rPr>
              <a:t>dung nghiên cứu của đề tài chủ yếu tập trung vào việc quản lý ban cán sự </a:t>
            </a:r>
            <a:r>
              <a:rPr lang="en-US" smtClean="0">
                <a:latin typeface="Arial" pitchFamily="34" charset="0"/>
                <a:cs typeface="Arial" pitchFamily="34" charset="0"/>
              </a:rPr>
              <a:t>theo : 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Khóa học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Bộ môn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Lớp 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Cố vấn </a:t>
            </a:r>
            <a:r>
              <a:rPr lang="en-US">
                <a:latin typeface="Arial" pitchFamily="34" charset="0"/>
                <a:cs typeface="Arial" pitchFamily="34" charset="0"/>
              </a:rPr>
              <a:t>học </a:t>
            </a:r>
            <a:r>
              <a:rPr lang="en-US" smtClean="0">
                <a:latin typeface="Arial" pitchFamily="34" charset="0"/>
                <a:cs typeface="Arial" pitchFamily="34" charset="0"/>
              </a:rPr>
              <a:t>tập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nghiên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cứu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nghiên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cứu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chủ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kê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ban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môn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CVHT.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quyền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Cố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latin typeface="Arial" pitchFamily="34" charset="0"/>
                <a:cs typeface="Arial" pitchFamily="34" charset="0"/>
              </a:rPr>
              <a:t> ban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Phương pháp nghiên cứu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b="1">
                <a:latin typeface="Arial" pitchFamily="34" charset="0"/>
                <a:cs typeface="Arial" pitchFamily="34" charset="0"/>
              </a:rPr>
              <a:t>Nghiên cứu lý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thuyết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Framework Bootstrap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Ngôn ngữ lập trình PHP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Framework Laravel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Cơ sở dữ liệu – MySQL</a:t>
            </a:r>
            <a:endParaRPr lang="en-US" b="1" smtClean="0">
              <a:latin typeface="Arial" pitchFamily="34" charset="0"/>
              <a:cs typeface="Arial" pitchFamily="34" charset="0"/>
            </a:endParaRPr>
          </a:p>
          <a:p>
            <a:pPr marL="514350" lvl="0" indent="-514350">
              <a:buFont typeface="+mj-lt"/>
              <a:buAutoNum type="alphaLcPeriod"/>
            </a:pPr>
            <a:r>
              <a:rPr lang="en-US" b="1" smtClean="0">
                <a:latin typeface="Arial" pitchFamily="34" charset="0"/>
                <a:cs typeface="Arial" pitchFamily="34" charset="0"/>
              </a:rPr>
              <a:t>Hiện thực hóa ứng dụng(Demo)</a:t>
            </a:r>
            <a:endParaRPr lang="en-US" b="1">
              <a:latin typeface="Arial" pitchFamily="34" charset="0"/>
              <a:cs typeface="Arial" pitchFamily="34" charset="0"/>
            </a:endParaRPr>
          </a:p>
          <a:p>
            <a:pPr lvl="1"/>
            <a:endParaRPr lang="en-US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215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GVHD: NGUYỄN KHẮC QUỐC</vt:lpstr>
      <vt:lpstr>NỘI DUNG</vt:lpstr>
      <vt:lpstr>I. LÝ DO CHỌN ĐỀ TÀI</vt:lpstr>
      <vt:lpstr>II. NỘI DUNG, ĐỐI TƯỢNG, PHƯƠNG PHÁP NGHIÊN CỨU</vt:lpstr>
      <vt:lpstr>II. NỘI DUNG, ĐỐI TƯỢNG, PHƯƠNG PHÁP NGHIÊN CỨU</vt:lpstr>
      <vt:lpstr>II. NỘI DUNG, ĐỐI TƯỢNG, PHƯƠNG PHÁP NGHIÊN CỨU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ĐH TRÀ VINH KHOA KỸ THUẬT VÀ CÔNG NGHỆ BỘ MÔN CÔNG NGHỆ THÔNG TIN</dc:title>
  <dc:creator>Hoc vien</dc:creator>
  <cp:lastModifiedBy>WIN10</cp:lastModifiedBy>
  <cp:revision>21</cp:revision>
  <dcterms:created xsi:type="dcterms:W3CDTF">2019-12-06T00:47:09Z</dcterms:created>
  <dcterms:modified xsi:type="dcterms:W3CDTF">2019-12-12T03:42:50Z</dcterms:modified>
</cp:coreProperties>
</file>